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8677275" cy="4860925"/>
  <p:notesSz cx="6858000" cy="9144000"/>
  <p:defaultTextStyle>
    <a:defPPr>
      <a:defRPr lang="pt-BR"/>
    </a:defPPr>
    <a:lvl1pPr marL="0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6791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3582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0374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7165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33956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20747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7538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94330" algn="l" defTabSz="7735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1">
          <p15:clr>
            <a:srgbClr val="A4A3A4"/>
          </p15:clr>
        </p15:guide>
        <p15:guide id="2" pos="27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93631"/>
  </p:normalViewPr>
  <p:slideViewPr>
    <p:cSldViewPr>
      <p:cViewPr varScale="1">
        <p:scale>
          <a:sx n="142" d="100"/>
          <a:sy n="142" d="100"/>
        </p:scale>
        <p:origin x="168" y="592"/>
      </p:cViewPr>
      <p:guideLst>
        <p:guide orient="horz" pos="1531"/>
        <p:guide pos="2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0796" y="1510038"/>
            <a:ext cx="7375684" cy="10419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1591" y="2754524"/>
            <a:ext cx="6074093" cy="1242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3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3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970147" y="138402"/>
            <a:ext cx="1852960" cy="293905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11268" y="138402"/>
            <a:ext cx="5414258" cy="29390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3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54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445" y="3123595"/>
            <a:ext cx="7375684" cy="965434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445" y="2060268"/>
            <a:ext cx="7375684" cy="106332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6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3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0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7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39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207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75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94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2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11267" y="803403"/>
            <a:ext cx="3633609" cy="2274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89497" y="803403"/>
            <a:ext cx="3633609" cy="2274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64" y="194662"/>
            <a:ext cx="7809548" cy="81015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3864" y="1088082"/>
            <a:ext cx="3833970" cy="4534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791" indent="0">
              <a:buNone/>
              <a:defRPr sz="1700" b="1"/>
            </a:lvl2pPr>
            <a:lvl3pPr marL="773582" indent="0">
              <a:buNone/>
              <a:defRPr sz="1500" b="1"/>
            </a:lvl3pPr>
            <a:lvl4pPr marL="1160374" indent="0">
              <a:buNone/>
              <a:defRPr sz="1400" b="1"/>
            </a:lvl4pPr>
            <a:lvl5pPr marL="1547165" indent="0">
              <a:buNone/>
              <a:defRPr sz="1400" b="1"/>
            </a:lvl5pPr>
            <a:lvl6pPr marL="1933956" indent="0">
              <a:buNone/>
              <a:defRPr sz="1400" b="1"/>
            </a:lvl6pPr>
            <a:lvl7pPr marL="2320747" indent="0">
              <a:buNone/>
              <a:defRPr sz="1400" b="1"/>
            </a:lvl7pPr>
            <a:lvl8pPr marL="2707538" indent="0">
              <a:buNone/>
              <a:defRPr sz="1400" b="1"/>
            </a:lvl8pPr>
            <a:lvl9pPr marL="3094330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3864" y="1541543"/>
            <a:ext cx="3833970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07936" y="1088082"/>
            <a:ext cx="3835476" cy="4534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791" indent="0">
              <a:buNone/>
              <a:defRPr sz="1700" b="1"/>
            </a:lvl2pPr>
            <a:lvl3pPr marL="773582" indent="0">
              <a:buNone/>
              <a:defRPr sz="1500" b="1"/>
            </a:lvl3pPr>
            <a:lvl4pPr marL="1160374" indent="0">
              <a:buNone/>
              <a:defRPr sz="1400" b="1"/>
            </a:lvl4pPr>
            <a:lvl5pPr marL="1547165" indent="0">
              <a:buNone/>
              <a:defRPr sz="1400" b="1"/>
            </a:lvl5pPr>
            <a:lvl6pPr marL="1933956" indent="0">
              <a:buNone/>
              <a:defRPr sz="1400" b="1"/>
            </a:lvl6pPr>
            <a:lvl7pPr marL="2320747" indent="0">
              <a:buNone/>
              <a:defRPr sz="1400" b="1"/>
            </a:lvl7pPr>
            <a:lvl8pPr marL="2707538" indent="0">
              <a:buNone/>
              <a:defRPr sz="1400" b="1"/>
            </a:lvl8pPr>
            <a:lvl9pPr marL="3094330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07936" y="1541543"/>
            <a:ext cx="3835476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3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7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3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64" y="193537"/>
            <a:ext cx="2854764" cy="8236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2573" y="193537"/>
            <a:ext cx="4850838" cy="414866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3864" y="1017194"/>
            <a:ext cx="2854764" cy="3325008"/>
          </a:xfrm>
        </p:spPr>
        <p:txBody>
          <a:bodyPr/>
          <a:lstStyle>
            <a:lvl1pPr marL="0" indent="0">
              <a:buNone/>
              <a:defRPr sz="1200"/>
            </a:lvl1pPr>
            <a:lvl2pPr marL="386791" indent="0">
              <a:buNone/>
              <a:defRPr sz="1000"/>
            </a:lvl2pPr>
            <a:lvl3pPr marL="773582" indent="0">
              <a:buNone/>
              <a:defRPr sz="800"/>
            </a:lvl3pPr>
            <a:lvl4pPr marL="1160374" indent="0">
              <a:buNone/>
              <a:defRPr sz="800"/>
            </a:lvl4pPr>
            <a:lvl5pPr marL="1547165" indent="0">
              <a:buNone/>
              <a:defRPr sz="800"/>
            </a:lvl5pPr>
            <a:lvl6pPr marL="1933956" indent="0">
              <a:buNone/>
              <a:defRPr sz="800"/>
            </a:lvl6pPr>
            <a:lvl7pPr marL="2320747" indent="0">
              <a:buNone/>
              <a:defRPr sz="800"/>
            </a:lvl7pPr>
            <a:lvl8pPr marL="2707538" indent="0">
              <a:buNone/>
              <a:defRPr sz="800"/>
            </a:lvl8pPr>
            <a:lvl9pPr marL="309433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8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807" y="3402647"/>
            <a:ext cx="5206365" cy="40170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00807" y="434333"/>
            <a:ext cx="5206365" cy="2916555"/>
          </a:xfrm>
        </p:spPr>
        <p:txBody>
          <a:bodyPr/>
          <a:lstStyle>
            <a:lvl1pPr marL="0" indent="0">
              <a:buNone/>
              <a:defRPr sz="2700"/>
            </a:lvl1pPr>
            <a:lvl2pPr marL="386791" indent="0">
              <a:buNone/>
              <a:defRPr sz="2400"/>
            </a:lvl2pPr>
            <a:lvl3pPr marL="773582" indent="0">
              <a:buNone/>
              <a:defRPr sz="2000"/>
            </a:lvl3pPr>
            <a:lvl4pPr marL="1160374" indent="0">
              <a:buNone/>
              <a:defRPr sz="1700"/>
            </a:lvl4pPr>
            <a:lvl5pPr marL="1547165" indent="0">
              <a:buNone/>
              <a:defRPr sz="1700"/>
            </a:lvl5pPr>
            <a:lvl6pPr marL="1933956" indent="0">
              <a:buNone/>
              <a:defRPr sz="1700"/>
            </a:lvl6pPr>
            <a:lvl7pPr marL="2320747" indent="0">
              <a:buNone/>
              <a:defRPr sz="1700"/>
            </a:lvl7pPr>
            <a:lvl8pPr marL="2707538" indent="0">
              <a:buNone/>
              <a:defRPr sz="1700"/>
            </a:lvl8pPr>
            <a:lvl9pPr marL="3094330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00807" y="3804349"/>
            <a:ext cx="5206365" cy="570483"/>
          </a:xfrm>
        </p:spPr>
        <p:txBody>
          <a:bodyPr/>
          <a:lstStyle>
            <a:lvl1pPr marL="0" indent="0">
              <a:buNone/>
              <a:defRPr sz="1200"/>
            </a:lvl1pPr>
            <a:lvl2pPr marL="386791" indent="0">
              <a:buNone/>
              <a:defRPr sz="1000"/>
            </a:lvl2pPr>
            <a:lvl3pPr marL="773582" indent="0">
              <a:buNone/>
              <a:defRPr sz="800"/>
            </a:lvl3pPr>
            <a:lvl4pPr marL="1160374" indent="0">
              <a:buNone/>
              <a:defRPr sz="800"/>
            </a:lvl4pPr>
            <a:lvl5pPr marL="1547165" indent="0">
              <a:buNone/>
              <a:defRPr sz="800"/>
            </a:lvl5pPr>
            <a:lvl6pPr marL="1933956" indent="0">
              <a:buNone/>
              <a:defRPr sz="800"/>
            </a:lvl6pPr>
            <a:lvl7pPr marL="2320747" indent="0">
              <a:buNone/>
              <a:defRPr sz="800"/>
            </a:lvl7pPr>
            <a:lvl8pPr marL="2707538" indent="0">
              <a:buNone/>
              <a:defRPr sz="800"/>
            </a:lvl8pPr>
            <a:lvl9pPr marL="309433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90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3864" y="194662"/>
            <a:ext cx="7809548" cy="810154"/>
          </a:xfrm>
          <a:prstGeom prst="rect">
            <a:avLst/>
          </a:prstGeom>
        </p:spPr>
        <p:txBody>
          <a:bodyPr vert="horz" lIns="77358" tIns="38679" rIns="77358" bIns="38679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3864" y="1134216"/>
            <a:ext cx="7809548" cy="3207986"/>
          </a:xfrm>
          <a:prstGeom prst="rect">
            <a:avLst/>
          </a:prstGeom>
        </p:spPr>
        <p:txBody>
          <a:bodyPr vert="horz" lIns="77358" tIns="38679" rIns="77358" bIns="38679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3864" y="4505358"/>
            <a:ext cx="2024698" cy="258799"/>
          </a:xfrm>
          <a:prstGeom prst="rect">
            <a:avLst/>
          </a:prstGeom>
        </p:spPr>
        <p:txBody>
          <a:bodyPr vert="horz" lIns="77358" tIns="38679" rIns="77358" bIns="3867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C807-2B20-49B0-8101-E4CC4971C0FF}" type="datetimeFigureOut">
              <a:rPr lang="pt-BR" smtClean="0"/>
              <a:t>12/10/16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64736" y="4505358"/>
            <a:ext cx="2747804" cy="258799"/>
          </a:xfrm>
          <a:prstGeom prst="rect">
            <a:avLst/>
          </a:prstGeom>
        </p:spPr>
        <p:txBody>
          <a:bodyPr vert="horz" lIns="77358" tIns="38679" rIns="77358" bIns="3867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18714" y="4505358"/>
            <a:ext cx="2024698" cy="258799"/>
          </a:xfrm>
          <a:prstGeom prst="rect">
            <a:avLst/>
          </a:prstGeom>
        </p:spPr>
        <p:txBody>
          <a:bodyPr vert="horz" lIns="77358" tIns="38679" rIns="77358" bIns="3867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3917-1AC4-4419-B19D-E98802B65C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0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358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093" indent="-290093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536" indent="-241745" algn="l" defTabSz="773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6978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0560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7352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143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34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7725" indent="-193396" algn="l" defTabSz="7735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791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582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374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165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956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0747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7538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330" algn="l" defTabSz="7735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206326"/>
            <a:ext cx="131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4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7" y="1615436"/>
            <a:ext cx="138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173" y="2296029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2173" y="2695557"/>
            <a:ext cx="131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173" y="3258555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4015" y="1206326"/>
            <a:ext cx="131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8105" y="1854398"/>
            <a:ext cx="6056956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000" dirty="0" smtClean="0">
                <a:solidFill>
                  <a:schemeClr val="bg1"/>
                </a:solidFill>
              </a:rPr>
              <a:t>Start-up especiacializada em inovações tecnológicas radicais e sistêmicas de sistemas de saúde.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000" dirty="0" smtClean="0">
                <a:solidFill>
                  <a:schemeClr val="bg1"/>
                </a:solidFill>
              </a:rPr>
              <a:t>Motivação/propósito:</a:t>
            </a:r>
          </a:p>
          <a:p>
            <a:pPr marL="729691" lvl="1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fr-FR" altLang="pt-BR" sz="1800" dirty="0" smtClean="0">
                <a:solidFill>
                  <a:schemeClr val="bg1"/>
                </a:solidFill>
              </a:rPr>
              <a:t>Usamos nossa inteligência para assegurar um acessso universal e ético em saúde, contribuindo para um mundo mais justo e sustentável.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37" y="728333"/>
            <a:ext cx="2350043" cy="78334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62173" y="3609012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22413" y="1543572"/>
            <a:ext cx="389671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Acesso;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Avaliação;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Monitoramento de Doenças Crônicas;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err="1" smtClean="0">
                <a:solidFill>
                  <a:schemeClr val="bg1"/>
                </a:solidFill>
              </a:rPr>
              <a:t>Comunicação</a:t>
            </a:r>
            <a:r>
              <a:rPr lang="fr-FR" altLang="pt-BR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44016" y="1206326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4017" y="1503941"/>
            <a:ext cx="1386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62173" y="2296029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62173" y="2695557"/>
            <a:ext cx="131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4016" y="1503941"/>
            <a:ext cx="1386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62173" y="3258555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62173" y="3609012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4016" y="1206326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4017" y="1615436"/>
            <a:ext cx="138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2173" y="2296029"/>
            <a:ext cx="131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2173" y="2695557"/>
            <a:ext cx="131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322413" y="1543572"/>
            <a:ext cx="389671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Fila de atendimento dos Serviços de Urgência (teoria da fila);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Geo-localização das Unidades de Saúde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69405" y="2296029"/>
            <a:ext cx="131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2173" y="3258555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62173" y="3609012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4016" y="1206326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4017" y="1615436"/>
            <a:ext cx="138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2173" y="2296029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2173" y="2695557"/>
            <a:ext cx="131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4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2173" y="2695557"/>
            <a:ext cx="131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322413" y="154357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Avaliação dos Serviços de Saúde de forma interativa, colaborativa e em tempo real.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62173" y="3258555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2173" y="3609012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206326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7" y="1615436"/>
            <a:ext cx="138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173" y="2296029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2173" y="2695557"/>
            <a:ext cx="131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2173" y="325855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2173" y="3609012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2173" y="325855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22413" y="630262"/>
            <a:ext cx="4176464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Informes;</a:t>
            </a:r>
            <a:endParaRPr lang="fr-FR" altLang="pt-BR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Lembretes de campanhas de vacinação;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Envio de SMS;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Spots;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Contribuição do usuário;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Identificação de focos de doenças e outros problemas.</a:t>
            </a: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206326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7" y="1615436"/>
            <a:ext cx="1386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DOS SISTEMAS UNIVERSAIS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173" y="2296029"/>
            <a:ext cx="1314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2173" y="2695557"/>
            <a:ext cx="131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SERVIÇOS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2173" y="3258555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COMUNICAÇÃO</a:t>
            </a:r>
            <a:endParaRPr lang="pt-BR" sz="11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2173" y="3609012"/>
            <a:ext cx="1440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2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2172" y="3620738"/>
            <a:ext cx="1440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MONITORAMENTO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322413" y="977329"/>
            <a:ext cx="4176464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Risco de infarto;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Diabetes;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Tabagismo;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Obesidade;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fr-FR" altLang="pt-BR" sz="2400" dirty="0" smtClean="0">
                <a:solidFill>
                  <a:schemeClr val="bg1"/>
                </a:solidFill>
              </a:rPr>
              <a:t>Monitorar doenças endêmicas como dengue;</a:t>
            </a:r>
          </a:p>
        </p:txBody>
      </p:sp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20" y="465125"/>
            <a:ext cx="2019708" cy="35905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53" y="448524"/>
            <a:ext cx="2015207" cy="36071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97" y="488004"/>
            <a:ext cx="1948717" cy="35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Macintosh PowerPoint</Application>
  <PresentationFormat>Personnalisé</PresentationFormat>
  <Paragraphs>63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do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Lúcio Flávio</dc:creator>
  <cp:lastModifiedBy>Utilisateur de Microsoft Office</cp:lastModifiedBy>
  <cp:revision>31</cp:revision>
  <dcterms:created xsi:type="dcterms:W3CDTF">2016-10-10T19:18:30Z</dcterms:created>
  <dcterms:modified xsi:type="dcterms:W3CDTF">2016-10-12T20:19:56Z</dcterms:modified>
</cp:coreProperties>
</file>