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9"/>
  </p:handout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8" r:id="rId9"/>
    <p:sldId id="269" r:id="rId10"/>
    <p:sldId id="270" r:id="rId11"/>
    <p:sldId id="271" r:id="rId12"/>
    <p:sldId id="273" r:id="rId13"/>
    <p:sldId id="274" r:id="rId14"/>
    <p:sldId id="275" r:id="rId15"/>
    <p:sldId id="266" r:id="rId16"/>
    <p:sldId id="265" r:id="rId17"/>
    <p:sldId id="264" r:id="rId18"/>
  </p:sldIdLst>
  <p:sldSz cx="9144000" cy="6858000" type="screen4x3"/>
  <p:notesSz cx="6877050" cy="965676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 queiroz" initials="Dq" lastIdx="0" clrIdx="0">
    <p:extLst>
      <p:ext uri="{19B8F6BF-5375-455C-9EA6-DF929625EA0E}">
        <p15:presenceInfo xmlns:p15="http://schemas.microsoft.com/office/powerpoint/2012/main" userId="5503b2a6f12fc2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2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886F73-1203-438C-9ABB-A7DB4342B810}" type="doc">
      <dgm:prSet loTypeId="urn:microsoft.com/office/officeart/2005/8/layout/hProcess9" loCatId="process" qsTypeId="urn:microsoft.com/office/officeart/2005/8/quickstyle/simple1" qsCatId="simple" csTypeId="urn:microsoft.com/office/officeart/2005/8/colors/accent3_5" csCatId="accent3" phldr="1"/>
      <dgm:spPr/>
    </dgm:pt>
    <dgm:pt modelId="{553B4F0F-BEB8-40FF-8C6B-2D95B3742CC1}">
      <dgm:prSet phldrT="[Texto]"/>
      <dgm:spPr/>
      <dgm:t>
        <a:bodyPr/>
        <a:lstStyle/>
        <a:p>
          <a:r>
            <a:rPr lang="pt-BR" b="1" dirty="0" smtClean="0"/>
            <a:t>1968</a:t>
          </a:r>
        </a:p>
        <a:p>
          <a:r>
            <a:rPr lang="pt-BR" b="1" dirty="0" smtClean="0"/>
            <a:t>Criação</a:t>
          </a:r>
        </a:p>
        <a:p>
          <a:r>
            <a:rPr lang="pt-BR" b="1" dirty="0" smtClean="0"/>
            <a:t> da Aprece</a:t>
          </a:r>
          <a:endParaRPr lang="pt-BR" b="1" dirty="0"/>
        </a:p>
      </dgm:t>
    </dgm:pt>
    <dgm:pt modelId="{6F62E536-1FCD-428F-99AE-1D18E3924C10}" type="parTrans" cxnId="{484F2C7A-6E74-499A-A834-2807BC5AD894}">
      <dgm:prSet/>
      <dgm:spPr/>
      <dgm:t>
        <a:bodyPr/>
        <a:lstStyle/>
        <a:p>
          <a:endParaRPr lang="pt-BR"/>
        </a:p>
      </dgm:t>
    </dgm:pt>
    <dgm:pt modelId="{7125E31C-5CB4-4C60-AD1A-0005A21301EF}" type="sibTrans" cxnId="{484F2C7A-6E74-499A-A834-2807BC5AD894}">
      <dgm:prSet/>
      <dgm:spPr/>
      <dgm:t>
        <a:bodyPr/>
        <a:lstStyle/>
        <a:p>
          <a:endParaRPr lang="pt-BR"/>
        </a:p>
      </dgm:t>
    </dgm:pt>
    <dgm:pt modelId="{6079E5D5-53CB-4366-A0B6-A7D852EF577A}">
      <dgm:prSet phldrT="[Texto]"/>
      <dgm:spPr/>
      <dgm:t>
        <a:bodyPr/>
        <a:lstStyle/>
        <a:p>
          <a:pPr algn="ctr"/>
          <a:r>
            <a:rPr lang="pt-BR" b="1" dirty="0" smtClean="0"/>
            <a:t>2009</a:t>
          </a:r>
        </a:p>
        <a:p>
          <a:pPr algn="ctr"/>
          <a:r>
            <a:rPr lang="pt-BR" b="1" dirty="0" smtClean="0"/>
            <a:t>Ações Eventuais</a:t>
          </a:r>
          <a:endParaRPr lang="pt-BR" dirty="0"/>
        </a:p>
      </dgm:t>
    </dgm:pt>
    <dgm:pt modelId="{0FB2928A-2DCC-4F69-9F64-284CFBC3B8CB}" type="parTrans" cxnId="{711E650C-9D81-45EF-A69A-127FDABC0D98}">
      <dgm:prSet/>
      <dgm:spPr/>
      <dgm:t>
        <a:bodyPr/>
        <a:lstStyle/>
        <a:p>
          <a:endParaRPr lang="pt-BR"/>
        </a:p>
      </dgm:t>
    </dgm:pt>
    <dgm:pt modelId="{184F9849-FB6B-451E-B388-37F7BA5D1186}" type="sibTrans" cxnId="{711E650C-9D81-45EF-A69A-127FDABC0D98}">
      <dgm:prSet/>
      <dgm:spPr/>
      <dgm:t>
        <a:bodyPr/>
        <a:lstStyle/>
        <a:p>
          <a:endParaRPr lang="pt-BR"/>
        </a:p>
      </dgm:t>
    </dgm:pt>
    <dgm:pt modelId="{289934AD-74C0-4569-8B4D-9F80F1DA303B}">
      <dgm:prSet phldrT="[Texto]"/>
      <dgm:spPr/>
      <dgm:t>
        <a:bodyPr/>
        <a:lstStyle/>
        <a:p>
          <a:r>
            <a:rPr lang="pt-BR" b="1" dirty="0" smtClean="0"/>
            <a:t>2017</a:t>
          </a:r>
        </a:p>
        <a:p>
          <a:r>
            <a:rPr lang="pt-BR" b="1" dirty="0" smtClean="0"/>
            <a:t>Criação da EGPM/APRECE</a:t>
          </a:r>
          <a:endParaRPr lang="pt-BR" b="1" dirty="0"/>
        </a:p>
      </dgm:t>
    </dgm:pt>
    <dgm:pt modelId="{9087B606-5BFA-4213-A527-F5020253DE05}" type="parTrans" cxnId="{2644F310-393A-46BE-86B2-34E5D518A941}">
      <dgm:prSet/>
      <dgm:spPr/>
      <dgm:t>
        <a:bodyPr/>
        <a:lstStyle/>
        <a:p>
          <a:endParaRPr lang="pt-BR"/>
        </a:p>
      </dgm:t>
    </dgm:pt>
    <dgm:pt modelId="{D61C940D-D179-48E6-BDA0-F7F4916F9C09}" type="sibTrans" cxnId="{2644F310-393A-46BE-86B2-34E5D518A941}">
      <dgm:prSet/>
      <dgm:spPr/>
      <dgm:t>
        <a:bodyPr/>
        <a:lstStyle/>
        <a:p>
          <a:endParaRPr lang="pt-BR"/>
        </a:p>
      </dgm:t>
    </dgm:pt>
    <dgm:pt modelId="{F2ED23A1-2781-4B77-88CC-A6FD689DD1F1}">
      <dgm:prSet phldrT="[Texto]"/>
      <dgm:spPr/>
      <dgm:t>
        <a:bodyPr/>
        <a:lstStyle/>
        <a:p>
          <a:r>
            <a:rPr lang="pt-BR" b="1" dirty="0" smtClean="0"/>
            <a:t>2016</a:t>
          </a:r>
        </a:p>
        <a:p>
          <a:r>
            <a:rPr lang="pt-BR" b="1" dirty="0" smtClean="0"/>
            <a:t>Reestruturação Física</a:t>
          </a:r>
          <a:endParaRPr lang="pt-BR" b="1" dirty="0"/>
        </a:p>
      </dgm:t>
    </dgm:pt>
    <dgm:pt modelId="{E6428B06-3A5F-4081-B622-85AE179F70AC}" type="parTrans" cxnId="{7B7AA641-5694-445A-A2AD-F2954A6AB197}">
      <dgm:prSet/>
      <dgm:spPr/>
      <dgm:t>
        <a:bodyPr/>
        <a:lstStyle/>
        <a:p>
          <a:endParaRPr lang="pt-BR"/>
        </a:p>
      </dgm:t>
    </dgm:pt>
    <dgm:pt modelId="{DA8E6859-43FA-4F0C-A2D9-887D2F806188}" type="sibTrans" cxnId="{7B7AA641-5694-445A-A2AD-F2954A6AB197}">
      <dgm:prSet/>
      <dgm:spPr/>
      <dgm:t>
        <a:bodyPr/>
        <a:lstStyle/>
        <a:p>
          <a:endParaRPr lang="pt-BR"/>
        </a:p>
      </dgm:t>
    </dgm:pt>
    <dgm:pt modelId="{91816DEE-04BA-4C9C-9525-77532EFDF389}" type="pres">
      <dgm:prSet presAssocID="{63886F73-1203-438C-9ABB-A7DB4342B810}" presName="CompostProcess" presStyleCnt="0">
        <dgm:presLayoutVars>
          <dgm:dir/>
          <dgm:resizeHandles val="exact"/>
        </dgm:presLayoutVars>
      </dgm:prSet>
      <dgm:spPr/>
    </dgm:pt>
    <dgm:pt modelId="{88F4152D-49A2-4B6B-9F54-4E6CB6845D89}" type="pres">
      <dgm:prSet presAssocID="{63886F73-1203-438C-9ABB-A7DB4342B810}" presName="arrow" presStyleLbl="bgShp" presStyleIdx="0" presStyleCnt="1"/>
      <dgm:spPr/>
    </dgm:pt>
    <dgm:pt modelId="{8C0DCC1A-6987-4896-A49D-1CCF46EE81ED}" type="pres">
      <dgm:prSet presAssocID="{63886F73-1203-438C-9ABB-A7DB4342B810}" presName="linearProcess" presStyleCnt="0"/>
      <dgm:spPr/>
    </dgm:pt>
    <dgm:pt modelId="{4204ECC9-FC38-4F1A-983F-7502EBF52268}" type="pres">
      <dgm:prSet presAssocID="{553B4F0F-BEB8-40FF-8C6B-2D95B3742CC1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78A458-3E83-41FC-8D2E-1A55DB7ADD1A}" type="pres">
      <dgm:prSet presAssocID="{7125E31C-5CB4-4C60-AD1A-0005A21301EF}" presName="sibTrans" presStyleCnt="0"/>
      <dgm:spPr/>
    </dgm:pt>
    <dgm:pt modelId="{75A6E3D3-2482-4330-9A4F-92BF4F644A73}" type="pres">
      <dgm:prSet presAssocID="{6079E5D5-53CB-4366-A0B6-A7D852EF577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F01F20-3183-4417-A1D2-92879735AF78}" type="pres">
      <dgm:prSet presAssocID="{184F9849-FB6B-451E-B388-37F7BA5D1186}" presName="sibTrans" presStyleCnt="0"/>
      <dgm:spPr/>
    </dgm:pt>
    <dgm:pt modelId="{551E5358-DE02-4188-A3A4-F5816511BB76}" type="pres">
      <dgm:prSet presAssocID="{F2ED23A1-2781-4B77-88CC-A6FD689DD1F1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220EC0F-115E-4387-8FDB-9C6E909F9D6F}" type="pres">
      <dgm:prSet presAssocID="{DA8E6859-43FA-4F0C-A2D9-887D2F806188}" presName="sibTrans" presStyleCnt="0"/>
      <dgm:spPr/>
    </dgm:pt>
    <dgm:pt modelId="{82360C1E-3B66-4D4A-AB34-679468E65B5A}" type="pres">
      <dgm:prSet presAssocID="{289934AD-74C0-4569-8B4D-9F80F1DA303B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6B271C9-36B6-4C82-A883-711E9F6E960E}" type="presOf" srcId="{289934AD-74C0-4569-8B4D-9F80F1DA303B}" destId="{82360C1E-3B66-4D4A-AB34-679468E65B5A}" srcOrd="0" destOrd="0" presId="urn:microsoft.com/office/officeart/2005/8/layout/hProcess9"/>
    <dgm:cxn modelId="{49E8EFED-B2DD-4FA6-B41B-64308885D237}" type="presOf" srcId="{553B4F0F-BEB8-40FF-8C6B-2D95B3742CC1}" destId="{4204ECC9-FC38-4F1A-983F-7502EBF52268}" srcOrd="0" destOrd="0" presId="urn:microsoft.com/office/officeart/2005/8/layout/hProcess9"/>
    <dgm:cxn modelId="{8EC3DF4F-EF4A-4F68-B2DC-64419F583B6D}" type="presOf" srcId="{6079E5D5-53CB-4366-A0B6-A7D852EF577A}" destId="{75A6E3D3-2482-4330-9A4F-92BF4F644A73}" srcOrd="0" destOrd="0" presId="urn:microsoft.com/office/officeart/2005/8/layout/hProcess9"/>
    <dgm:cxn modelId="{E83B493B-C268-4367-A149-0B92C46D717B}" type="presOf" srcId="{63886F73-1203-438C-9ABB-A7DB4342B810}" destId="{91816DEE-04BA-4C9C-9525-77532EFDF389}" srcOrd="0" destOrd="0" presId="urn:microsoft.com/office/officeart/2005/8/layout/hProcess9"/>
    <dgm:cxn modelId="{484F2C7A-6E74-499A-A834-2807BC5AD894}" srcId="{63886F73-1203-438C-9ABB-A7DB4342B810}" destId="{553B4F0F-BEB8-40FF-8C6B-2D95B3742CC1}" srcOrd="0" destOrd="0" parTransId="{6F62E536-1FCD-428F-99AE-1D18E3924C10}" sibTransId="{7125E31C-5CB4-4C60-AD1A-0005A21301EF}"/>
    <dgm:cxn modelId="{2644F310-393A-46BE-86B2-34E5D518A941}" srcId="{63886F73-1203-438C-9ABB-A7DB4342B810}" destId="{289934AD-74C0-4569-8B4D-9F80F1DA303B}" srcOrd="3" destOrd="0" parTransId="{9087B606-5BFA-4213-A527-F5020253DE05}" sibTransId="{D61C940D-D179-48E6-BDA0-F7F4916F9C09}"/>
    <dgm:cxn modelId="{7B7AA641-5694-445A-A2AD-F2954A6AB197}" srcId="{63886F73-1203-438C-9ABB-A7DB4342B810}" destId="{F2ED23A1-2781-4B77-88CC-A6FD689DD1F1}" srcOrd="2" destOrd="0" parTransId="{E6428B06-3A5F-4081-B622-85AE179F70AC}" sibTransId="{DA8E6859-43FA-4F0C-A2D9-887D2F806188}"/>
    <dgm:cxn modelId="{711E650C-9D81-45EF-A69A-127FDABC0D98}" srcId="{63886F73-1203-438C-9ABB-A7DB4342B810}" destId="{6079E5D5-53CB-4366-A0B6-A7D852EF577A}" srcOrd="1" destOrd="0" parTransId="{0FB2928A-2DCC-4F69-9F64-284CFBC3B8CB}" sibTransId="{184F9849-FB6B-451E-B388-37F7BA5D1186}"/>
    <dgm:cxn modelId="{A1AB12FA-92D7-4A59-B0C1-91002B859FC9}" type="presOf" srcId="{F2ED23A1-2781-4B77-88CC-A6FD689DD1F1}" destId="{551E5358-DE02-4188-A3A4-F5816511BB76}" srcOrd="0" destOrd="0" presId="urn:microsoft.com/office/officeart/2005/8/layout/hProcess9"/>
    <dgm:cxn modelId="{C0C367EB-46C7-4115-8855-4765DBC5025E}" type="presParOf" srcId="{91816DEE-04BA-4C9C-9525-77532EFDF389}" destId="{88F4152D-49A2-4B6B-9F54-4E6CB6845D89}" srcOrd="0" destOrd="0" presId="urn:microsoft.com/office/officeart/2005/8/layout/hProcess9"/>
    <dgm:cxn modelId="{8414D067-AECD-45BF-8B4B-3D4393F78E2F}" type="presParOf" srcId="{91816DEE-04BA-4C9C-9525-77532EFDF389}" destId="{8C0DCC1A-6987-4896-A49D-1CCF46EE81ED}" srcOrd="1" destOrd="0" presId="urn:microsoft.com/office/officeart/2005/8/layout/hProcess9"/>
    <dgm:cxn modelId="{4AD402DD-E2A5-4B54-B974-AD3F61C46A8C}" type="presParOf" srcId="{8C0DCC1A-6987-4896-A49D-1CCF46EE81ED}" destId="{4204ECC9-FC38-4F1A-983F-7502EBF52268}" srcOrd="0" destOrd="0" presId="urn:microsoft.com/office/officeart/2005/8/layout/hProcess9"/>
    <dgm:cxn modelId="{4F72A672-E983-4977-954C-B1B6384D621D}" type="presParOf" srcId="{8C0DCC1A-6987-4896-A49D-1CCF46EE81ED}" destId="{4E78A458-3E83-41FC-8D2E-1A55DB7ADD1A}" srcOrd="1" destOrd="0" presId="urn:microsoft.com/office/officeart/2005/8/layout/hProcess9"/>
    <dgm:cxn modelId="{35A2412E-A5A8-4F06-80CD-32175CDD2371}" type="presParOf" srcId="{8C0DCC1A-6987-4896-A49D-1CCF46EE81ED}" destId="{75A6E3D3-2482-4330-9A4F-92BF4F644A73}" srcOrd="2" destOrd="0" presId="urn:microsoft.com/office/officeart/2005/8/layout/hProcess9"/>
    <dgm:cxn modelId="{8EE37689-7C13-43F5-BA70-6BC6E8DC36FA}" type="presParOf" srcId="{8C0DCC1A-6987-4896-A49D-1CCF46EE81ED}" destId="{7AF01F20-3183-4417-A1D2-92879735AF78}" srcOrd="3" destOrd="0" presId="urn:microsoft.com/office/officeart/2005/8/layout/hProcess9"/>
    <dgm:cxn modelId="{8C36CB23-78CF-4A8E-A27A-1321B8348A2F}" type="presParOf" srcId="{8C0DCC1A-6987-4896-A49D-1CCF46EE81ED}" destId="{551E5358-DE02-4188-A3A4-F5816511BB76}" srcOrd="4" destOrd="0" presId="urn:microsoft.com/office/officeart/2005/8/layout/hProcess9"/>
    <dgm:cxn modelId="{EC007CB7-A68F-450D-9627-34E4BAF95FEE}" type="presParOf" srcId="{8C0DCC1A-6987-4896-A49D-1CCF46EE81ED}" destId="{6220EC0F-115E-4387-8FDB-9C6E909F9D6F}" srcOrd="5" destOrd="0" presId="urn:microsoft.com/office/officeart/2005/8/layout/hProcess9"/>
    <dgm:cxn modelId="{1422FD40-8992-4AB4-AA7D-9760DEFB3D98}" type="presParOf" srcId="{8C0DCC1A-6987-4896-A49D-1CCF46EE81ED}" destId="{82360C1E-3B66-4D4A-AB34-679468E65B5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E3E2BC-D516-4872-8610-9DAE99511A91}" type="doc">
      <dgm:prSet loTypeId="urn:microsoft.com/office/officeart/2005/8/layout/matrix3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F3F12B90-85A9-419E-A742-31ACB9D29D89}">
      <dgm:prSet phldrT="[Texto]" custT="1"/>
      <dgm:spPr/>
      <dgm:t>
        <a:bodyPr/>
        <a:lstStyle/>
        <a:p>
          <a:r>
            <a:rPr lang="pt-BR" sz="2800" b="1" dirty="0"/>
            <a:t>EIXO 01</a:t>
          </a:r>
        </a:p>
        <a:p>
          <a:r>
            <a:rPr lang="pt-BR" sz="2800" b="1" dirty="0"/>
            <a:t>Capacitação</a:t>
          </a:r>
        </a:p>
      </dgm:t>
    </dgm:pt>
    <dgm:pt modelId="{F2E07370-403E-45FD-B5A6-11C34CCD18A0}" type="parTrans" cxnId="{B6C33F74-4FBE-41F3-BB89-5A745B9FB96B}">
      <dgm:prSet/>
      <dgm:spPr/>
      <dgm:t>
        <a:bodyPr/>
        <a:lstStyle/>
        <a:p>
          <a:endParaRPr lang="pt-BR"/>
        </a:p>
      </dgm:t>
    </dgm:pt>
    <dgm:pt modelId="{AEC64D77-CD1F-4977-9300-BE4B716F9182}" type="sibTrans" cxnId="{B6C33F74-4FBE-41F3-BB89-5A745B9FB96B}">
      <dgm:prSet/>
      <dgm:spPr/>
      <dgm:t>
        <a:bodyPr/>
        <a:lstStyle/>
        <a:p>
          <a:endParaRPr lang="pt-BR"/>
        </a:p>
      </dgm:t>
    </dgm:pt>
    <dgm:pt modelId="{36D0D192-5661-4C9E-B6AA-18C0ADEF9606}">
      <dgm:prSet phldrT="[Texto]" custT="1"/>
      <dgm:spPr/>
      <dgm:t>
        <a:bodyPr/>
        <a:lstStyle/>
        <a:p>
          <a:r>
            <a:rPr lang="pt-BR" sz="2800" b="1" dirty="0"/>
            <a:t>EIXO 02</a:t>
          </a:r>
        </a:p>
        <a:p>
          <a:r>
            <a:rPr lang="pt-BR" sz="2800" b="1" dirty="0"/>
            <a:t> Parcerias Institucionais</a:t>
          </a:r>
        </a:p>
      </dgm:t>
    </dgm:pt>
    <dgm:pt modelId="{96B4691F-3D1F-4796-9B0F-AE23FABC8675}" type="parTrans" cxnId="{75ED72BE-B607-4792-B351-E639B8674F65}">
      <dgm:prSet/>
      <dgm:spPr/>
      <dgm:t>
        <a:bodyPr/>
        <a:lstStyle/>
        <a:p>
          <a:endParaRPr lang="pt-BR"/>
        </a:p>
      </dgm:t>
    </dgm:pt>
    <dgm:pt modelId="{EB4C8CC8-9ABF-41E7-BEBC-030F9A708C89}" type="sibTrans" cxnId="{75ED72BE-B607-4792-B351-E639B8674F65}">
      <dgm:prSet/>
      <dgm:spPr/>
      <dgm:t>
        <a:bodyPr/>
        <a:lstStyle/>
        <a:p>
          <a:endParaRPr lang="pt-BR"/>
        </a:p>
      </dgm:t>
    </dgm:pt>
    <dgm:pt modelId="{FD5227F1-A0B1-4F44-ACE7-2E5112B925ED}">
      <dgm:prSet phldrT="[Texto]" custT="1"/>
      <dgm:spPr/>
      <dgm:t>
        <a:bodyPr/>
        <a:lstStyle/>
        <a:p>
          <a:r>
            <a:rPr lang="pt-BR" sz="2800" b="1" dirty="0"/>
            <a:t>EIXO 03</a:t>
          </a:r>
        </a:p>
        <a:p>
          <a:r>
            <a:rPr lang="pt-BR" sz="2800" b="1" dirty="0"/>
            <a:t> Captação de Recursos</a:t>
          </a:r>
        </a:p>
      </dgm:t>
    </dgm:pt>
    <dgm:pt modelId="{39E60E9A-1209-42C0-8D09-3663287CD898}" type="parTrans" cxnId="{99CBF48E-6C19-486F-BC86-08A00260991C}">
      <dgm:prSet/>
      <dgm:spPr/>
      <dgm:t>
        <a:bodyPr/>
        <a:lstStyle/>
        <a:p>
          <a:endParaRPr lang="pt-BR"/>
        </a:p>
      </dgm:t>
    </dgm:pt>
    <dgm:pt modelId="{14F82C66-BB23-4C56-BFE8-3E6BE2C88825}" type="sibTrans" cxnId="{99CBF48E-6C19-486F-BC86-08A00260991C}">
      <dgm:prSet/>
      <dgm:spPr/>
      <dgm:t>
        <a:bodyPr/>
        <a:lstStyle/>
        <a:p>
          <a:endParaRPr lang="pt-BR"/>
        </a:p>
      </dgm:t>
    </dgm:pt>
    <dgm:pt modelId="{FF67B9B6-2D6B-4CDD-BBF4-1B92A7094EE1}">
      <dgm:prSet phldrT="[Texto]" phldr="1"/>
      <dgm:spPr/>
      <dgm:t>
        <a:bodyPr/>
        <a:lstStyle/>
        <a:p>
          <a:endParaRPr lang="pt-BR"/>
        </a:p>
      </dgm:t>
    </dgm:pt>
    <dgm:pt modelId="{AB99AF45-BBF1-425F-983C-79BC5B8671FF}" type="parTrans" cxnId="{AC48B2F9-140D-4579-A14A-3990CC77091C}">
      <dgm:prSet/>
      <dgm:spPr/>
      <dgm:t>
        <a:bodyPr/>
        <a:lstStyle/>
        <a:p>
          <a:endParaRPr lang="pt-BR"/>
        </a:p>
      </dgm:t>
    </dgm:pt>
    <dgm:pt modelId="{A6B513DA-A790-47C2-8F8E-7A3969CD425D}" type="sibTrans" cxnId="{AC48B2F9-140D-4579-A14A-3990CC77091C}">
      <dgm:prSet/>
      <dgm:spPr/>
      <dgm:t>
        <a:bodyPr/>
        <a:lstStyle/>
        <a:p>
          <a:endParaRPr lang="pt-BR"/>
        </a:p>
      </dgm:t>
    </dgm:pt>
    <dgm:pt modelId="{10F8FBE5-AFEE-4EF8-B7D1-A5D7857B4756}">
      <dgm:prSet custT="1"/>
      <dgm:spPr/>
      <dgm:t>
        <a:bodyPr/>
        <a:lstStyle/>
        <a:p>
          <a:r>
            <a:rPr lang="pt-BR" sz="2800" b="1" dirty="0"/>
            <a:t>EIXO 04</a:t>
          </a:r>
        </a:p>
        <a:p>
          <a:r>
            <a:rPr lang="pt-BR" sz="2800" b="1" dirty="0"/>
            <a:t> Intercâmbio e Troca de Saberes</a:t>
          </a:r>
        </a:p>
      </dgm:t>
    </dgm:pt>
    <dgm:pt modelId="{15316809-4F35-46B0-9221-F8BD1A23415D}" type="parTrans" cxnId="{67D05A53-4AED-4A39-B79B-DE2DD01BB739}">
      <dgm:prSet/>
      <dgm:spPr/>
      <dgm:t>
        <a:bodyPr/>
        <a:lstStyle/>
        <a:p>
          <a:endParaRPr lang="pt-BR"/>
        </a:p>
      </dgm:t>
    </dgm:pt>
    <dgm:pt modelId="{C3B47C81-3587-4ED9-B543-91F50940B843}" type="sibTrans" cxnId="{67D05A53-4AED-4A39-B79B-DE2DD01BB739}">
      <dgm:prSet/>
      <dgm:spPr/>
      <dgm:t>
        <a:bodyPr/>
        <a:lstStyle/>
        <a:p>
          <a:endParaRPr lang="pt-BR"/>
        </a:p>
      </dgm:t>
    </dgm:pt>
    <dgm:pt modelId="{D0CFF449-F749-4CF6-81EF-3D6489E21FC3}" type="pres">
      <dgm:prSet presAssocID="{ADE3E2BC-D516-4872-8610-9DAE99511A91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2132547F-1B87-406F-9A9A-EBAE11B08895}" type="pres">
      <dgm:prSet presAssocID="{ADE3E2BC-D516-4872-8610-9DAE99511A91}" presName="diamond" presStyleLbl="bgShp" presStyleIdx="0" presStyleCnt="1" custScaleX="149097"/>
      <dgm:spPr/>
    </dgm:pt>
    <dgm:pt modelId="{768FEAC1-DD21-4F5B-9615-052F315D6F3A}" type="pres">
      <dgm:prSet presAssocID="{ADE3E2BC-D516-4872-8610-9DAE99511A91}" presName="quad1" presStyleLbl="node1" presStyleIdx="0" presStyleCnt="4" custScaleX="163529" custLinFactNeighborX="-22216" custLinFactNeighborY="27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885A4ED-A9EF-4F40-B272-0F94E3C57A25}" type="pres">
      <dgm:prSet presAssocID="{ADE3E2BC-D516-4872-8610-9DAE99511A91}" presName="quad2" presStyleLbl="node1" presStyleIdx="1" presStyleCnt="4" custScaleX="157960" custLinFactNeighborX="38886" custLinFactNeighborY="18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4C18697-B71C-45A9-ABBB-94AE9BEC98BB}" type="pres">
      <dgm:prSet presAssocID="{ADE3E2BC-D516-4872-8610-9DAE99511A91}" presName="quad3" presStyleLbl="node1" presStyleIdx="2" presStyleCnt="4" custScaleX="169083" custLinFactNeighborX="-21290" custLinFactNeighborY="370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EC1EA1D-2E6B-464F-81B4-9B7CBFDB9C4D}" type="pres">
      <dgm:prSet presAssocID="{ADE3E2BC-D516-4872-8610-9DAE99511A91}" presName="quad4" presStyleLbl="node1" presStyleIdx="3" presStyleCnt="4" custScaleX="159826" custLinFactNeighborX="36101" custLinFactNeighborY="27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274845A-376A-4481-9A71-C6EA65A20686}" type="presOf" srcId="{ADE3E2BC-D516-4872-8610-9DAE99511A91}" destId="{D0CFF449-F749-4CF6-81EF-3D6489E21FC3}" srcOrd="0" destOrd="0" presId="urn:microsoft.com/office/officeart/2005/8/layout/matrix3"/>
    <dgm:cxn modelId="{E91746E1-95DF-4822-8030-48FECCEAFCB5}" type="presOf" srcId="{F3F12B90-85A9-419E-A742-31ACB9D29D89}" destId="{768FEAC1-DD21-4F5B-9615-052F315D6F3A}" srcOrd="0" destOrd="0" presId="urn:microsoft.com/office/officeart/2005/8/layout/matrix3"/>
    <dgm:cxn modelId="{99CBF48E-6C19-486F-BC86-08A00260991C}" srcId="{ADE3E2BC-D516-4872-8610-9DAE99511A91}" destId="{FD5227F1-A0B1-4F44-ACE7-2E5112B925ED}" srcOrd="2" destOrd="0" parTransId="{39E60E9A-1209-42C0-8D09-3663287CD898}" sibTransId="{14F82C66-BB23-4C56-BFE8-3E6BE2C88825}"/>
    <dgm:cxn modelId="{9F7E6D39-E7CE-4857-8CA2-C5F3966F693D}" type="presOf" srcId="{FD5227F1-A0B1-4F44-ACE7-2E5112B925ED}" destId="{04C18697-B71C-45A9-ABBB-94AE9BEC98BB}" srcOrd="0" destOrd="0" presId="urn:microsoft.com/office/officeart/2005/8/layout/matrix3"/>
    <dgm:cxn modelId="{AC48B2F9-140D-4579-A14A-3990CC77091C}" srcId="{ADE3E2BC-D516-4872-8610-9DAE99511A91}" destId="{FF67B9B6-2D6B-4CDD-BBF4-1B92A7094EE1}" srcOrd="4" destOrd="0" parTransId="{AB99AF45-BBF1-425F-983C-79BC5B8671FF}" sibTransId="{A6B513DA-A790-47C2-8F8E-7A3969CD425D}"/>
    <dgm:cxn modelId="{46960A8A-0DFE-4196-9864-D7666C8BB0A8}" type="presOf" srcId="{36D0D192-5661-4C9E-B6AA-18C0ADEF9606}" destId="{8885A4ED-A9EF-4F40-B272-0F94E3C57A25}" srcOrd="0" destOrd="0" presId="urn:microsoft.com/office/officeart/2005/8/layout/matrix3"/>
    <dgm:cxn modelId="{67D05A53-4AED-4A39-B79B-DE2DD01BB739}" srcId="{ADE3E2BC-D516-4872-8610-9DAE99511A91}" destId="{10F8FBE5-AFEE-4EF8-B7D1-A5D7857B4756}" srcOrd="3" destOrd="0" parTransId="{15316809-4F35-46B0-9221-F8BD1A23415D}" sibTransId="{C3B47C81-3587-4ED9-B543-91F50940B843}"/>
    <dgm:cxn modelId="{B6C33F74-4FBE-41F3-BB89-5A745B9FB96B}" srcId="{ADE3E2BC-D516-4872-8610-9DAE99511A91}" destId="{F3F12B90-85A9-419E-A742-31ACB9D29D89}" srcOrd="0" destOrd="0" parTransId="{F2E07370-403E-45FD-B5A6-11C34CCD18A0}" sibTransId="{AEC64D77-CD1F-4977-9300-BE4B716F9182}"/>
    <dgm:cxn modelId="{75ED72BE-B607-4792-B351-E639B8674F65}" srcId="{ADE3E2BC-D516-4872-8610-9DAE99511A91}" destId="{36D0D192-5661-4C9E-B6AA-18C0ADEF9606}" srcOrd="1" destOrd="0" parTransId="{96B4691F-3D1F-4796-9B0F-AE23FABC8675}" sibTransId="{EB4C8CC8-9ABF-41E7-BEBC-030F9A708C89}"/>
    <dgm:cxn modelId="{0CD08CBD-D585-45D3-863C-48E0990763CF}" type="presOf" srcId="{10F8FBE5-AFEE-4EF8-B7D1-A5D7857B4756}" destId="{6EC1EA1D-2E6B-464F-81B4-9B7CBFDB9C4D}" srcOrd="0" destOrd="0" presId="urn:microsoft.com/office/officeart/2005/8/layout/matrix3"/>
    <dgm:cxn modelId="{14D27498-06E4-4E68-BFA8-D974B2F40160}" type="presParOf" srcId="{D0CFF449-F749-4CF6-81EF-3D6489E21FC3}" destId="{2132547F-1B87-406F-9A9A-EBAE11B08895}" srcOrd="0" destOrd="0" presId="urn:microsoft.com/office/officeart/2005/8/layout/matrix3"/>
    <dgm:cxn modelId="{1D5026FE-9B61-4349-B375-71043BE64510}" type="presParOf" srcId="{D0CFF449-F749-4CF6-81EF-3D6489E21FC3}" destId="{768FEAC1-DD21-4F5B-9615-052F315D6F3A}" srcOrd="1" destOrd="0" presId="urn:microsoft.com/office/officeart/2005/8/layout/matrix3"/>
    <dgm:cxn modelId="{A6182EDD-6A06-485A-9DFF-02CA388A7F8F}" type="presParOf" srcId="{D0CFF449-F749-4CF6-81EF-3D6489E21FC3}" destId="{8885A4ED-A9EF-4F40-B272-0F94E3C57A25}" srcOrd="2" destOrd="0" presId="urn:microsoft.com/office/officeart/2005/8/layout/matrix3"/>
    <dgm:cxn modelId="{C2C96402-711B-462D-B9F3-72926831B7E5}" type="presParOf" srcId="{D0CFF449-F749-4CF6-81EF-3D6489E21FC3}" destId="{04C18697-B71C-45A9-ABBB-94AE9BEC98BB}" srcOrd="3" destOrd="0" presId="urn:microsoft.com/office/officeart/2005/8/layout/matrix3"/>
    <dgm:cxn modelId="{3CE83B06-39DA-46AD-A9A2-290794D38AED}" type="presParOf" srcId="{D0CFF449-F749-4CF6-81EF-3D6489E21FC3}" destId="{6EC1EA1D-2E6B-464F-81B4-9B7CBFDB9C4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4E392B-B9F5-4B17-B00B-61E52DE61894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37138970-5B3F-4179-81EA-3CB2511B442A}">
      <dgm:prSet phldrT="[Texto]" custT="1"/>
      <dgm:spPr/>
      <dgm:t>
        <a:bodyPr/>
        <a:lstStyle/>
        <a:p>
          <a:r>
            <a:rPr lang="pt-BR" sz="2800" b="1" dirty="0" smtClean="0"/>
            <a:t>GESTÃO DE PESSOAS</a:t>
          </a:r>
          <a:endParaRPr lang="pt-BR" sz="2800" b="1" dirty="0"/>
        </a:p>
      </dgm:t>
    </dgm:pt>
    <dgm:pt modelId="{4D71BFF2-93D6-4E59-BABB-34DDD6F351C8}" type="parTrans" cxnId="{D8A08074-61F4-4E37-98A2-FE57E6E0691C}">
      <dgm:prSet/>
      <dgm:spPr/>
      <dgm:t>
        <a:bodyPr/>
        <a:lstStyle/>
        <a:p>
          <a:endParaRPr lang="pt-BR"/>
        </a:p>
      </dgm:t>
    </dgm:pt>
    <dgm:pt modelId="{52AAAE2E-9B51-4225-A6EB-E500F5005161}" type="sibTrans" cxnId="{D8A08074-61F4-4E37-98A2-FE57E6E0691C}">
      <dgm:prSet/>
      <dgm:spPr/>
      <dgm:t>
        <a:bodyPr/>
        <a:lstStyle/>
        <a:p>
          <a:endParaRPr lang="pt-BR"/>
        </a:p>
      </dgm:t>
    </dgm:pt>
    <dgm:pt modelId="{4307D12C-6EBA-4AE9-B5F1-5DAD6EA99E02}">
      <dgm:prSet phldrT="[Texto]"/>
      <dgm:spPr/>
      <dgm:t>
        <a:bodyPr/>
        <a:lstStyle/>
        <a:p>
          <a:r>
            <a:rPr lang="pt-BR" b="1" dirty="0" smtClean="0"/>
            <a:t>Área Gerencial </a:t>
          </a:r>
          <a:endParaRPr lang="pt-BR" b="1" dirty="0"/>
        </a:p>
      </dgm:t>
    </dgm:pt>
    <dgm:pt modelId="{1A4FC04F-1354-4244-B05F-0AC750CB0D2B}" type="parTrans" cxnId="{765263F6-5190-4B1E-80CF-F908C4093603}">
      <dgm:prSet/>
      <dgm:spPr/>
      <dgm:t>
        <a:bodyPr/>
        <a:lstStyle/>
        <a:p>
          <a:endParaRPr lang="pt-BR"/>
        </a:p>
      </dgm:t>
    </dgm:pt>
    <dgm:pt modelId="{938FA612-F2A7-40D5-AEEC-583547408034}" type="sibTrans" cxnId="{765263F6-5190-4B1E-80CF-F908C4093603}">
      <dgm:prSet/>
      <dgm:spPr/>
      <dgm:t>
        <a:bodyPr/>
        <a:lstStyle/>
        <a:p>
          <a:endParaRPr lang="pt-BR"/>
        </a:p>
      </dgm:t>
    </dgm:pt>
    <dgm:pt modelId="{04EFAA02-65A6-41CE-9945-ACB486091D4E}">
      <dgm:prSet phldrT="[Texto]"/>
      <dgm:spPr/>
      <dgm:t>
        <a:bodyPr/>
        <a:lstStyle/>
        <a:p>
          <a:r>
            <a:rPr lang="pt-BR" b="1" dirty="0" smtClean="0"/>
            <a:t>Área de Atendimento ao Público</a:t>
          </a:r>
          <a:endParaRPr lang="pt-BR" b="1" dirty="0"/>
        </a:p>
      </dgm:t>
    </dgm:pt>
    <dgm:pt modelId="{9A2D2274-FE56-4967-860E-3AB9F19F7D5A}" type="parTrans" cxnId="{74831A77-1CF5-48EB-AECC-767C2FCB67D5}">
      <dgm:prSet/>
      <dgm:spPr/>
      <dgm:t>
        <a:bodyPr/>
        <a:lstStyle/>
        <a:p>
          <a:endParaRPr lang="pt-BR"/>
        </a:p>
      </dgm:t>
    </dgm:pt>
    <dgm:pt modelId="{ECE1B95D-C5DC-465B-B662-624512CD9300}" type="sibTrans" cxnId="{74831A77-1CF5-48EB-AECC-767C2FCB67D5}">
      <dgm:prSet/>
      <dgm:spPr/>
      <dgm:t>
        <a:bodyPr/>
        <a:lstStyle/>
        <a:p>
          <a:endParaRPr lang="pt-BR"/>
        </a:p>
      </dgm:t>
    </dgm:pt>
    <dgm:pt modelId="{BE0EA8C0-55D1-413B-89A7-27C67EF85DCE}">
      <dgm:prSet phldrT="[Texto]"/>
      <dgm:spPr/>
      <dgm:t>
        <a:bodyPr/>
        <a:lstStyle/>
        <a:p>
          <a:r>
            <a:rPr lang="pt-BR" b="1" dirty="0" smtClean="0"/>
            <a:t>Área de Linguagens e Comunicação</a:t>
          </a:r>
          <a:endParaRPr lang="pt-BR" b="1" dirty="0"/>
        </a:p>
      </dgm:t>
    </dgm:pt>
    <dgm:pt modelId="{6AF240CE-BD55-4763-837E-F09D5E31B14E}" type="parTrans" cxnId="{D3027930-F3C0-4E60-A2F7-6E115F11F730}">
      <dgm:prSet/>
      <dgm:spPr/>
      <dgm:t>
        <a:bodyPr/>
        <a:lstStyle/>
        <a:p>
          <a:endParaRPr lang="pt-BR"/>
        </a:p>
      </dgm:t>
    </dgm:pt>
    <dgm:pt modelId="{93FB3C88-C5E1-4E20-BD9F-605493BB4B93}" type="sibTrans" cxnId="{D3027930-F3C0-4E60-A2F7-6E115F11F730}">
      <dgm:prSet/>
      <dgm:spPr/>
      <dgm:t>
        <a:bodyPr/>
        <a:lstStyle/>
        <a:p>
          <a:endParaRPr lang="pt-BR"/>
        </a:p>
      </dgm:t>
    </dgm:pt>
    <dgm:pt modelId="{9F859369-DDF5-435C-8B13-F32D8D01DCAC}">
      <dgm:prSet phldrT="[Texto]"/>
      <dgm:spPr/>
      <dgm:t>
        <a:bodyPr/>
        <a:lstStyle/>
        <a:p>
          <a:r>
            <a:rPr lang="pt-BR" b="1" dirty="0" smtClean="0"/>
            <a:t>Área de Cargos e Funções </a:t>
          </a:r>
          <a:endParaRPr lang="pt-BR" b="1" dirty="0"/>
        </a:p>
      </dgm:t>
    </dgm:pt>
    <dgm:pt modelId="{95EB4696-F335-477F-9692-1270170ADC59}" type="parTrans" cxnId="{076DD6CB-745A-4F16-AB5B-9DE085620DB9}">
      <dgm:prSet/>
      <dgm:spPr/>
      <dgm:t>
        <a:bodyPr/>
        <a:lstStyle/>
        <a:p>
          <a:endParaRPr lang="pt-BR"/>
        </a:p>
      </dgm:t>
    </dgm:pt>
    <dgm:pt modelId="{9EFA17B8-928F-42F8-937B-83DB53E47E3D}" type="sibTrans" cxnId="{076DD6CB-745A-4F16-AB5B-9DE085620DB9}">
      <dgm:prSet/>
      <dgm:spPr/>
      <dgm:t>
        <a:bodyPr/>
        <a:lstStyle/>
        <a:p>
          <a:endParaRPr lang="pt-BR"/>
        </a:p>
      </dgm:t>
    </dgm:pt>
    <dgm:pt modelId="{901AE88F-C206-4710-BA51-D0300F350ADE}" type="pres">
      <dgm:prSet presAssocID="{A74E392B-B9F5-4B17-B00B-61E52DE6189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8BE574E-EA0F-4D7B-B863-2DC26BA10A92}" type="pres">
      <dgm:prSet presAssocID="{A74E392B-B9F5-4B17-B00B-61E52DE61894}" presName="matrix" presStyleCnt="0"/>
      <dgm:spPr/>
    </dgm:pt>
    <dgm:pt modelId="{9A2420EE-0738-4196-B140-F6EA18872C66}" type="pres">
      <dgm:prSet presAssocID="{A74E392B-B9F5-4B17-B00B-61E52DE61894}" presName="tile1" presStyleLbl="node1" presStyleIdx="0" presStyleCnt="4"/>
      <dgm:spPr/>
      <dgm:t>
        <a:bodyPr/>
        <a:lstStyle/>
        <a:p>
          <a:endParaRPr lang="pt-BR"/>
        </a:p>
      </dgm:t>
    </dgm:pt>
    <dgm:pt modelId="{2274C5E2-BFB2-4044-9AFE-399AF97145D8}" type="pres">
      <dgm:prSet presAssocID="{A74E392B-B9F5-4B17-B00B-61E52DE6189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F3000E-7A8E-4428-B243-9A06A5927CF8}" type="pres">
      <dgm:prSet presAssocID="{A74E392B-B9F5-4B17-B00B-61E52DE61894}" presName="tile2" presStyleLbl="node1" presStyleIdx="1" presStyleCnt="4"/>
      <dgm:spPr/>
      <dgm:t>
        <a:bodyPr/>
        <a:lstStyle/>
        <a:p>
          <a:endParaRPr lang="pt-BR"/>
        </a:p>
      </dgm:t>
    </dgm:pt>
    <dgm:pt modelId="{D9AA6F6D-6883-4177-911A-7F98126D169D}" type="pres">
      <dgm:prSet presAssocID="{A74E392B-B9F5-4B17-B00B-61E52DE6189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35C460-0880-4983-9773-070645568E60}" type="pres">
      <dgm:prSet presAssocID="{A74E392B-B9F5-4B17-B00B-61E52DE61894}" presName="tile3" presStyleLbl="node1" presStyleIdx="2" presStyleCnt="4"/>
      <dgm:spPr/>
      <dgm:t>
        <a:bodyPr/>
        <a:lstStyle/>
        <a:p>
          <a:endParaRPr lang="pt-BR"/>
        </a:p>
      </dgm:t>
    </dgm:pt>
    <dgm:pt modelId="{6467E151-A72A-4CD2-A7EC-D06F179E525E}" type="pres">
      <dgm:prSet presAssocID="{A74E392B-B9F5-4B17-B00B-61E52DE6189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A679EE-6AE2-4CFB-BD3B-4E51B859B932}" type="pres">
      <dgm:prSet presAssocID="{A74E392B-B9F5-4B17-B00B-61E52DE61894}" presName="tile4" presStyleLbl="node1" presStyleIdx="3" presStyleCnt="4"/>
      <dgm:spPr/>
      <dgm:t>
        <a:bodyPr/>
        <a:lstStyle/>
        <a:p>
          <a:endParaRPr lang="pt-BR"/>
        </a:p>
      </dgm:t>
    </dgm:pt>
    <dgm:pt modelId="{5018574F-84D0-4231-AA77-B2E3DE62ACB4}" type="pres">
      <dgm:prSet presAssocID="{A74E392B-B9F5-4B17-B00B-61E52DE6189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9286AC5-3F48-4FA6-B8B2-3F5E952B7CCB}" type="pres">
      <dgm:prSet presAssocID="{A74E392B-B9F5-4B17-B00B-61E52DE6189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5EE72851-4215-49D6-AF52-A53E20DE8A63}" type="presOf" srcId="{9F859369-DDF5-435C-8B13-F32D8D01DCAC}" destId="{5018574F-84D0-4231-AA77-B2E3DE62ACB4}" srcOrd="1" destOrd="0" presId="urn:microsoft.com/office/officeart/2005/8/layout/matrix1"/>
    <dgm:cxn modelId="{E75F7FB4-13E4-4A8C-840B-34A01B51C15D}" type="presOf" srcId="{BE0EA8C0-55D1-413B-89A7-27C67EF85DCE}" destId="{0535C460-0880-4983-9773-070645568E60}" srcOrd="0" destOrd="0" presId="urn:microsoft.com/office/officeart/2005/8/layout/matrix1"/>
    <dgm:cxn modelId="{74831A77-1CF5-48EB-AECC-767C2FCB67D5}" srcId="{37138970-5B3F-4179-81EA-3CB2511B442A}" destId="{04EFAA02-65A6-41CE-9945-ACB486091D4E}" srcOrd="1" destOrd="0" parTransId="{9A2D2274-FE56-4967-860E-3AB9F19F7D5A}" sibTransId="{ECE1B95D-C5DC-465B-B662-624512CD9300}"/>
    <dgm:cxn modelId="{9F818A60-6F39-4498-A79B-AE98E398AEAA}" type="presOf" srcId="{04EFAA02-65A6-41CE-9945-ACB486091D4E}" destId="{D9AA6F6D-6883-4177-911A-7F98126D169D}" srcOrd="1" destOrd="0" presId="urn:microsoft.com/office/officeart/2005/8/layout/matrix1"/>
    <dgm:cxn modelId="{F0501DCE-48C9-474B-813F-E72FC8CACC06}" type="presOf" srcId="{BE0EA8C0-55D1-413B-89A7-27C67EF85DCE}" destId="{6467E151-A72A-4CD2-A7EC-D06F179E525E}" srcOrd="1" destOrd="0" presId="urn:microsoft.com/office/officeart/2005/8/layout/matrix1"/>
    <dgm:cxn modelId="{755242F1-F486-4098-845F-5AF31B788739}" type="presOf" srcId="{4307D12C-6EBA-4AE9-B5F1-5DAD6EA99E02}" destId="{2274C5E2-BFB2-4044-9AFE-399AF97145D8}" srcOrd="1" destOrd="0" presId="urn:microsoft.com/office/officeart/2005/8/layout/matrix1"/>
    <dgm:cxn modelId="{D3027930-F3C0-4E60-A2F7-6E115F11F730}" srcId="{37138970-5B3F-4179-81EA-3CB2511B442A}" destId="{BE0EA8C0-55D1-413B-89A7-27C67EF85DCE}" srcOrd="2" destOrd="0" parTransId="{6AF240CE-BD55-4763-837E-F09D5E31B14E}" sibTransId="{93FB3C88-C5E1-4E20-BD9F-605493BB4B93}"/>
    <dgm:cxn modelId="{D8A08074-61F4-4E37-98A2-FE57E6E0691C}" srcId="{A74E392B-B9F5-4B17-B00B-61E52DE61894}" destId="{37138970-5B3F-4179-81EA-3CB2511B442A}" srcOrd="0" destOrd="0" parTransId="{4D71BFF2-93D6-4E59-BABB-34DDD6F351C8}" sibTransId="{52AAAE2E-9B51-4225-A6EB-E500F5005161}"/>
    <dgm:cxn modelId="{05C1FE8B-BB4F-4DEE-BD7F-45C8442A8275}" type="presOf" srcId="{9F859369-DDF5-435C-8B13-F32D8D01DCAC}" destId="{63A679EE-6AE2-4CFB-BD3B-4E51B859B932}" srcOrd="0" destOrd="0" presId="urn:microsoft.com/office/officeart/2005/8/layout/matrix1"/>
    <dgm:cxn modelId="{9B91FA13-ADAE-46E3-B039-17FF7DAEDDF0}" type="presOf" srcId="{A74E392B-B9F5-4B17-B00B-61E52DE61894}" destId="{901AE88F-C206-4710-BA51-D0300F350ADE}" srcOrd="0" destOrd="0" presId="urn:microsoft.com/office/officeart/2005/8/layout/matrix1"/>
    <dgm:cxn modelId="{076DD6CB-745A-4F16-AB5B-9DE085620DB9}" srcId="{37138970-5B3F-4179-81EA-3CB2511B442A}" destId="{9F859369-DDF5-435C-8B13-F32D8D01DCAC}" srcOrd="3" destOrd="0" parTransId="{95EB4696-F335-477F-9692-1270170ADC59}" sibTransId="{9EFA17B8-928F-42F8-937B-83DB53E47E3D}"/>
    <dgm:cxn modelId="{E47E2A61-43C7-44AC-B911-A2993B8AAE37}" type="presOf" srcId="{04EFAA02-65A6-41CE-9945-ACB486091D4E}" destId="{2AF3000E-7A8E-4428-B243-9A06A5927CF8}" srcOrd="0" destOrd="0" presId="urn:microsoft.com/office/officeart/2005/8/layout/matrix1"/>
    <dgm:cxn modelId="{602F8DCD-B399-4557-8F31-1F5C72F7CFA3}" type="presOf" srcId="{37138970-5B3F-4179-81EA-3CB2511B442A}" destId="{29286AC5-3F48-4FA6-B8B2-3F5E952B7CCB}" srcOrd="0" destOrd="0" presId="urn:microsoft.com/office/officeart/2005/8/layout/matrix1"/>
    <dgm:cxn modelId="{3E9FE760-E8DF-41C0-A1DF-9F7F22B0D42F}" type="presOf" srcId="{4307D12C-6EBA-4AE9-B5F1-5DAD6EA99E02}" destId="{9A2420EE-0738-4196-B140-F6EA18872C66}" srcOrd="0" destOrd="0" presId="urn:microsoft.com/office/officeart/2005/8/layout/matrix1"/>
    <dgm:cxn modelId="{765263F6-5190-4B1E-80CF-F908C4093603}" srcId="{37138970-5B3F-4179-81EA-3CB2511B442A}" destId="{4307D12C-6EBA-4AE9-B5F1-5DAD6EA99E02}" srcOrd="0" destOrd="0" parTransId="{1A4FC04F-1354-4244-B05F-0AC750CB0D2B}" sibTransId="{938FA612-F2A7-40D5-AEEC-583547408034}"/>
    <dgm:cxn modelId="{8855ECB7-D328-461D-9D61-3C75263E53C2}" type="presParOf" srcId="{901AE88F-C206-4710-BA51-D0300F350ADE}" destId="{C8BE574E-EA0F-4D7B-B863-2DC26BA10A92}" srcOrd="0" destOrd="0" presId="urn:microsoft.com/office/officeart/2005/8/layout/matrix1"/>
    <dgm:cxn modelId="{B2913B87-7568-48A0-873D-ED687877142D}" type="presParOf" srcId="{C8BE574E-EA0F-4D7B-B863-2DC26BA10A92}" destId="{9A2420EE-0738-4196-B140-F6EA18872C66}" srcOrd="0" destOrd="0" presId="urn:microsoft.com/office/officeart/2005/8/layout/matrix1"/>
    <dgm:cxn modelId="{340DD74B-1713-4D66-8752-DB6D6A580FA4}" type="presParOf" srcId="{C8BE574E-EA0F-4D7B-B863-2DC26BA10A92}" destId="{2274C5E2-BFB2-4044-9AFE-399AF97145D8}" srcOrd="1" destOrd="0" presId="urn:microsoft.com/office/officeart/2005/8/layout/matrix1"/>
    <dgm:cxn modelId="{C9FD80F8-0B0C-46BC-83EB-5E4140504A0E}" type="presParOf" srcId="{C8BE574E-EA0F-4D7B-B863-2DC26BA10A92}" destId="{2AF3000E-7A8E-4428-B243-9A06A5927CF8}" srcOrd="2" destOrd="0" presId="urn:microsoft.com/office/officeart/2005/8/layout/matrix1"/>
    <dgm:cxn modelId="{E0D4D967-37E8-4840-9AC7-FD143CE14A5B}" type="presParOf" srcId="{C8BE574E-EA0F-4D7B-B863-2DC26BA10A92}" destId="{D9AA6F6D-6883-4177-911A-7F98126D169D}" srcOrd="3" destOrd="0" presId="urn:microsoft.com/office/officeart/2005/8/layout/matrix1"/>
    <dgm:cxn modelId="{5199905B-2B2C-489B-B089-973A39CBC157}" type="presParOf" srcId="{C8BE574E-EA0F-4D7B-B863-2DC26BA10A92}" destId="{0535C460-0880-4983-9773-070645568E60}" srcOrd="4" destOrd="0" presId="urn:microsoft.com/office/officeart/2005/8/layout/matrix1"/>
    <dgm:cxn modelId="{68E2C2FB-08B7-477A-AB30-5B6A34815118}" type="presParOf" srcId="{C8BE574E-EA0F-4D7B-B863-2DC26BA10A92}" destId="{6467E151-A72A-4CD2-A7EC-D06F179E525E}" srcOrd="5" destOrd="0" presId="urn:microsoft.com/office/officeart/2005/8/layout/matrix1"/>
    <dgm:cxn modelId="{BE13F8F8-49A4-4D38-A048-6380D6C1B296}" type="presParOf" srcId="{C8BE574E-EA0F-4D7B-B863-2DC26BA10A92}" destId="{63A679EE-6AE2-4CFB-BD3B-4E51B859B932}" srcOrd="6" destOrd="0" presId="urn:microsoft.com/office/officeart/2005/8/layout/matrix1"/>
    <dgm:cxn modelId="{2157FF52-A0B4-4A61-8888-E1646F5557FC}" type="presParOf" srcId="{C8BE574E-EA0F-4D7B-B863-2DC26BA10A92}" destId="{5018574F-84D0-4231-AA77-B2E3DE62ACB4}" srcOrd="7" destOrd="0" presId="urn:microsoft.com/office/officeart/2005/8/layout/matrix1"/>
    <dgm:cxn modelId="{B13E46E8-2666-4B59-8F3A-EA2336D6C77B}" type="presParOf" srcId="{901AE88F-C206-4710-BA51-D0300F350ADE}" destId="{29286AC5-3F48-4FA6-B8B2-3F5E952B7CC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4E392B-B9F5-4B17-B00B-61E52DE61894}" type="doc">
      <dgm:prSet loTypeId="urn:microsoft.com/office/officeart/2005/8/layout/matrix1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37138970-5B3F-4179-81EA-3CB2511B442A}">
      <dgm:prSet phldrT="[Texto]" custT="1"/>
      <dgm:spPr/>
      <dgm:t>
        <a:bodyPr/>
        <a:lstStyle/>
        <a:p>
          <a:r>
            <a:rPr lang="pt-BR" sz="2800" b="1" dirty="0" smtClean="0"/>
            <a:t>GESTÃO PÚBLICA</a:t>
          </a:r>
          <a:endParaRPr lang="pt-BR" sz="2800" b="1" dirty="0"/>
        </a:p>
      </dgm:t>
    </dgm:pt>
    <dgm:pt modelId="{4D71BFF2-93D6-4E59-BABB-34DDD6F351C8}" type="parTrans" cxnId="{D8A08074-61F4-4E37-98A2-FE57E6E0691C}">
      <dgm:prSet/>
      <dgm:spPr/>
      <dgm:t>
        <a:bodyPr/>
        <a:lstStyle/>
        <a:p>
          <a:endParaRPr lang="pt-BR"/>
        </a:p>
      </dgm:t>
    </dgm:pt>
    <dgm:pt modelId="{52AAAE2E-9B51-4225-A6EB-E500F5005161}" type="sibTrans" cxnId="{D8A08074-61F4-4E37-98A2-FE57E6E0691C}">
      <dgm:prSet/>
      <dgm:spPr/>
      <dgm:t>
        <a:bodyPr/>
        <a:lstStyle/>
        <a:p>
          <a:endParaRPr lang="pt-BR"/>
        </a:p>
      </dgm:t>
    </dgm:pt>
    <dgm:pt modelId="{4307D12C-6EBA-4AE9-B5F1-5DAD6EA99E02}">
      <dgm:prSet phldrT="[Texto]"/>
      <dgm:spPr/>
      <dgm:t>
        <a:bodyPr/>
        <a:lstStyle/>
        <a:p>
          <a:r>
            <a:rPr lang="pt-BR" b="1" dirty="0" smtClean="0"/>
            <a:t>Planejamento</a:t>
          </a:r>
          <a:endParaRPr lang="pt-BR" b="1" dirty="0"/>
        </a:p>
      </dgm:t>
    </dgm:pt>
    <dgm:pt modelId="{1A4FC04F-1354-4244-B05F-0AC750CB0D2B}" type="parTrans" cxnId="{765263F6-5190-4B1E-80CF-F908C4093603}">
      <dgm:prSet/>
      <dgm:spPr/>
      <dgm:t>
        <a:bodyPr/>
        <a:lstStyle/>
        <a:p>
          <a:endParaRPr lang="pt-BR"/>
        </a:p>
      </dgm:t>
    </dgm:pt>
    <dgm:pt modelId="{938FA612-F2A7-40D5-AEEC-583547408034}" type="sibTrans" cxnId="{765263F6-5190-4B1E-80CF-F908C4093603}">
      <dgm:prSet/>
      <dgm:spPr/>
      <dgm:t>
        <a:bodyPr/>
        <a:lstStyle/>
        <a:p>
          <a:endParaRPr lang="pt-BR"/>
        </a:p>
      </dgm:t>
    </dgm:pt>
    <dgm:pt modelId="{9F859369-DDF5-435C-8B13-F32D8D01DCAC}">
      <dgm:prSet phldrT="[Texto]"/>
      <dgm:spPr/>
      <dgm:t>
        <a:bodyPr/>
        <a:lstStyle/>
        <a:p>
          <a:r>
            <a:rPr lang="pt-BR" b="1" dirty="0" smtClean="0"/>
            <a:t>Área de Controle </a:t>
          </a:r>
          <a:endParaRPr lang="pt-BR" b="1" dirty="0"/>
        </a:p>
      </dgm:t>
    </dgm:pt>
    <dgm:pt modelId="{9EFA17B8-928F-42F8-937B-83DB53E47E3D}" type="sibTrans" cxnId="{076DD6CB-745A-4F16-AB5B-9DE085620DB9}">
      <dgm:prSet/>
      <dgm:spPr/>
      <dgm:t>
        <a:bodyPr/>
        <a:lstStyle/>
        <a:p>
          <a:endParaRPr lang="pt-BR"/>
        </a:p>
      </dgm:t>
    </dgm:pt>
    <dgm:pt modelId="{95EB4696-F335-477F-9692-1270170ADC59}" type="parTrans" cxnId="{076DD6CB-745A-4F16-AB5B-9DE085620DB9}">
      <dgm:prSet/>
      <dgm:spPr/>
      <dgm:t>
        <a:bodyPr/>
        <a:lstStyle/>
        <a:p>
          <a:endParaRPr lang="pt-BR"/>
        </a:p>
      </dgm:t>
    </dgm:pt>
    <dgm:pt modelId="{BE0EA8C0-55D1-413B-89A7-27C67EF85DCE}">
      <dgm:prSet phldrT="[Texto]"/>
      <dgm:spPr/>
      <dgm:t>
        <a:bodyPr/>
        <a:lstStyle/>
        <a:p>
          <a:r>
            <a:rPr lang="pt-BR" b="1" dirty="0" smtClean="0"/>
            <a:t>Transparência e Acesso à Informação	</a:t>
          </a:r>
          <a:endParaRPr lang="pt-BR" b="1" dirty="0"/>
        </a:p>
      </dgm:t>
    </dgm:pt>
    <dgm:pt modelId="{93FB3C88-C5E1-4E20-BD9F-605493BB4B93}" type="sibTrans" cxnId="{D3027930-F3C0-4E60-A2F7-6E115F11F730}">
      <dgm:prSet/>
      <dgm:spPr/>
      <dgm:t>
        <a:bodyPr/>
        <a:lstStyle/>
        <a:p>
          <a:endParaRPr lang="pt-BR"/>
        </a:p>
      </dgm:t>
    </dgm:pt>
    <dgm:pt modelId="{6AF240CE-BD55-4763-837E-F09D5E31B14E}" type="parTrans" cxnId="{D3027930-F3C0-4E60-A2F7-6E115F11F730}">
      <dgm:prSet/>
      <dgm:spPr/>
      <dgm:t>
        <a:bodyPr/>
        <a:lstStyle/>
        <a:p>
          <a:endParaRPr lang="pt-BR"/>
        </a:p>
      </dgm:t>
    </dgm:pt>
    <dgm:pt modelId="{04EFAA02-65A6-41CE-9945-ACB486091D4E}">
      <dgm:prSet phldrT="[Texto]"/>
      <dgm:spPr/>
      <dgm:t>
        <a:bodyPr/>
        <a:lstStyle/>
        <a:p>
          <a:r>
            <a:rPr lang="pt-BR" b="1" dirty="0" smtClean="0"/>
            <a:t>Orçamento e Finanças</a:t>
          </a:r>
          <a:endParaRPr lang="pt-BR" b="1" dirty="0"/>
        </a:p>
      </dgm:t>
    </dgm:pt>
    <dgm:pt modelId="{ECE1B95D-C5DC-465B-B662-624512CD9300}" type="sibTrans" cxnId="{74831A77-1CF5-48EB-AECC-767C2FCB67D5}">
      <dgm:prSet/>
      <dgm:spPr/>
      <dgm:t>
        <a:bodyPr/>
        <a:lstStyle/>
        <a:p>
          <a:endParaRPr lang="pt-BR"/>
        </a:p>
      </dgm:t>
    </dgm:pt>
    <dgm:pt modelId="{9A2D2274-FE56-4967-860E-3AB9F19F7D5A}" type="parTrans" cxnId="{74831A77-1CF5-48EB-AECC-767C2FCB67D5}">
      <dgm:prSet/>
      <dgm:spPr/>
      <dgm:t>
        <a:bodyPr/>
        <a:lstStyle/>
        <a:p>
          <a:endParaRPr lang="pt-BR"/>
        </a:p>
      </dgm:t>
    </dgm:pt>
    <dgm:pt modelId="{901AE88F-C206-4710-BA51-D0300F350ADE}" type="pres">
      <dgm:prSet presAssocID="{A74E392B-B9F5-4B17-B00B-61E52DE6189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8BE574E-EA0F-4D7B-B863-2DC26BA10A92}" type="pres">
      <dgm:prSet presAssocID="{A74E392B-B9F5-4B17-B00B-61E52DE61894}" presName="matrix" presStyleCnt="0"/>
      <dgm:spPr/>
    </dgm:pt>
    <dgm:pt modelId="{9A2420EE-0738-4196-B140-F6EA18872C66}" type="pres">
      <dgm:prSet presAssocID="{A74E392B-B9F5-4B17-B00B-61E52DE61894}" presName="tile1" presStyleLbl="node1" presStyleIdx="0" presStyleCnt="4"/>
      <dgm:spPr/>
      <dgm:t>
        <a:bodyPr/>
        <a:lstStyle/>
        <a:p>
          <a:endParaRPr lang="pt-BR"/>
        </a:p>
      </dgm:t>
    </dgm:pt>
    <dgm:pt modelId="{2274C5E2-BFB2-4044-9AFE-399AF97145D8}" type="pres">
      <dgm:prSet presAssocID="{A74E392B-B9F5-4B17-B00B-61E52DE6189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F3000E-7A8E-4428-B243-9A06A5927CF8}" type="pres">
      <dgm:prSet presAssocID="{A74E392B-B9F5-4B17-B00B-61E52DE61894}" presName="tile2" presStyleLbl="node1" presStyleIdx="1" presStyleCnt="4"/>
      <dgm:spPr/>
      <dgm:t>
        <a:bodyPr/>
        <a:lstStyle/>
        <a:p>
          <a:endParaRPr lang="pt-BR"/>
        </a:p>
      </dgm:t>
    </dgm:pt>
    <dgm:pt modelId="{D9AA6F6D-6883-4177-911A-7F98126D169D}" type="pres">
      <dgm:prSet presAssocID="{A74E392B-B9F5-4B17-B00B-61E52DE6189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535C460-0880-4983-9773-070645568E60}" type="pres">
      <dgm:prSet presAssocID="{A74E392B-B9F5-4B17-B00B-61E52DE61894}" presName="tile3" presStyleLbl="node1" presStyleIdx="2" presStyleCnt="4"/>
      <dgm:spPr/>
      <dgm:t>
        <a:bodyPr/>
        <a:lstStyle/>
        <a:p>
          <a:endParaRPr lang="pt-BR"/>
        </a:p>
      </dgm:t>
    </dgm:pt>
    <dgm:pt modelId="{6467E151-A72A-4CD2-A7EC-D06F179E525E}" type="pres">
      <dgm:prSet presAssocID="{A74E392B-B9F5-4B17-B00B-61E52DE6189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3A679EE-6AE2-4CFB-BD3B-4E51B859B932}" type="pres">
      <dgm:prSet presAssocID="{A74E392B-B9F5-4B17-B00B-61E52DE61894}" presName="tile4" presStyleLbl="node1" presStyleIdx="3" presStyleCnt="4"/>
      <dgm:spPr/>
      <dgm:t>
        <a:bodyPr/>
        <a:lstStyle/>
        <a:p>
          <a:endParaRPr lang="pt-BR"/>
        </a:p>
      </dgm:t>
    </dgm:pt>
    <dgm:pt modelId="{5018574F-84D0-4231-AA77-B2E3DE62ACB4}" type="pres">
      <dgm:prSet presAssocID="{A74E392B-B9F5-4B17-B00B-61E52DE6189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9286AC5-3F48-4FA6-B8B2-3F5E952B7CCB}" type="pres">
      <dgm:prSet presAssocID="{A74E392B-B9F5-4B17-B00B-61E52DE61894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pt-BR"/>
        </a:p>
      </dgm:t>
    </dgm:pt>
  </dgm:ptLst>
  <dgm:cxnLst>
    <dgm:cxn modelId="{5EE72851-4215-49D6-AF52-A53E20DE8A63}" type="presOf" srcId="{9F859369-DDF5-435C-8B13-F32D8D01DCAC}" destId="{5018574F-84D0-4231-AA77-B2E3DE62ACB4}" srcOrd="1" destOrd="0" presId="urn:microsoft.com/office/officeart/2005/8/layout/matrix1"/>
    <dgm:cxn modelId="{E75F7FB4-13E4-4A8C-840B-34A01B51C15D}" type="presOf" srcId="{BE0EA8C0-55D1-413B-89A7-27C67EF85DCE}" destId="{0535C460-0880-4983-9773-070645568E60}" srcOrd="0" destOrd="0" presId="urn:microsoft.com/office/officeart/2005/8/layout/matrix1"/>
    <dgm:cxn modelId="{74831A77-1CF5-48EB-AECC-767C2FCB67D5}" srcId="{37138970-5B3F-4179-81EA-3CB2511B442A}" destId="{04EFAA02-65A6-41CE-9945-ACB486091D4E}" srcOrd="1" destOrd="0" parTransId="{9A2D2274-FE56-4967-860E-3AB9F19F7D5A}" sibTransId="{ECE1B95D-C5DC-465B-B662-624512CD9300}"/>
    <dgm:cxn modelId="{9F818A60-6F39-4498-A79B-AE98E398AEAA}" type="presOf" srcId="{04EFAA02-65A6-41CE-9945-ACB486091D4E}" destId="{D9AA6F6D-6883-4177-911A-7F98126D169D}" srcOrd="1" destOrd="0" presId="urn:microsoft.com/office/officeart/2005/8/layout/matrix1"/>
    <dgm:cxn modelId="{F0501DCE-48C9-474B-813F-E72FC8CACC06}" type="presOf" srcId="{BE0EA8C0-55D1-413B-89A7-27C67EF85DCE}" destId="{6467E151-A72A-4CD2-A7EC-D06F179E525E}" srcOrd="1" destOrd="0" presId="urn:microsoft.com/office/officeart/2005/8/layout/matrix1"/>
    <dgm:cxn modelId="{755242F1-F486-4098-845F-5AF31B788739}" type="presOf" srcId="{4307D12C-6EBA-4AE9-B5F1-5DAD6EA99E02}" destId="{2274C5E2-BFB2-4044-9AFE-399AF97145D8}" srcOrd="1" destOrd="0" presId="urn:microsoft.com/office/officeart/2005/8/layout/matrix1"/>
    <dgm:cxn modelId="{D3027930-F3C0-4E60-A2F7-6E115F11F730}" srcId="{37138970-5B3F-4179-81EA-3CB2511B442A}" destId="{BE0EA8C0-55D1-413B-89A7-27C67EF85DCE}" srcOrd="2" destOrd="0" parTransId="{6AF240CE-BD55-4763-837E-F09D5E31B14E}" sibTransId="{93FB3C88-C5E1-4E20-BD9F-605493BB4B93}"/>
    <dgm:cxn modelId="{D8A08074-61F4-4E37-98A2-FE57E6E0691C}" srcId="{A74E392B-B9F5-4B17-B00B-61E52DE61894}" destId="{37138970-5B3F-4179-81EA-3CB2511B442A}" srcOrd="0" destOrd="0" parTransId="{4D71BFF2-93D6-4E59-BABB-34DDD6F351C8}" sibTransId="{52AAAE2E-9B51-4225-A6EB-E500F5005161}"/>
    <dgm:cxn modelId="{05C1FE8B-BB4F-4DEE-BD7F-45C8442A8275}" type="presOf" srcId="{9F859369-DDF5-435C-8B13-F32D8D01DCAC}" destId="{63A679EE-6AE2-4CFB-BD3B-4E51B859B932}" srcOrd="0" destOrd="0" presId="urn:microsoft.com/office/officeart/2005/8/layout/matrix1"/>
    <dgm:cxn modelId="{9B91FA13-ADAE-46E3-B039-17FF7DAEDDF0}" type="presOf" srcId="{A74E392B-B9F5-4B17-B00B-61E52DE61894}" destId="{901AE88F-C206-4710-BA51-D0300F350ADE}" srcOrd="0" destOrd="0" presId="urn:microsoft.com/office/officeart/2005/8/layout/matrix1"/>
    <dgm:cxn modelId="{076DD6CB-745A-4F16-AB5B-9DE085620DB9}" srcId="{37138970-5B3F-4179-81EA-3CB2511B442A}" destId="{9F859369-DDF5-435C-8B13-F32D8D01DCAC}" srcOrd="3" destOrd="0" parTransId="{95EB4696-F335-477F-9692-1270170ADC59}" sibTransId="{9EFA17B8-928F-42F8-937B-83DB53E47E3D}"/>
    <dgm:cxn modelId="{E47E2A61-43C7-44AC-B911-A2993B8AAE37}" type="presOf" srcId="{04EFAA02-65A6-41CE-9945-ACB486091D4E}" destId="{2AF3000E-7A8E-4428-B243-9A06A5927CF8}" srcOrd="0" destOrd="0" presId="urn:microsoft.com/office/officeart/2005/8/layout/matrix1"/>
    <dgm:cxn modelId="{602F8DCD-B399-4557-8F31-1F5C72F7CFA3}" type="presOf" srcId="{37138970-5B3F-4179-81EA-3CB2511B442A}" destId="{29286AC5-3F48-4FA6-B8B2-3F5E952B7CCB}" srcOrd="0" destOrd="0" presId="urn:microsoft.com/office/officeart/2005/8/layout/matrix1"/>
    <dgm:cxn modelId="{3E9FE760-E8DF-41C0-A1DF-9F7F22B0D42F}" type="presOf" srcId="{4307D12C-6EBA-4AE9-B5F1-5DAD6EA99E02}" destId="{9A2420EE-0738-4196-B140-F6EA18872C66}" srcOrd="0" destOrd="0" presId="urn:microsoft.com/office/officeart/2005/8/layout/matrix1"/>
    <dgm:cxn modelId="{765263F6-5190-4B1E-80CF-F908C4093603}" srcId="{37138970-5B3F-4179-81EA-3CB2511B442A}" destId="{4307D12C-6EBA-4AE9-B5F1-5DAD6EA99E02}" srcOrd="0" destOrd="0" parTransId="{1A4FC04F-1354-4244-B05F-0AC750CB0D2B}" sibTransId="{938FA612-F2A7-40D5-AEEC-583547408034}"/>
    <dgm:cxn modelId="{8855ECB7-D328-461D-9D61-3C75263E53C2}" type="presParOf" srcId="{901AE88F-C206-4710-BA51-D0300F350ADE}" destId="{C8BE574E-EA0F-4D7B-B863-2DC26BA10A92}" srcOrd="0" destOrd="0" presId="urn:microsoft.com/office/officeart/2005/8/layout/matrix1"/>
    <dgm:cxn modelId="{B2913B87-7568-48A0-873D-ED687877142D}" type="presParOf" srcId="{C8BE574E-EA0F-4D7B-B863-2DC26BA10A92}" destId="{9A2420EE-0738-4196-B140-F6EA18872C66}" srcOrd="0" destOrd="0" presId="urn:microsoft.com/office/officeart/2005/8/layout/matrix1"/>
    <dgm:cxn modelId="{340DD74B-1713-4D66-8752-DB6D6A580FA4}" type="presParOf" srcId="{C8BE574E-EA0F-4D7B-B863-2DC26BA10A92}" destId="{2274C5E2-BFB2-4044-9AFE-399AF97145D8}" srcOrd="1" destOrd="0" presId="urn:microsoft.com/office/officeart/2005/8/layout/matrix1"/>
    <dgm:cxn modelId="{C9FD80F8-0B0C-46BC-83EB-5E4140504A0E}" type="presParOf" srcId="{C8BE574E-EA0F-4D7B-B863-2DC26BA10A92}" destId="{2AF3000E-7A8E-4428-B243-9A06A5927CF8}" srcOrd="2" destOrd="0" presId="urn:microsoft.com/office/officeart/2005/8/layout/matrix1"/>
    <dgm:cxn modelId="{E0D4D967-37E8-4840-9AC7-FD143CE14A5B}" type="presParOf" srcId="{C8BE574E-EA0F-4D7B-B863-2DC26BA10A92}" destId="{D9AA6F6D-6883-4177-911A-7F98126D169D}" srcOrd="3" destOrd="0" presId="urn:microsoft.com/office/officeart/2005/8/layout/matrix1"/>
    <dgm:cxn modelId="{5199905B-2B2C-489B-B089-973A39CBC157}" type="presParOf" srcId="{C8BE574E-EA0F-4D7B-B863-2DC26BA10A92}" destId="{0535C460-0880-4983-9773-070645568E60}" srcOrd="4" destOrd="0" presId="urn:microsoft.com/office/officeart/2005/8/layout/matrix1"/>
    <dgm:cxn modelId="{68E2C2FB-08B7-477A-AB30-5B6A34815118}" type="presParOf" srcId="{C8BE574E-EA0F-4D7B-B863-2DC26BA10A92}" destId="{6467E151-A72A-4CD2-A7EC-D06F179E525E}" srcOrd="5" destOrd="0" presId="urn:microsoft.com/office/officeart/2005/8/layout/matrix1"/>
    <dgm:cxn modelId="{BE13F8F8-49A4-4D38-A048-6380D6C1B296}" type="presParOf" srcId="{C8BE574E-EA0F-4D7B-B863-2DC26BA10A92}" destId="{63A679EE-6AE2-4CFB-BD3B-4E51B859B932}" srcOrd="6" destOrd="0" presId="urn:microsoft.com/office/officeart/2005/8/layout/matrix1"/>
    <dgm:cxn modelId="{2157FF52-A0B4-4A61-8888-E1646F5557FC}" type="presParOf" srcId="{C8BE574E-EA0F-4D7B-B863-2DC26BA10A92}" destId="{5018574F-84D0-4231-AA77-B2E3DE62ACB4}" srcOrd="7" destOrd="0" presId="urn:microsoft.com/office/officeart/2005/8/layout/matrix1"/>
    <dgm:cxn modelId="{B13E46E8-2666-4B59-8F3A-EA2336D6C77B}" type="presParOf" srcId="{901AE88F-C206-4710-BA51-D0300F350ADE}" destId="{29286AC5-3F48-4FA6-B8B2-3F5E952B7CC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29D472-4D5F-4B22-AEC3-26E90ED3C1F4}" type="doc">
      <dgm:prSet loTypeId="urn:microsoft.com/office/officeart/2005/8/layout/b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E2AFC915-64B5-4190-B05B-8403D6517A43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sz="1800" b="1" dirty="0" smtClean="0"/>
            <a:t>EDUCAÇÃO</a:t>
          </a:r>
          <a:endParaRPr lang="pt-BR" sz="1800" b="1" dirty="0"/>
        </a:p>
      </dgm:t>
    </dgm:pt>
    <dgm:pt modelId="{6EC3DB62-4313-40D2-AAA4-769D9086F58D}" type="parTrans" cxnId="{83425E39-85D8-47FE-90AD-872AD21DA7DC}">
      <dgm:prSet/>
      <dgm:spPr/>
      <dgm:t>
        <a:bodyPr/>
        <a:lstStyle/>
        <a:p>
          <a:endParaRPr lang="pt-BR"/>
        </a:p>
      </dgm:t>
    </dgm:pt>
    <dgm:pt modelId="{A9F04F1D-D282-46D4-8E8B-B1A81484572D}" type="sibTrans" cxnId="{83425E39-85D8-47FE-90AD-872AD21DA7DC}">
      <dgm:prSet/>
      <dgm:spPr/>
      <dgm:t>
        <a:bodyPr/>
        <a:lstStyle/>
        <a:p>
          <a:endParaRPr lang="pt-BR"/>
        </a:p>
      </dgm:t>
    </dgm:pt>
    <dgm:pt modelId="{7A6D22DD-D1EB-4B0E-BD37-B73FADBF8F27}">
      <dgm:prSet phldrT="[Texto]" custT="1"/>
      <dgm:spPr/>
      <dgm:t>
        <a:bodyPr/>
        <a:lstStyle/>
        <a:p>
          <a:r>
            <a:rPr lang="pt-BR" sz="1600" b="0" dirty="0" smtClean="0"/>
            <a:t>INFRAESTRUTURA E DES. URBANO</a:t>
          </a:r>
          <a:endParaRPr lang="pt-BR" sz="1600" b="0" dirty="0"/>
        </a:p>
      </dgm:t>
    </dgm:pt>
    <dgm:pt modelId="{BC42D144-7610-441C-AF73-CA05E0437323}" type="parTrans" cxnId="{8C4F51BB-43F9-422D-A519-C3FAE50BB0B1}">
      <dgm:prSet/>
      <dgm:spPr/>
      <dgm:t>
        <a:bodyPr/>
        <a:lstStyle/>
        <a:p>
          <a:endParaRPr lang="pt-BR"/>
        </a:p>
      </dgm:t>
    </dgm:pt>
    <dgm:pt modelId="{8FBE592F-3062-43FD-83A4-6C2538CE64A7}" type="sibTrans" cxnId="{8C4F51BB-43F9-422D-A519-C3FAE50BB0B1}">
      <dgm:prSet/>
      <dgm:spPr/>
      <dgm:t>
        <a:bodyPr/>
        <a:lstStyle/>
        <a:p>
          <a:endParaRPr lang="pt-BR"/>
        </a:p>
      </dgm:t>
    </dgm:pt>
    <dgm:pt modelId="{EBC86EA6-AD5C-4ABE-B4FE-D462B9FDA617}">
      <dgm:prSet phldrT="[Texto]" custT="1"/>
      <dgm:spPr/>
      <dgm:t>
        <a:bodyPr/>
        <a:lstStyle/>
        <a:p>
          <a:r>
            <a:rPr lang="pt-BR" sz="1800" b="1" dirty="0" smtClean="0"/>
            <a:t>ESPORTE, CULTURA E JUVENTUDE</a:t>
          </a:r>
          <a:endParaRPr lang="pt-BR" sz="1800" b="1" dirty="0"/>
        </a:p>
      </dgm:t>
    </dgm:pt>
    <dgm:pt modelId="{43E4146B-E3F8-4CFF-93AD-A6266D5C70A5}" type="parTrans" cxnId="{C662C917-4FBC-477E-BA5D-067571886986}">
      <dgm:prSet/>
      <dgm:spPr/>
      <dgm:t>
        <a:bodyPr/>
        <a:lstStyle/>
        <a:p>
          <a:endParaRPr lang="pt-BR"/>
        </a:p>
      </dgm:t>
    </dgm:pt>
    <dgm:pt modelId="{259A0F78-1263-4802-92CA-A53B4099A287}" type="sibTrans" cxnId="{C662C917-4FBC-477E-BA5D-067571886986}">
      <dgm:prSet/>
      <dgm:spPr/>
      <dgm:t>
        <a:bodyPr/>
        <a:lstStyle/>
        <a:p>
          <a:endParaRPr lang="pt-BR"/>
        </a:p>
      </dgm:t>
    </dgm:pt>
    <dgm:pt modelId="{215A4175-B587-4056-B141-6338D9618124}">
      <dgm:prSet phldrT="[Texto]" custT="1"/>
      <dgm:spPr/>
      <dgm:t>
        <a:bodyPr/>
        <a:lstStyle/>
        <a:p>
          <a:r>
            <a:rPr lang="pt-BR" sz="1800" b="1" dirty="0" smtClean="0"/>
            <a:t>CIDADANIA E AÇÃO SOCIAL</a:t>
          </a:r>
          <a:endParaRPr lang="pt-BR" sz="1800" b="1" dirty="0"/>
        </a:p>
      </dgm:t>
    </dgm:pt>
    <dgm:pt modelId="{CAF26B24-3F19-4EB2-97BD-454C24D7D69A}" type="parTrans" cxnId="{DD46EF11-9A87-4E00-8E13-370C1671A6F8}">
      <dgm:prSet/>
      <dgm:spPr/>
      <dgm:t>
        <a:bodyPr/>
        <a:lstStyle/>
        <a:p>
          <a:endParaRPr lang="pt-BR"/>
        </a:p>
      </dgm:t>
    </dgm:pt>
    <dgm:pt modelId="{6F2A86ED-FE45-4CC0-A61F-1F5342986394}" type="sibTrans" cxnId="{DD46EF11-9A87-4E00-8E13-370C1671A6F8}">
      <dgm:prSet/>
      <dgm:spPr/>
      <dgm:t>
        <a:bodyPr/>
        <a:lstStyle/>
        <a:p>
          <a:endParaRPr lang="pt-BR"/>
        </a:p>
      </dgm:t>
    </dgm:pt>
    <dgm:pt modelId="{1B812E22-BAE6-43E0-9705-2D9F84C4B05E}">
      <dgm:prSet phldrT="[Texto]" custT="1"/>
      <dgm:spPr/>
      <dgm:t>
        <a:bodyPr/>
        <a:lstStyle/>
        <a:p>
          <a:r>
            <a:rPr lang="pt-BR" sz="1800" b="1" dirty="0" smtClean="0"/>
            <a:t>DES.RURAL</a:t>
          </a:r>
          <a:endParaRPr lang="pt-BR" sz="1800" b="1" dirty="0"/>
        </a:p>
      </dgm:t>
    </dgm:pt>
    <dgm:pt modelId="{F29FE74D-FD2A-41E6-96F5-556EC9BF097C}" type="parTrans" cxnId="{0638ED79-3278-4431-9348-13E49A164D06}">
      <dgm:prSet/>
      <dgm:spPr/>
      <dgm:t>
        <a:bodyPr/>
        <a:lstStyle/>
        <a:p>
          <a:endParaRPr lang="pt-BR"/>
        </a:p>
      </dgm:t>
    </dgm:pt>
    <dgm:pt modelId="{9F29FF13-F224-4641-9018-3FCA00D21938}" type="sibTrans" cxnId="{0638ED79-3278-4431-9348-13E49A164D06}">
      <dgm:prSet/>
      <dgm:spPr/>
      <dgm:t>
        <a:bodyPr/>
        <a:lstStyle/>
        <a:p>
          <a:endParaRPr lang="pt-BR"/>
        </a:p>
      </dgm:t>
    </dgm:pt>
    <dgm:pt modelId="{6DCC687C-65C5-406F-B188-19CB44132191}">
      <dgm:prSet phldrT="[Texto]" custT="1"/>
      <dgm:spPr/>
      <dgm:t>
        <a:bodyPr/>
        <a:lstStyle/>
        <a:p>
          <a:r>
            <a:rPr lang="pt-BR" sz="1800" b="1" dirty="0" smtClean="0"/>
            <a:t>SAÚDE</a:t>
          </a:r>
          <a:endParaRPr lang="pt-BR" sz="1800" b="1" dirty="0"/>
        </a:p>
      </dgm:t>
    </dgm:pt>
    <dgm:pt modelId="{3EC225DF-2031-4D0F-8F27-0CEA324E63AE}" type="parTrans" cxnId="{78BE5FED-D45E-4FDD-ACED-F3E35ADA47E7}">
      <dgm:prSet/>
      <dgm:spPr/>
      <dgm:t>
        <a:bodyPr/>
        <a:lstStyle/>
        <a:p>
          <a:endParaRPr lang="pt-BR"/>
        </a:p>
      </dgm:t>
    </dgm:pt>
    <dgm:pt modelId="{B99B6B66-4177-46A5-A343-039E80430652}" type="sibTrans" cxnId="{78BE5FED-D45E-4FDD-ACED-F3E35ADA47E7}">
      <dgm:prSet/>
      <dgm:spPr/>
      <dgm:t>
        <a:bodyPr/>
        <a:lstStyle/>
        <a:p>
          <a:endParaRPr lang="pt-BR"/>
        </a:p>
      </dgm:t>
    </dgm:pt>
    <dgm:pt modelId="{53F5E8A0-9FAB-4936-ACD1-06F620C58192}">
      <dgm:prSet phldrT="[Texto]" custT="1"/>
      <dgm:spPr/>
      <dgm:t>
        <a:bodyPr/>
        <a:lstStyle/>
        <a:p>
          <a:r>
            <a:rPr lang="pt-BR" sz="1600" b="1" dirty="0" smtClean="0"/>
            <a:t>MEIO AMBIENTE E SANEAMENTO</a:t>
          </a:r>
          <a:endParaRPr lang="pt-BR" sz="1600" b="1" dirty="0"/>
        </a:p>
      </dgm:t>
    </dgm:pt>
    <dgm:pt modelId="{F3958B7C-1269-4817-99C0-9EFCD4380B28}" type="parTrans" cxnId="{4EEAC5D1-AFB8-4252-9EFE-187D93A08056}">
      <dgm:prSet/>
      <dgm:spPr/>
      <dgm:t>
        <a:bodyPr/>
        <a:lstStyle/>
        <a:p>
          <a:endParaRPr lang="pt-BR"/>
        </a:p>
      </dgm:t>
    </dgm:pt>
    <dgm:pt modelId="{BA75FB9B-AB86-4AB0-8968-7042B0C41A33}" type="sibTrans" cxnId="{4EEAC5D1-AFB8-4252-9EFE-187D93A08056}">
      <dgm:prSet/>
      <dgm:spPr/>
      <dgm:t>
        <a:bodyPr/>
        <a:lstStyle/>
        <a:p>
          <a:endParaRPr lang="pt-BR"/>
        </a:p>
      </dgm:t>
    </dgm:pt>
    <dgm:pt modelId="{DA992241-01EB-4BAE-985F-975D82C41F7A}">
      <dgm:prSet phldrT="[Texto]" custT="1"/>
      <dgm:spPr/>
      <dgm:t>
        <a:bodyPr/>
        <a:lstStyle/>
        <a:p>
          <a:r>
            <a:rPr lang="pt-BR" sz="1800" b="1" dirty="0" smtClean="0"/>
            <a:t>RECURSOS HÍDRICOS</a:t>
          </a:r>
          <a:endParaRPr lang="pt-BR" sz="1800" b="1" dirty="0"/>
        </a:p>
      </dgm:t>
    </dgm:pt>
    <dgm:pt modelId="{AE9A5F03-0F8A-4680-9186-894560C48BE4}" type="parTrans" cxnId="{9B551880-F9DE-4120-810C-7FAAA9B81C91}">
      <dgm:prSet/>
      <dgm:spPr/>
      <dgm:t>
        <a:bodyPr/>
        <a:lstStyle/>
        <a:p>
          <a:endParaRPr lang="pt-BR"/>
        </a:p>
      </dgm:t>
    </dgm:pt>
    <dgm:pt modelId="{56BA0D0D-34B5-4D6C-9360-A4D5CBBB6549}" type="sibTrans" cxnId="{9B551880-F9DE-4120-810C-7FAAA9B81C91}">
      <dgm:prSet/>
      <dgm:spPr/>
      <dgm:t>
        <a:bodyPr/>
        <a:lstStyle/>
        <a:p>
          <a:endParaRPr lang="pt-BR"/>
        </a:p>
      </dgm:t>
    </dgm:pt>
    <dgm:pt modelId="{A9ED3B79-1B33-4D80-9CA6-EF9351F8B381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pt-BR" sz="1800" b="1" dirty="0" smtClean="0"/>
            <a:t>TECNOLOGIA E INFORMAÇÃO</a:t>
          </a:r>
          <a:endParaRPr lang="pt-BR" sz="1800" b="1" dirty="0"/>
        </a:p>
      </dgm:t>
    </dgm:pt>
    <dgm:pt modelId="{DFBE226D-44C7-4EB3-8F85-C1D8096AB245}" type="parTrans" cxnId="{ECB09C8A-03E5-424D-91D0-D614E2A4AE00}">
      <dgm:prSet/>
      <dgm:spPr/>
      <dgm:t>
        <a:bodyPr/>
        <a:lstStyle/>
        <a:p>
          <a:endParaRPr lang="pt-BR"/>
        </a:p>
      </dgm:t>
    </dgm:pt>
    <dgm:pt modelId="{6EAB5B5D-DAA1-4796-8EE8-EB5FAC4BD368}" type="sibTrans" cxnId="{ECB09C8A-03E5-424D-91D0-D614E2A4AE00}">
      <dgm:prSet/>
      <dgm:spPr/>
      <dgm:t>
        <a:bodyPr/>
        <a:lstStyle/>
        <a:p>
          <a:endParaRPr lang="pt-BR"/>
        </a:p>
      </dgm:t>
    </dgm:pt>
    <dgm:pt modelId="{18F03E7A-546D-473B-807B-0FB19CD61EC9}" type="pres">
      <dgm:prSet presAssocID="{9F29D472-4D5F-4B22-AEC3-26E90ED3C1F4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pt-BR"/>
        </a:p>
      </dgm:t>
    </dgm:pt>
    <dgm:pt modelId="{8056408A-FF75-4857-B219-65E19A6FCE95}" type="pres">
      <dgm:prSet presAssocID="{E2AFC915-64B5-4190-B05B-8403D6517A43}" presName="compNode" presStyleCnt="0"/>
      <dgm:spPr/>
    </dgm:pt>
    <dgm:pt modelId="{A6409FB6-525F-440C-B6A3-D19D23F501D2}" type="pres">
      <dgm:prSet presAssocID="{E2AFC915-64B5-4190-B05B-8403D6517A43}" presName="dummyConnPt" presStyleCnt="0"/>
      <dgm:spPr/>
    </dgm:pt>
    <dgm:pt modelId="{B3BEC3BC-77E1-4A84-A1A9-A60D310173F9}" type="pres">
      <dgm:prSet presAssocID="{E2AFC915-64B5-4190-B05B-8403D6517A43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4CE89B8-6E98-4D7B-866E-257DFA41F2F4}" type="pres">
      <dgm:prSet presAssocID="{A9F04F1D-D282-46D4-8E8B-B1A81484572D}" presName="sibTrans" presStyleLbl="bgSibTrans2D1" presStyleIdx="0" presStyleCnt="8"/>
      <dgm:spPr/>
      <dgm:t>
        <a:bodyPr/>
        <a:lstStyle/>
        <a:p>
          <a:endParaRPr lang="pt-BR"/>
        </a:p>
      </dgm:t>
    </dgm:pt>
    <dgm:pt modelId="{7A4839A9-63C1-4DAD-A1E6-AE686AAF396C}" type="pres">
      <dgm:prSet presAssocID="{6DCC687C-65C5-406F-B188-19CB44132191}" presName="compNode" presStyleCnt="0"/>
      <dgm:spPr/>
    </dgm:pt>
    <dgm:pt modelId="{1E334ED6-4628-4050-9C57-5FD11FB06EBD}" type="pres">
      <dgm:prSet presAssocID="{6DCC687C-65C5-406F-B188-19CB44132191}" presName="dummyConnPt" presStyleCnt="0"/>
      <dgm:spPr/>
    </dgm:pt>
    <dgm:pt modelId="{5C55A8A4-5709-40C4-883C-EBB8DA67F1CA}" type="pres">
      <dgm:prSet presAssocID="{6DCC687C-65C5-406F-B188-19CB44132191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6C1745A-C087-41E2-A05D-7700D9A519C4}" type="pres">
      <dgm:prSet presAssocID="{B99B6B66-4177-46A5-A343-039E80430652}" presName="sibTrans" presStyleLbl="bgSibTrans2D1" presStyleIdx="1" presStyleCnt="8"/>
      <dgm:spPr/>
      <dgm:t>
        <a:bodyPr/>
        <a:lstStyle/>
        <a:p>
          <a:endParaRPr lang="pt-BR"/>
        </a:p>
      </dgm:t>
    </dgm:pt>
    <dgm:pt modelId="{B16B9722-919C-432C-B6BE-9A9A60B99FFD}" type="pres">
      <dgm:prSet presAssocID="{53F5E8A0-9FAB-4936-ACD1-06F620C58192}" presName="compNode" presStyleCnt="0"/>
      <dgm:spPr/>
    </dgm:pt>
    <dgm:pt modelId="{289EEDEE-444D-45AA-9BE6-D014CC20182F}" type="pres">
      <dgm:prSet presAssocID="{53F5E8A0-9FAB-4936-ACD1-06F620C58192}" presName="dummyConnPt" presStyleCnt="0"/>
      <dgm:spPr/>
    </dgm:pt>
    <dgm:pt modelId="{A00258A1-37BE-4B67-9469-820D23D012AD}" type="pres">
      <dgm:prSet presAssocID="{53F5E8A0-9FAB-4936-ACD1-06F620C58192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43B54E6-028E-42D8-955B-57D0F18FE17A}" type="pres">
      <dgm:prSet presAssocID="{BA75FB9B-AB86-4AB0-8968-7042B0C41A33}" presName="sibTrans" presStyleLbl="bgSibTrans2D1" presStyleIdx="2" presStyleCnt="8"/>
      <dgm:spPr/>
      <dgm:t>
        <a:bodyPr/>
        <a:lstStyle/>
        <a:p>
          <a:endParaRPr lang="pt-BR"/>
        </a:p>
      </dgm:t>
    </dgm:pt>
    <dgm:pt modelId="{56DB2CAB-E2DA-49B4-9612-139FAF52612C}" type="pres">
      <dgm:prSet presAssocID="{DA992241-01EB-4BAE-985F-975D82C41F7A}" presName="compNode" presStyleCnt="0"/>
      <dgm:spPr/>
    </dgm:pt>
    <dgm:pt modelId="{3E8FE8E2-3590-4EEC-BBE2-EA46D6D01B24}" type="pres">
      <dgm:prSet presAssocID="{DA992241-01EB-4BAE-985F-975D82C41F7A}" presName="dummyConnPt" presStyleCnt="0"/>
      <dgm:spPr/>
    </dgm:pt>
    <dgm:pt modelId="{774ACB3F-4C59-4B77-8465-CF9B4F9ECC45}" type="pres">
      <dgm:prSet presAssocID="{DA992241-01EB-4BAE-985F-975D82C41F7A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575C6A-BA74-4096-85C7-09066F468409}" type="pres">
      <dgm:prSet presAssocID="{56BA0D0D-34B5-4D6C-9360-A4D5CBBB6549}" presName="sibTrans" presStyleLbl="bgSibTrans2D1" presStyleIdx="3" presStyleCnt="8"/>
      <dgm:spPr/>
      <dgm:t>
        <a:bodyPr/>
        <a:lstStyle/>
        <a:p>
          <a:endParaRPr lang="pt-BR"/>
        </a:p>
      </dgm:t>
    </dgm:pt>
    <dgm:pt modelId="{8CAA8C48-ECF5-43F2-B8F0-30C1E230E83A}" type="pres">
      <dgm:prSet presAssocID="{1B812E22-BAE6-43E0-9705-2D9F84C4B05E}" presName="compNode" presStyleCnt="0"/>
      <dgm:spPr/>
    </dgm:pt>
    <dgm:pt modelId="{BE6A000B-A592-45B6-98CB-6B8EF72B1443}" type="pres">
      <dgm:prSet presAssocID="{1B812E22-BAE6-43E0-9705-2D9F84C4B05E}" presName="dummyConnPt" presStyleCnt="0"/>
      <dgm:spPr/>
    </dgm:pt>
    <dgm:pt modelId="{4A6A624D-7B03-4C80-8603-A1151C2833C3}" type="pres">
      <dgm:prSet presAssocID="{1B812E22-BAE6-43E0-9705-2D9F84C4B05E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AFC9638-FF01-4130-A3C5-4C00757688BA}" type="pres">
      <dgm:prSet presAssocID="{9F29FF13-F224-4641-9018-3FCA00D21938}" presName="sibTrans" presStyleLbl="bgSibTrans2D1" presStyleIdx="4" presStyleCnt="8"/>
      <dgm:spPr/>
      <dgm:t>
        <a:bodyPr/>
        <a:lstStyle/>
        <a:p>
          <a:endParaRPr lang="pt-BR"/>
        </a:p>
      </dgm:t>
    </dgm:pt>
    <dgm:pt modelId="{C796BA6C-2879-4627-B6C0-CA028FD3E617}" type="pres">
      <dgm:prSet presAssocID="{7A6D22DD-D1EB-4B0E-BD37-B73FADBF8F27}" presName="compNode" presStyleCnt="0"/>
      <dgm:spPr/>
    </dgm:pt>
    <dgm:pt modelId="{66A5F46B-495F-4C2E-B924-24312009FE6F}" type="pres">
      <dgm:prSet presAssocID="{7A6D22DD-D1EB-4B0E-BD37-B73FADBF8F27}" presName="dummyConnPt" presStyleCnt="0"/>
      <dgm:spPr/>
    </dgm:pt>
    <dgm:pt modelId="{605E6304-41BA-4EBD-8F25-CE0096C90111}" type="pres">
      <dgm:prSet presAssocID="{7A6D22DD-D1EB-4B0E-BD37-B73FADBF8F27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3446261-339A-46EA-AF08-7BB2EA9727B4}" type="pres">
      <dgm:prSet presAssocID="{8FBE592F-3062-43FD-83A4-6C2538CE64A7}" presName="sibTrans" presStyleLbl="bgSibTrans2D1" presStyleIdx="5" presStyleCnt="8"/>
      <dgm:spPr/>
      <dgm:t>
        <a:bodyPr/>
        <a:lstStyle/>
        <a:p>
          <a:endParaRPr lang="pt-BR"/>
        </a:p>
      </dgm:t>
    </dgm:pt>
    <dgm:pt modelId="{7F078ED1-4180-432A-8F8C-C76C535E8DCB}" type="pres">
      <dgm:prSet presAssocID="{EBC86EA6-AD5C-4ABE-B4FE-D462B9FDA617}" presName="compNode" presStyleCnt="0"/>
      <dgm:spPr/>
    </dgm:pt>
    <dgm:pt modelId="{99C8A00D-7EFC-4FA3-A1C9-4FF1883AEA9E}" type="pres">
      <dgm:prSet presAssocID="{EBC86EA6-AD5C-4ABE-B4FE-D462B9FDA617}" presName="dummyConnPt" presStyleCnt="0"/>
      <dgm:spPr/>
    </dgm:pt>
    <dgm:pt modelId="{6ED8D20B-E39C-4C11-B165-33D050F580B4}" type="pres">
      <dgm:prSet presAssocID="{EBC86EA6-AD5C-4ABE-B4FE-D462B9FDA617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3C190CB-C44E-4E34-AF9B-25BAC6B1A5BC}" type="pres">
      <dgm:prSet presAssocID="{259A0F78-1263-4802-92CA-A53B4099A287}" presName="sibTrans" presStyleLbl="bgSibTrans2D1" presStyleIdx="6" presStyleCnt="8"/>
      <dgm:spPr/>
      <dgm:t>
        <a:bodyPr/>
        <a:lstStyle/>
        <a:p>
          <a:endParaRPr lang="pt-BR"/>
        </a:p>
      </dgm:t>
    </dgm:pt>
    <dgm:pt modelId="{07DDB5B4-711F-4990-86F6-1DC5E9E2121D}" type="pres">
      <dgm:prSet presAssocID="{215A4175-B587-4056-B141-6338D9618124}" presName="compNode" presStyleCnt="0"/>
      <dgm:spPr/>
    </dgm:pt>
    <dgm:pt modelId="{69BDF3BE-F7EC-4AFF-9E53-66339A43E2D7}" type="pres">
      <dgm:prSet presAssocID="{215A4175-B587-4056-B141-6338D9618124}" presName="dummyConnPt" presStyleCnt="0"/>
      <dgm:spPr/>
    </dgm:pt>
    <dgm:pt modelId="{3B262940-FA5E-435F-94D3-010A68E01099}" type="pres">
      <dgm:prSet presAssocID="{215A4175-B587-4056-B141-6338D961812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FA226FE-C9CE-45BA-A08D-CBA1D3FB4CD5}" type="pres">
      <dgm:prSet presAssocID="{6F2A86ED-FE45-4CC0-A61F-1F5342986394}" presName="sibTrans" presStyleLbl="bgSibTrans2D1" presStyleIdx="7" presStyleCnt="8"/>
      <dgm:spPr/>
      <dgm:t>
        <a:bodyPr/>
        <a:lstStyle/>
        <a:p>
          <a:endParaRPr lang="pt-BR"/>
        </a:p>
      </dgm:t>
    </dgm:pt>
    <dgm:pt modelId="{FB731FEC-CF38-46CB-8AAB-E926FE018374}" type="pres">
      <dgm:prSet presAssocID="{A9ED3B79-1B33-4D80-9CA6-EF9351F8B381}" presName="compNode" presStyleCnt="0"/>
      <dgm:spPr/>
    </dgm:pt>
    <dgm:pt modelId="{7EC7E399-8C1F-499E-AAA5-92F35BC09711}" type="pres">
      <dgm:prSet presAssocID="{A9ED3B79-1B33-4D80-9CA6-EF9351F8B381}" presName="dummyConnPt" presStyleCnt="0"/>
      <dgm:spPr/>
    </dgm:pt>
    <dgm:pt modelId="{34AAD14C-F6CB-47AC-9C54-EC44FE38E065}" type="pres">
      <dgm:prSet presAssocID="{A9ED3B79-1B33-4D80-9CA6-EF9351F8B38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72867C4-122E-4756-9C72-CD1016D95E05}" type="presOf" srcId="{DA992241-01EB-4BAE-985F-975D82C41F7A}" destId="{774ACB3F-4C59-4B77-8465-CF9B4F9ECC45}" srcOrd="0" destOrd="0" presId="urn:microsoft.com/office/officeart/2005/8/layout/bProcess4"/>
    <dgm:cxn modelId="{A0ED7521-B1A7-4564-9AB9-48B198611F97}" type="presOf" srcId="{E2AFC915-64B5-4190-B05B-8403D6517A43}" destId="{B3BEC3BC-77E1-4A84-A1A9-A60D310173F9}" srcOrd="0" destOrd="0" presId="urn:microsoft.com/office/officeart/2005/8/layout/bProcess4"/>
    <dgm:cxn modelId="{C2369240-27D2-4013-BBB8-37FAE32484E6}" type="presOf" srcId="{8FBE592F-3062-43FD-83A4-6C2538CE64A7}" destId="{B3446261-339A-46EA-AF08-7BB2EA9727B4}" srcOrd="0" destOrd="0" presId="urn:microsoft.com/office/officeart/2005/8/layout/bProcess4"/>
    <dgm:cxn modelId="{580B1009-5115-4472-81CF-0790C429304B}" type="presOf" srcId="{6F2A86ED-FE45-4CC0-A61F-1F5342986394}" destId="{FFA226FE-C9CE-45BA-A08D-CBA1D3FB4CD5}" srcOrd="0" destOrd="0" presId="urn:microsoft.com/office/officeart/2005/8/layout/bProcess4"/>
    <dgm:cxn modelId="{5DDC556B-4721-41CD-99C4-241717A6AB6E}" type="presOf" srcId="{A9ED3B79-1B33-4D80-9CA6-EF9351F8B381}" destId="{34AAD14C-F6CB-47AC-9C54-EC44FE38E065}" srcOrd="0" destOrd="0" presId="urn:microsoft.com/office/officeart/2005/8/layout/bProcess4"/>
    <dgm:cxn modelId="{808F2209-F452-4B4C-A5FF-B549281045C2}" type="presOf" srcId="{6DCC687C-65C5-406F-B188-19CB44132191}" destId="{5C55A8A4-5709-40C4-883C-EBB8DA67F1CA}" srcOrd="0" destOrd="0" presId="urn:microsoft.com/office/officeart/2005/8/layout/bProcess4"/>
    <dgm:cxn modelId="{0F6B9136-2D41-4B4F-8F38-4671539E2519}" type="presOf" srcId="{259A0F78-1263-4802-92CA-A53B4099A287}" destId="{93C190CB-C44E-4E34-AF9B-25BAC6B1A5BC}" srcOrd="0" destOrd="0" presId="urn:microsoft.com/office/officeart/2005/8/layout/bProcess4"/>
    <dgm:cxn modelId="{638C363D-9576-4E79-ADFA-EF289751E91B}" type="presOf" srcId="{1B812E22-BAE6-43E0-9705-2D9F84C4B05E}" destId="{4A6A624D-7B03-4C80-8603-A1151C2833C3}" srcOrd="0" destOrd="0" presId="urn:microsoft.com/office/officeart/2005/8/layout/bProcess4"/>
    <dgm:cxn modelId="{8C4F51BB-43F9-422D-A519-C3FAE50BB0B1}" srcId="{9F29D472-4D5F-4B22-AEC3-26E90ED3C1F4}" destId="{7A6D22DD-D1EB-4B0E-BD37-B73FADBF8F27}" srcOrd="5" destOrd="0" parTransId="{BC42D144-7610-441C-AF73-CA05E0437323}" sibTransId="{8FBE592F-3062-43FD-83A4-6C2538CE64A7}"/>
    <dgm:cxn modelId="{D458EE64-9A26-4027-874B-70AC5BDD4046}" type="presOf" srcId="{56BA0D0D-34B5-4D6C-9360-A4D5CBBB6549}" destId="{C8575C6A-BA74-4096-85C7-09066F468409}" srcOrd="0" destOrd="0" presId="urn:microsoft.com/office/officeart/2005/8/layout/bProcess4"/>
    <dgm:cxn modelId="{0F56CA58-184F-42CC-A7CC-ACA527F0770D}" type="presOf" srcId="{7A6D22DD-D1EB-4B0E-BD37-B73FADBF8F27}" destId="{605E6304-41BA-4EBD-8F25-CE0096C90111}" srcOrd="0" destOrd="0" presId="urn:microsoft.com/office/officeart/2005/8/layout/bProcess4"/>
    <dgm:cxn modelId="{DD46EF11-9A87-4E00-8E13-370C1671A6F8}" srcId="{9F29D472-4D5F-4B22-AEC3-26E90ED3C1F4}" destId="{215A4175-B587-4056-B141-6338D9618124}" srcOrd="7" destOrd="0" parTransId="{CAF26B24-3F19-4EB2-97BD-454C24D7D69A}" sibTransId="{6F2A86ED-FE45-4CC0-A61F-1F5342986394}"/>
    <dgm:cxn modelId="{0638ED79-3278-4431-9348-13E49A164D06}" srcId="{9F29D472-4D5F-4B22-AEC3-26E90ED3C1F4}" destId="{1B812E22-BAE6-43E0-9705-2D9F84C4B05E}" srcOrd="4" destOrd="0" parTransId="{F29FE74D-FD2A-41E6-96F5-556EC9BF097C}" sibTransId="{9F29FF13-F224-4641-9018-3FCA00D21938}"/>
    <dgm:cxn modelId="{3549FE16-57AD-4297-AD2A-09E093578607}" type="presOf" srcId="{BA75FB9B-AB86-4AB0-8968-7042B0C41A33}" destId="{E43B54E6-028E-42D8-955B-57D0F18FE17A}" srcOrd="0" destOrd="0" presId="urn:microsoft.com/office/officeart/2005/8/layout/bProcess4"/>
    <dgm:cxn modelId="{83425E39-85D8-47FE-90AD-872AD21DA7DC}" srcId="{9F29D472-4D5F-4B22-AEC3-26E90ED3C1F4}" destId="{E2AFC915-64B5-4190-B05B-8403D6517A43}" srcOrd="0" destOrd="0" parTransId="{6EC3DB62-4313-40D2-AAA4-769D9086F58D}" sibTransId="{A9F04F1D-D282-46D4-8E8B-B1A81484572D}"/>
    <dgm:cxn modelId="{9B551880-F9DE-4120-810C-7FAAA9B81C91}" srcId="{9F29D472-4D5F-4B22-AEC3-26E90ED3C1F4}" destId="{DA992241-01EB-4BAE-985F-975D82C41F7A}" srcOrd="3" destOrd="0" parTransId="{AE9A5F03-0F8A-4680-9186-894560C48BE4}" sibTransId="{56BA0D0D-34B5-4D6C-9360-A4D5CBBB6549}"/>
    <dgm:cxn modelId="{ECB09C8A-03E5-424D-91D0-D614E2A4AE00}" srcId="{9F29D472-4D5F-4B22-AEC3-26E90ED3C1F4}" destId="{A9ED3B79-1B33-4D80-9CA6-EF9351F8B381}" srcOrd="8" destOrd="0" parTransId="{DFBE226D-44C7-4EB3-8F85-C1D8096AB245}" sibTransId="{6EAB5B5D-DAA1-4796-8EE8-EB5FAC4BD368}"/>
    <dgm:cxn modelId="{30CDCAAE-7D76-4BE7-B63F-35DED9301773}" type="presOf" srcId="{9F29D472-4D5F-4B22-AEC3-26E90ED3C1F4}" destId="{18F03E7A-546D-473B-807B-0FB19CD61EC9}" srcOrd="0" destOrd="0" presId="urn:microsoft.com/office/officeart/2005/8/layout/bProcess4"/>
    <dgm:cxn modelId="{7B6F438C-E9C1-44FE-B624-247EA021F261}" type="presOf" srcId="{53F5E8A0-9FAB-4936-ACD1-06F620C58192}" destId="{A00258A1-37BE-4B67-9469-820D23D012AD}" srcOrd="0" destOrd="0" presId="urn:microsoft.com/office/officeart/2005/8/layout/bProcess4"/>
    <dgm:cxn modelId="{D522C61D-6F5A-4D26-A2C5-C83A6C2463A7}" type="presOf" srcId="{EBC86EA6-AD5C-4ABE-B4FE-D462B9FDA617}" destId="{6ED8D20B-E39C-4C11-B165-33D050F580B4}" srcOrd="0" destOrd="0" presId="urn:microsoft.com/office/officeart/2005/8/layout/bProcess4"/>
    <dgm:cxn modelId="{FB8BD84C-20EF-4E6B-9456-B216D01BB0DD}" type="presOf" srcId="{9F29FF13-F224-4641-9018-3FCA00D21938}" destId="{7AFC9638-FF01-4130-A3C5-4C00757688BA}" srcOrd="0" destOrd="0" presId="urn:microsoft.com/office/officeart/2005/8/layout/bProcess4"/>
    <dgm:cxn modelId="{4EEAC5D1-AFB8-4252-9EFE-187D93A08056}" srcId="{9F29D472-4D5F-4B22-AEC3-26E90ED3C1F4}" destId="{53F5E8A0-9FAB-4936-ACD1-06F620C58192}" srcOrd="2" destOrd="0" parTransId="{F3958B7C-1269-4817-99C0-9EFCD4380B28}" sibTransId="{BA75FB9B-AB86-4AB0-8968-7042B0C41A33}"/>
    <dgm:cxn modelId="{CAA7EF4B-5FDE-4235-B775-305FD361A594}" type="presOf" srcId="{B99B6B66-4177-46A5-A343-039E80430652}" destId="{46C1745A-C087-41E2-A05D-7700D9A519C4}" srcOrd="0" destOrd="0" presId="urn:microsoft.com/office/officeart/2005/8/layout/bProcess4"/>
    <dgm:cxn modelId="{E0B840AA-32A8-4392-83C8-7DF1B8D79DD5}" type="presOf" srcId="{215A4175-B587-4056-B141-6338D9618124}" destId="{3B262940-FA5E-435F-94D3-010A68E01099}" srcOrd="0" destOrd="0" presId="urn:microsoft.com/office/officeart/2005/8/layout/bProcess4"/>
    <dgm:cxn modelId="{78BE5FED-D45E-4FDD-ACED-F3E35ADA47E7}" srcId="{9F29D472-4D5F-4B22-AEC3-26E90ED3C1F4}" destId="{6DCC687C-65C5-406F-B188-19CB44132191}" srcOrd="1" destOrd="0" parTransId="{3EC225DF-2031-4D0F-8F27-0CEA324E63AE}" sibTransId="{B99B6B66-4177-46A5-A343-039E80430652}"/>
    <dgm:cxn modelId="{C662C917-4FBC-477E-BA5D-067571886986}" srcId="{9F29D472-4D5F-4B22-AEC3-26E90ED3C1F4}" destId="{EBC86EA6-AD5C-4ABE-B4FE-D462B9FDA617}" srcOrd="6" destOrd="0" parTransId="{43E4146B-E3F8-4CFF-93AD-A6266D5C70A5}" sibTransId="{259A0F78-1263-4802-92CA-A53B4099A287}"/>
    <dgm:cxn modelId="{9341BC15-8D7B-461C-97FA-C00F9C3648B1}" type="presOf" srcId="{A9F04F1D-D282-46D4-8E8B-B1A81484572D}" destId="{34CE89B8-6E98-4D7B-866E-257DFA41F2F4}" srcOrd="0" destOrd="0" presId="urn:microsoft.com/office/officeart/2005/8/layout/bProcess4"/>
    <dgm:cxn modelId="{3F806AC1-AD6C-4FE3-BD5E-686E7C18AB66}" type="presParOf" srcId="{18F03E7A-546D-473B-807B-0FB19CD61EC9}" destId="{8056408A-FF75-4857-B219-65E19A6FCE95}" srcOrd="0" destOrd="0" presId="urn:microsoft.com/office/officeart/2005/8/layout/bProcess4"/>
    <dgm:cxn modelId="{6F2E1B66-CCFC-4294-97FB-02708880C5C0}" type="presParOf" srcId="{8056408A-FF75-4857-B219-65E19A6FCE95}" destId="{A6409FB6-525F-440C-B6A3-D19D23F501D2}" srcOrd="0" destOrd="0" presId="urn:microsoft.com/office/officeart/2005/8/layout/bProcess4"/>
    <dgm:cxn modelId="{88E9CFD4-954D-4426-8D73-359C24D83842}" type="presParOf" srcId="{8056408A-FF75-4857-B219-65E19A6FCE95}" destId="{B3BEC3BC-77E1-4A84-A1A9-A60D310173F9}" srcOrd="1" destOrd="0" presId="urn:microsoft.com/office/officeart/2005/8/layout/bProcess4"/>
    <dgm:cxn modelId="{52304F5F-79DE-4DC2-B8CF-F51E695DA636}" type="presParOf" srcId="{18F03E7A-546D-473B-807B-0FB19CD61EC9}" destId="{34CE89B8-6E98-4D7B-866E-257DFA41F2F4}" srcOrd="1" destOrd="0" presId="urn:microsoft.com/office/officeart/2005/8/layout/bProcess4"/>
    <dgm:cxn modelId="{9D11B633-B7A8-4301-A51A-E1ACDBCD7F15}" type="presParOf" srcId="{18F03E7A-546D-473B-807B-0FB19CD61EC9}" destId="{7A4839A9-63C1-4DAD-A1E6-AE686AAF396C}" srcOrd="2" destOrd="0" presId="urn:microsoft.com/office/officeart/2005/8/layout/bProcess4"/>
    <dgm:cxn modelId="{51255104-F2FF-46A5-8B11-876517544483}" type="presParOf" srcId="{7A4839A9-63C1-4DAD-A1E6-AE686AAF396C}" destId="{1E334ED6-4628-4050-9C57-5FD11FB06EBD}" srcOrd="0" destOrd="0" presId="urn:microsoft.com/office/officeart/2005/8/layout/bProcess4"/>
    <dgm:cxn modelId="{B6A46AEF-A660-41E0-89D5-3DA9E47E9B59}" type="presParOf" srcId="{7A4839A9-63C1-4DAD-A1E6-AE686AAF396C}" destId="{5C55A8A4-5709-40C4-883C-EBB8DA67F1CA}" srcOrd="1" destOrd="0" presId="urn:microsoft.com/office/officeart/2005/8/layout/bProcess4"/>
    <dgm:cxn modelId="{83B609BE-8F80-4CA9-BDC1-C09DEF89A9FB}" type="presParOf" srcId="{18F03E7A-546D-473B-807B-0FB19CD61EC9}" destId="{46C1745A-C087-41E2-A05D-7700D9A519C4}" srcOrd="3" destOrd="0" presId="urn:microsoft.com/office/officeart/2005/8/layout/bProcess4"/>
    <dgm:cxn modelId="{8D4C0BA3-F039-4CA2-A859-B66D90E1C813}" type="presParOf" srcId="{18F03E7A-546D-473B-807B-0FB19CD61EC9}" destId="{B16B9722-919C-432C-B6BE-9A9A60B99FFD}" srcOrd="4" destOrd="0" presId="urn:microsoft.com/office/officeart/2005/8/layout/bProcess4"/>
    <dgm:cxn modelId="{D4B21E6C-53FB-46B2-97F1-3D79C382C5DE}" type="presParOf" srcId="{B16B9722-919C-432C-B6BE-9A9A60B99FFD}" destId="{289EEDEE-444D-45AA-9BE6-D014CC20182F}" srcOrd="0" destOrd="0" presId="urn:microsoft.com/office/officeart/2005/8/layout/bProcess4"/>
    <dgm:cxn modelId="{896ED7D3-C062-4014-AFE5-201BE0DB07D4}" type="presParOf" srcId="{B16B9722-919C-432C-B6BE-9A9A60B99FFD}" destId="{A00258A1-37BE-4B67-9469-820D23D012AD}" srcOrd="1" destOrd="0" presId="urn:microsoft.com/office/officeart/2005/8/layout/bProcess4"/>
    <dgm:cxn modelId="{D0E9444B-B86C-40CE-AD31-F571D2379DC5}" type="presParOf" srcId="{18F03E7A-546D-473B-807B-0FB19CD61EC9}" destId="{E43B54E6-028E-42D8-955B-57D0F18FE17A}" srcOrd="5" destOrd="0" presId="urn:microsoft.com/office/officeart/2005/8/layout/bProcess4"/>
    <dgm:cxn modelId="{7F55FE71-DF7F-4D08-B1C6-D90E8BD775AF}" type="presParOf" srcId="{18F03E7A-546D-473B-807B-0FB19CD61EC9}" destId="{56DB2CAB-E2DA-49B4-9612-139FAF52612C}" srcOrd="6" destOrd="0" presId="urn:microsoft.com/office/officeart/2005/8/layout/bProcess4"/>
    <dgm:cxn modelId="{F7A35EEF-BB65-4B42-88F5-65F3602F9667}" type="presParOf" srcId="{56DB2CAB-E2DA-49B4-9612-139FAF52612C}" destId="{3E8FE8E2-3590-4EEC-BBE2-EA46D6D01B24}" srcOrd="0" destOrd="0" presId="urn:microsoft.com/office/officeart/2005/8/layout/bProcess4"/>
    <dgm:cxn modelId="{920DB857-13E8-49D3-8FF5-79B45D5B9ADC}" type="presParOf" srcId="{56DB2CAB-E2DA-49B4-9612-139FAF52612C}" destId="{774ACB3F-4C59-4B77-8465-CF9B4F9ECC45}" srcOrd="1" destOrd="0" presId="urn:microsoft.com/office/officeart/2005/8/layout/bProcess4"/>
    <dgm:cxn modelId="{C63FF265-A5F8-43FA-A0AA-84E86A25A2AF}" type="presParOf" srcId="{18F03E7A-546D-473B-807B-0FB19CD61EC9}" destId="{C8575C6A-BA74-4096-85C7-09066F468409}" srcOrd="7" destOrd="0" presId="urn:microsoft.com/office/officeart/2005/8/layout/bProcess4"/>
    <dgm:cxn modelId="{EC44B99C-433C-4B63-8B41-EE6280163E92}" type="presParOf" srcId="{18F03E7A-546D-473B-807B-0FB19CD61EC9}" destId="{8CAA8C48-ECF5-43F2-B8F0-30C1E230E83A}" srcOrd="8" destOrd="0" presId="urn:microsoft.com/office/officeart/2005/8/layout/bProcess4"/>
    <dgm:cxn modelId="{9D081325-D572-4101-8338-70D219513B83}" type="presParOf" srcId="{8CAA8C48-ECF5-43F2-B8F0-30C1E230E83A}" destId="{BE6A000B-A592-45B6-98CB-6B8EF72B1443}" srcOrd="0" destOrd="0" presId="urn:microsoft.com/office/officeart/2005/8/layout/bProcess4"/>
    <dgm:cxn modelId="{BB2D9503-C13F-4CC0-BC4D-12E44A81CC37}" type="presParOf" srcId="{8CAA8C48-ECF5-43F2-B8F0-30C1E230E83A}" destId="{4A6A624D-7B03-4C80-8603-A1151C2833C3}" srcOrd="1" destOrd="0" presId="urn:microsoft.com/office/officeart/2005/8/layout/bProcess4"/>
    <dgm:cxn modelId="{C67B99E2-5F66-4DB3-B5CA-AE03FC9640B5}" type="presParOf" srcId="{18F03E7A-546D-473B-807B-0FB19CD61EC9}" destId="{7AFC9638-FF01-4130-A3C5-4C00757688BA}" srcOrd="9" destOrd="0" presId="urn:microsoft.com/office/officeart/2005/8/layout/bProcess4"/>
    <dgm:cxn modelId="{A4189A99-7216-4D4A-8A27-0C91F155797A}" type="presParOf" srcId="{18F03E7A-546D-473B-807B-0FB19CD61EC9}" destId="{C796BA6C-2879-4627-B6C0-CA028FD3E617}" srcOrd="10" destOrd="0" presId="urn:microsoft.com/office/officeart/2005/8/layout/bProcess4"/>
    <dgm:cxn modelId="{6C74F1D1-74A7-48F2-A281-085A8BD9F613}" type="presParOf" srcId="{C796BA6C-2879-4627-B6C0-CA028FD3E617}" destId="{66A5F46B-495F-4C2E-B924-24312009FE6F}" srcOrd="0" destOrd="0" presId="urn:microsoft.com/office/officeart/2005/8/layout/bProcess4"/>
    <dgm:cxn modelId="{C7A64AF5-6BC0-4231-B745-E50115099665}" type="presParOf" srcId="{C796BA6C-2879-4627-B6C0-CA028FD3E617}" destId="{605E6304-41BA-4EBD-8F25-CE0096C90111}" srcOrd="1" destOrd="0" presId="urn:microsoft.com/office/officeart/2005/8/layout/bProcess4"/>
    <dgm:cxn modelId="{67A7BE0A-4CE9-42DA-AC8B-10C05B85F1D7}" type="presParOf" srcId="{18F03E7A-546D-473B-807B-0FB19CD61EC9}" destId="{B3446261-339A-46EA-AF08-7BB2EA9727B4}" srcOrd="11" destOrd="0" presId="urn:microsoft.com/office/officeart/2005/8/layout/bProcess4"/>
    <dgm:cxn modelId="{D394C83E-600E-480E-AF0E-E7678BFD29E5}" type="presParOf" srcId="{18F03E7A-546D-473B-807B-0FB19CD61EC9}" destId="{7F078ED1-4180-432A-8F8C-C76C535E8DCB}" srcOrd="12" destOrd="0" presId="urn:microsoft.com/office/officeart/2005/8/layout/bProcess4"/>
    <dgm:cxn modelId="{11257845-D2F5-4F25-9CA5-98098DA82AD9}" type="presParOf" srcId="{7F078ED1-4180-432A-8F8C-C76C535E8DCB}" destId="{99C8A00D-7EFC-4FA3-A1C9-4FF1883AEA9E}" srcOrd="0" destOrd="0" presId="urn:microsoft.com/office/officeart/2005/8/layout/bProcess4"/>
    <dgm:cxn modelId="{8C803197-08D4-4CEC-BD8E-3EFEB9D2AC0E}" type="presParOf" srcId="{7F078ED1-4180-432A-8F8C-C76C535E8DCB}" destId="{6ED8D20B-E39C-4C11-B165-33D050F580B4}" srcOrd="1" destOrd="0" presId="urn:microsoft.com/office/officeart/2005/8/layout/bProcess4"/>
    <dgm:cxn modelId="{093B10D6-47A4-486D-8459-E434331B7F07}" type="presParOf" srcId="{18F03E7A-546D-473B-807B-0FB19CD61EC9}" destId="{93C190CB-C44E-4E34-AF9B-25BAC6B1A5BC}" srcOrd="13" destOrd="0" presId="urn:microsoft.com/office/officeart/2005/8/layout/bProcess4"/>
    <dgm:cxn modelId="{10C18859-949D-46A3-9AA7-876D85F4AEAC}" type="presParOf" srcId="{18F03E7A-546D-473B-807B-0FB19CD61EC9}" destId="{07DDB5B4-711F-4990-86F6-1DC5E9E2121D}" srcOrd="14" destOrd="0" presId="urn:microsoft.com/office/officeart/2005/8/layout/bProcess4"/>
    <dgm:cxn modelId="{0B73516B-EE73-421A-A935-6360E5C96E5E}" type="presParOf" srcId="{07DDB5B4-711F-4990-86F6-1DC5E9E2121D}" destId="{69BDF3BE-F7EC-4AFF-9E53-66339A43E2D7}" srcOrd="0" destOrd="0" presId="urn:microsoft.com/office/officeart/2005/8/layout/bProcess4"/>
    <dgm:cxn modelId="{CC4AD48B-9C75-493E-A02B-30C163EE800A}" type="presParOf" srcId="{07DDB5B4-711F-4990-86F6-1DC5E9E2121D}" destId="{3B262940-FA5E-435F-94D3-010A68E01099}" srcOrd="1" destOrd="0" presId="urn:microsoft.com/office/officeart/2005/8/layout/bProcess4"/>
    <dgm:cxn modelId="{C1CAB740-9CE7-44FF-A9E3-6247AF627959}" type="presParOf" srcId="{18F03E7A-546D-473B-807B-0FB19CD61EC9}" destId="{FFA226FE-C9CE-45BA-A08D-CBA1D3FB4CD5}" srcOrd="15" destOrd="0" presId="urn:microsoft.com/office/officeart/2005/8/layout/bProcess4"/>
    <dgm:cxn modelId="{516839D0-1470-469E-A1F0-0562A166A22A}" type="presParOf" srcId="{18F03E7A-546D-473B-807B-0FB19CD61EC9}" destId="{FB731FEC-CF38-46CB-8AAB-E926FE018374}" srcOrd="16" destOrd="0" presId="urn:microsoft.com/office/officeart/2005/8/layout/bProcess4"/>
    <dgm:cxn modelId="{8D16D1B5-F738-4FDD-A843-0C018ABB87A6}" type="presParOf" srcId="{FB731FEC-CF38-46CB-8AAB-E926FE018374}" destId="{7EC7E399-8C1F-499E-AAA5-92F35BC09711}" srcOrd="0" destOrd="0" presId="urn:microsoft.com/office/officeart/2005/8/layout/bProcess4"/>
    <dgm:cxn modelId="{7048D9E9-C1D9-4864-9BF9-DB10EECC5228}" type="presParOf" srcId="{FB731FEC-CF38-46CB-8AAB-E926FE018374}" destId="{34AAD14C-F6CB-47AC-9C54-EC44FE38E065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F4152D-49A2-4B6B-9F54-4E6CB6845D89}">
      <dsp:nvSpPr>
        <dsp:cNvPr id="0" name=""/>
        <dsp:cNvSpPr/>
      </dsp:nvSpPr>
      <dsp:spPr>
        <a:xfrm>
          <a:off x="503637" y="0"/>
          <a:ext cx="5707896" cy="3714776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04ECC9-FC38-4F1A-983F-7502EBF52268}">
      <dsp:nvSpPr>
        <dsp:cNvPr id="0" name=""/>
        <dsp:cNvSpPr/>
      </dsp:nvSpPr>
      <dsp:spPr>
        <a:xfrm>
          <a:off x="3278" y="1114432"/>
          <a:ext cx="1585672" cy="148591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1968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Criação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 da Aprece</a:t>
          </a:r>
          <a:endParaRPr lang="pt-BR" sz="1600" b="1" kern="1200" dirty="0"/>
        </a:p>
      </dsp:txBody>
      <dsp:txXfrm>
        <a:off x="75814" y="1186968"/>
        <a:ext cx="1440600" cy="1340838"/>
      </dsp:txXfrm>
    </dsp:sp>
    <dsp:sp modelId="{75A6E3D3-2482-4330-9A4F-92BF4F644A73}">
      <dsp:nvSpPr>
        <dsp:cNvPr id="0" name=""/>
        <dsp:cNvSpPr/>
      </dsp:nvSpPr>
      <dsp:spPr>
        <a:xfrm>
          <a:off x="1710926" y="1114432"/>
          <a:ext cx="1585672" cy="148591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2009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Ações Eventuais</a:t>
          </a:r>
          <a:endParaRPr lang="pt-BR" sz="1600" kern="1200" dirty="0"/>
        </a:p>
      </dsp:txBody>
      <dsp:txXfrm>
        <a:off x="1783462" y="1186968"/>
        <a:ext cx="1440600" cy="1340838"/>
      </dsp:txXfrm>
    </dsp:sp>
    <dsp:sp modelId="{551E5358-DE02-4188-A3A4-F5816511BB76}">
      <dsp:nvSpPr>
        <dsp:cNvPr id="0" name=""/>
        <dsp:cNvSpPr/>
      </dsp:nvSpPr>
      <dsp:spPr>
        <a:xfrm>
          <a:off x="3418573" y="1114432"/>
          <a:ext cx="1585672" cy="148591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2016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Reestruturação Física</a:t>
          </a:r>
          <a:endParaRPr lang="pt-BR" sz="1600" b="1" kern="1200" dirty="0"/>
        </a:p>
      </dsp:txBody>
      <dsp:txXfrm>
        <a:off x="3491109" y="1186968"/>
        <a:ext cx="1440600" cy="1340838"/>
      </dsp:txXfrm>
    </dsp:sp>
    <dsp:sp modelId="{82360C1E-3B66-4D4A-AB34-679468E65B5A}">
      <dsp:nvSpPr>
        <dsp:cNvPr id="0" name=""/>
        <dsp:cNvSpPr/>
      </dsp:nvSpPr>
      <dsp:spPr>
        <a:xfrm>
          <a:off x="5126220" y="1114432"/>
          <a:ext cx="1585672" cy="1485910"/>
        </a:xfrm>
        <a:prstGeom prst="round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2017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Criação da EGPM/APRECE</a:t>
          </a:r>
          <a:endParaRPr lang="pt-BR" sz="1600" b="1" kern="1200" dirty="0"/>
        </a:p>
      </dsp:txBody>
      <dsp:txXfrm>
        <a:off x="5198756" y="1186968"/>
        <a:ext cx="1440600" cy="13408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32547F-1B87-406F-9A9A-EBAE11B08895}">
      <dsp:nvSpPr>
        <dsp:cNvPr id="0" name=""/>
        <dsp:cNvSpPr/>
      </dsp:nvSpPr>
      <dsp:spPr>
        <a:xfrm>
          <a:off x="740762" y="0"/>
          <a:ext cx="6748075" cy="4525963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FEAC1-DD21-4F5B-9615-052F315D6F3A}">
      <dsp:nvSpPr>
        <dsp:cNvPr id="0" name=""/>
        <dsp:cNvSpPr/>
      </dsp:nvSpPr>
      <dsp:spPr>
        <a:xfrm>
          <a:off x="1328961" y="478984"/>
          <a:ext cx="2886492" cy="17651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EIXO 01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Capacitação</a:t>
          </a:r>
        </a:p>
      </dsp:txBody>
      <dsp:txXfrm>
        <a:off x="1415127" y="565150"/>
        <a:ext cx="2714160" cy="1592793"/>
      </dsp:txXfrm>
    </dsp:sp>
    <dsp:sp modelId="{8885A4ED-A9EF-4F40-B272-0F94E3C57A25}">
      <dsp:nvSpPr>
        <dsp:cNvPr id="0" name=""/>
        <dsp:cNvSpPr/>
      </dsp:nvSpPr>
      <dsp:spPr>
        <a:xfrm>
          <a:off x="4357542" y="462656"/>
          <a:ext cx="2788192" cy="1765125"/>
        </a:xfrm>
        <a:prstGeom prst="round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EIXO 02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 Parcerias Institucionais</a:t>
          </a:r>
        </a:p>
      </dsp:txBody>
      <dsp:txXfrm>
        <a:off x="4443708" y="548822"/>
        <a:ext cx="2615860" cy="1592793"/>
      </dsp:txXfrm>
    </dsp:sp>
    <dsp:sp modelId="{04C18697-B71C-45A9-ABBB-94AE9BEC98BB}">
      <dsp:nvSpPr>
        <dsp:cNvPr id="0" name=""/>
        <dsp:cNvSpPr/>
      </dsp:nvSpPr>
      <dsp:spPr>
        <a:xfrm>
          <a:off x="1296288" y="2396233"/>
          <a:ext cx="2984527" cy="1765125"/>
        </a:xfrm>
        <a:prstGeom prst="round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EIXO 03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 Captação de Recursos</a:t>
          </a:r>
        </a:p>
      </dsp:txBody>
      <dsp:txXfrm>
        <a:off x="1382454" y="2482399"/>
        <a:ext cx="2812195" cy="1592793"/>
      </dsp:txXfrm>
    </dsp:sp>
    <dsp:sp modelId="{6EC1EA1D-2E6B-464F-81B4-9B7CBFDB9C4D}">
      <dsp:nvSpPr>
        <dsp:cNvPr id="0" name=""/>
        <dsp:cNvSpPr/>
      </dsp:nvSpPr>
      <dsp:spPr>
        <a:xfrm>
          <a:off x="4291915" y="2379888"/>
          <a:ext cx="2821129" cy="1765125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EIXO 04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/>
            <a:t> Intercâmbio e Troca de Saberes</a:t>
          </a:r>
        </a:p>
      </dsp:txBody>
      <dsp:txXfrm>
        <a:off x="4378081" y="2466054"/>
        <a:ext cx="2648797" cy="1592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20EE-0738-4196-B140-F6EA18872C66}">
      <dsp:nvSpPr>
        <dsp:cNvPr id="0" name=""/>
        <dsp:cNvSpPr/>
      </dsp:nvSpPr>
      <dsp:spPr>
        <a:xfrm rot="16200000">
          <a:off x="625506" y="-625506"/>
          <a:ext cx="2066527" cy="331754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/>
            <a:t>Área Gerencial </a:t>
          </a:r>
          <a:endParaRPr lang="pt-BR" sz="2700" b="1" kern="1200" dirty="0"/>
        </a:p>
      </dsp:txBody>
      <dsp:txXfrm rot="5400000">
        <a:off x="0" y="0"/>
        <a:ext cx="3317540" cy="1549895"/>
      </dsp:txXfrm>
    </dsp:sp>
    <dsp:sp modelId="{2AF3000E-7A8E-4428-B243-9A06A5927CF8}">
      <dsp:nvSpPr>
        <dsp:cNvPr id="0" name=""/>
        <dsp:cNvSpPr/>
      </dsp:nvSpPr>
      <dsp:spPr>
        <a:xfrm>
          <a:off x="3317540" y="0"/>
          <a:ext cx="3317540" cy="2066527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/>
            <a:t>Área de Atendimento ao Público</a:t>
          </a:r>
          <a:endParaRPr lang="pt-BR" sz="2700" b="1" kern="1200" dirty="0"/>
        </a:p>
      </dsp:txBody>
      <dsp:txXfrm>
        <a:off x="3317540" y="0"/>
        <a:ext cx="3317540" cy="1549895"/>
      </dsp:txXfrm>
    </dsp:sp>
    <dsp:sp modelId="{0535C460-0880-4983-9773-070645568E60}">
      <dsp:nvSpPr>
        <dsp:cNvPr id="0" name=""/>
        <dsp:cNvSpPr/>
      </dsp:nvSpPr>
      <dsp:spPr>
        <a:xfrm rot="10800000">
          <a:off x="0" y="2066527"/>
          <a:ext cx="3317540" cy="206652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/>
            <a:t>Área de Linguagens e Comunicação</a:t>
          </a:r>
          <a:endParaRPr lang="pt-BR" sz="2700" b="1" kern="1200" dirty="0"/>
        </a:p>
      </dsp:txBody>
      <dsp:txXfrm rot="10800000">
        <a:off x="0" y="2583159"/>
        <a:ext cx="3317540" cy="1549895"/>
      </dsp:txXfrm>
    </dsp:sp>
    <dsp:sp modelId="{63A679EE-6AE2-4CFB-BD3B-4E51B859B932}">
      <dsp:nvSpPr>
        <dsp:cNvPr id="0" name=""/>
        <dsp:cNvSpPr/>
      </dsp:nvSpPr>
      <dsp:spPr>
        <a:xfrm rot="5400000">
          <a:off x="3943046" y="1441021"/>
          <a:ext cx="2066527" cy="331754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/>
            <a:t>Área de Cargos e Funções </a:t>
          </a:r>
          <a:endParaRPr lang="pt-BR" sz="2700" b="1" kern="1200" dirty="0"/>
        </a:p>
      </dsp:txBody>
      <dsp:txXfrm rot="-5400000">
        <a:off x="3317540" y="2583159"/>
        <a:ext cx="3317540" cy="1549895"/>
      </dsp:txXfrm>
    </dsp:sp>
    <dsp:sp modelId="{29286AC5-3F48-4FA6-B8B2-3F5E952B7CCB}">
      <dsp:nvSpPr>
        <dsp:cNvPr id="0" name=""/>
        <dsp:cNvSpPr/>
      </dsp:nvSpPr>
      <dsp:spPr>
        <a:xfrm>
          <a:off x="2322277" y="1549895"/>
          <a:ext cx="1990524" cy="103326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/>
            <a:t>GESTÃO DE PESSOAS</a:t>
          </a:r>
          <a:endParaRPr lang="pt-BR" sz="2800" b="1" kern="1200" dirty="0"/>
        </a:p>
      </dsp:txBody>
      <dsp:txXfrm>
        <a:off x="2372717" y="1600335"/>
        <a:ext cx="1889644" cy="9323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420EE-0738-4196-B140-F6EA18872C66}">
      <dsp:nvSpPr>
        <dsp:cNvPr id="0" name=""/>
        <dsp:cNvSpPr/>
      </dsp:nvSpPr>
      <dsp:spPr>
        <a:xfrm rot="16200000">
          <a:off x="625506" y="-625506"/>
          <a:ext cx="2066527" cy="3317540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/>
            <a:t>Planejamento</a:t>
          </a:r>
          <a:endParaRPr lang="pt-BR" sz="2700" b="1" kern="1200" dirty="0"/>
        </a:p>
      </dsp:txBody>
      <dsp:txXfrm rot="5400000">
        <a:off x="0" y="0"/>
        <a:ext cx="3317540" cy="1549895"/>
      </dsp:txXfrm>
    </dsp:sp>
    <dsp:sp modelId="{2AF3000E-7A8E-4428-B243-9A06A5927CF8}">
      <dsp:nvSpPr>
        <dsp:cNvPr id="0" name=""/>
        <dsp:cNvSpPr/>
      </dsp:nvSpPr>
      <dsp:spPr>
        <a:xfrm>
          <a:off x="3317540" y="0"/>
          <a:ext cx="3317540" cy="2066527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/>
            <a:t>Orçamento e Finanças</a:t>
          </a:r>
          <a:endParaRPr lang="pt-BR" sz="2700" b="1" kern="1200" dirty="0"/>
        </a:p>
      </dsp:txBody>
      <dsp:txXfrm>
        <a:off x="3317540" y="0"/>
        <a:ext cx="3317540" cy="1549895"/>
      </dsp:txXfrm>
    </dsp:sp>
    <dsp:sp modelId="{0535C460-0880-4983-9773-070645568E60}">
      <dsp:nvSpPr>
        <dsp:cNvPr id="0" name=""/>
        <dsp:cNvSpPr/>
      </dsp:nvSpPr>
      <dsp:spPr>
        <a:xfrm rot="10800000">
          <a:off x="0" y="2066527"/>
          <a:ext cx="3317540" cy="2066527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/>
            <a:t>Transparência e Acesso à Informação	</a:t>
          </a:r>
          <a:endParaRPr lang="pt-BR" sz="2700" b="1" kern="1200" dirty="0"/>
        </a:p>
      </dsp:txBody>
      <dsp:txXfrm rot="10800000">
        <a:off x="0" y="2583159"/>
        <a:ext cx="3317540" cy="1549895"/>
      </dsp:txXfrm>
    </dsp:sp>
    <dsp:sp modelId="{63A679EE-6AE2-4CFB-BD3B-4E51B859B932}">
      <dsp:nvSpPr>
        <dsp:cNvPr id="0" name=""/>
        <dsp:cNvSpPr/>
      </dsp:nvSpPr>
      <dsp:spPr>
        <a:xfrm rot="5400000">
          <a:off x="3943046" y="1441021"/>
          <a:ext cx="2066527" cy="3317540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700" b="1" kern="1200" dirty="0" smtClean="0"/>
            <a:t>Área de Controle </a:t>
          </a:r>
          <a:endParaRPr lang="pt-BR" sz="2700" b="1" kern="1200" dirty="0"/>
        </a:p>
      </dsp:txBody>
      <dsp:txXfrm rot="-5400000">
        <a:off x="3317540" y="2583159"/>
        <a:ext cx="3317540" cy="1549895"/>
      </dsp:txXfrm>
    </dsp:sp>
    <dsp:sp modelId="{29286AC5-3F48-4FA6-B8B2-3F5E952B7CCB}">
      <dsp:nvSpPr>
        <dsp:cNvPr id="0" name=""/>
        <dsp:cNvSpPr/>
      </dsp:nvSpPr>
      <dsp:spPr>
        <a:xfrm>
          <a:off x="2322277" y="1549895"/>
          <a:ext cx="1990524" cy="103326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800" b="1" kern="1200" dirty="0" smtClean="0"/>
            <a:t>GESTÃO PÚBLICA</a:t>
          </a:r>
          <a:endParaRPr lang="pt-BR" sz="2800" b="1" kern="1200" dirty="0"/>
        </a:p>
      </dsp:txBody>
      <dsp:txXfrm>
        <a:off x="2372717" y="1600335"/>
        <a:ext cx="1889644" cy="9323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CE89B8-6E98-4D7B-866E-257DFA41F2F4}">
      <dsp:nvSpPr>
        <dsp:cNvPr id="0" name=""/>
        <dsp:cNvSpPr/>
      </dsp:nvSpPr>
      <dsp:spPr>
        <a:xfrm rot="5400000">
          <a:off x="-310086" y="994813"/>
          <a:ext cx="1375818" cy="1662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EC3BC-77E1-4A84-A1A9-A60D310173F9}">
      <dsp:nvSpPr>
        <dsp:cNvPr id="0" name=""/>
        <dsp:cNvSpPr/>
      </dsp:nvSpPr>
      <dsp:spPr>
        <a:xfrm>
          <a:off x="3404" y="112326"/>
          <a:ext cx="1847525" cy="1108515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EDUCAÇÃO</a:t>
          </a:r>
          <a:endParaRPr lang="pt-BR" sz="1800" b="1" kern="1200" dirty="0"/>
        </a:p>
      </dsp:txBody>
      <dsp:txXfrm>
        <a:off x="35871" y="144793"/>
        <a:ext cx="1782591" cy="1043581"/>
      </dsp:txXfrm>
    </dsp:sp>
    <dsp:sp modelId="{46C1745A-C087-41E2-A05D-7700D9A519C4}">
      <dsp:nvSpPr>
        <dsp:cNvPr id="0" name=""/>
        <dsp:cNvSpPr/>
      </dsp:nvSpPr>
      <dsp:spPr>
        <a:xfrm rot="5400000">
          <a:off x="-310086" y="2380458"/>
          <a:ext cx="1375818" cy="1662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5A8A4-5709-40C4-883C-EBB8DA67F1CA}">
      <dsp:nvSpPr>
        <dsp:cNvPr id="0" name=""/>
        <dsp:cNvSpPr/>
      </dsp:nvSpPr>
      <dsp:spPr>
        <a:xfrm>
          <a:off x="3404" y="1497970"/>
          <a:ext cx="1847525" cy="11085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SAÚDE</a:t>
          </a:r>
          <a:endParaRPr lang="pt-BR" sz="1800" b="1" kern="1200" dirty="0"/>
        </a:p>
      </dsp:txBody>
      <dsp:txXfrm>
        <a:off x="35871" y="1530437"/>
        <a:ext cx="1782591" cy="1043581"/>
      </dsp:txXfrm>
    </dsp:sp>
    <dsp:sp modelId="{E43B54E6-028E-42D8-955B-57D0F18FE17A}">
      <dsp:nvSpPr>
        <dsp:cNvPr id="0" name=""/>
        <dsp:cNvSpPr/>
      </dsp:nvSpPr>
      <dsp:spPr>
        <a:xfrm>
          <a:off x="382735" y="3073280"/>
          <a:ext cx="2447382" cy="1662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258A1-37BE-4B67-9469-820D23D012AD}">
      <dsp:nvSpPr>
        <dsp:cNvPr id="0" name=""/>
        <dsp:cNvSpPr/>
      </dsp:nvSpPr>
      <dsp:spPr>
        <a:xfrm>
          <a:off x="3404" y="2883614"/>
          <a:ext cx="1847525" cy="11085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MEIO AMBIENTE E SANEAMENTO</a:t>
          </a:r>
          <a:endParaRPr lang="pt-BR" sz="1600" b="1" kern="1200" dirty="0"/>
        </a:p>
      </dsp:txBody>
      <dsp:txXfrm>
        <a:off x="35871" y="2916081"/>
        <a:ext cx="1782591" cy="1043581"/>
      </dsp:txXfrm>
    </dsp:sp>
    <dsp:sp modelId="{C8575C6A-BA74-4096-85C7-09066F468409}">
      <dsp:nvSpPr>
        <dsp:cNvPr id="0" name=""/>
        <dsp:cNvSpPr/>
      </dsp:nvSpPr>
      <dsp:spPr>
        <a:xfrm rot="16200000">
          <a:off x="2147122" y="2380458"/>
          <a:ext cx="1375818" cy="1662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4ACB3F-4C59-4B77-8465-CF9B4F9ECC45}">
      <dsp:nvSpPr>
        <dsp:cNvPr id="0" name=""/>
        <dsp:cNvSpPr/>
      </dsp:nvSpPr>
      <dsp:spPr>
        <a:xfrm>
          <a:off x="2460613" y="2883614"/>
          <a:ext cx="1847525" cy="110851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RECURSOS HÍDRICOS</a:t>
          </a:r>
          <a:endParaRPr lang="pt-BR" sz="1800" b="1" kern="1200" dirty="0"/>
        </a:p>
      </dsp:txBody>
      <dsp:txXfrm>
        <a:off x="2493080" y="2916081"/>
        <a:ext cx="1782591" cy="1043581"/>
      </dsp:txXfrm>
    </dsp:sp>
    <dsp:sp modelId="{7AFC9638-FF01-4130-A3C5-4C00757688BA}">
      <dsp:nvSpPr>
        <dsp:cNvPr id="0" name=""/>
        <dsp:cNvSpPr/>
      </dsp:nvSpPr>
      <dsp:spPr>
        <a:xfrm rot="16200000">
          <a:off x="2147122" y="994813"/>
          <a:ext cx="1375818" cy="1662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A624D-7B03-4C80-8603-A1151C2833C3}">
      <dsp:nvSpPr>
        <dsp:cNvPr id="0" name=""/>
        <dsp:cNvSpPr/>
      </dsp:nvSpPr>
      <dsp:spPr>
        <a:xfrm>
          <a:off x="2460613" y="1497970"/>
          <a:ext cx="1847525" cy="110851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DES.RURAL</a:t>
          </a:r>
          <a:endParaRPr lang="pt-BR" sz="1800" b="1" kern="1200" dirty="0"/>
        </a:p>
      </dsp:txBody>
      <dsp:txXfrm>
        <a:off x="2493080" y="1530437"/>
        <a:ext cx="1782591" cy="1043581"/>
      </dsp:txXfrm>
    </dsp:sp>
    <dsp:sp modelId="{B3446261-339A-46EA-AF08-7BB2EA9727B4}">
      <dsp:nvSpPr>
        <dsp:cNvPr id="0" name=""/>
        <dsp:cNvSpPr/>
      </dsp:nvSpPr>
      <dsp:spPr>
        <a:xfrm>
          <a:off x="2839944" y="301991"/>
          <a:ext cx="2447382" cy="1662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5E6304-41BA-4EBD-8F25-CE0096C90111}">
      <dsp:nvSpPr>
        <dsp:cNvPr id="0" name=""/>
        <dsp:cNvSpPr/>
      </dsp:nvSpPr>
      <dsp:spPr>
        <a:xfrm>
          <a:off x="2460613" y="112326"/>
          <a:ext cx="1847525" cy="110851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0" kern="1200" dirty="0" smtClean="0"/>
            <a:t>INFRAESTRUTURA E DES. URBANO</a:t>
          </a:r>
          <a:endParaRPr lang="pt-BR" sz="1600" b="0" kern="1200" dirty="0"/>
        </a:p>
      </dsp:txBody>
      <dsp:txXfrm>
        <a:off x="2493080" y="144793"/>
        <a:ext cx="1782591" cy="1043581"/>
      </dsp:txXfrm>
    </dsp:sp>
    <dsp:sp modelId="{93C190CB-C44E-4E34-AF9B-25BAC6B1A5BC}">
      <dsp:nvSpPr>
        <dsp:cNvPr id="0" name=""/>
        <dsp:cNvSpPr/>
      </dsp:nvSpPr>
      <dsp:spPr>
        <a:xfrm rot="5400000">
          <a:off x="4604331" y="994813"/>
          <a:ext cx="1375818" cy="1662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8D20B-E39C-4C11-B165-33D050F580B4}">
      <dsp:nvSpPr>
        <dsp:cNvPr id="0" name=""/>
        <dsp:cNvSpPr/>
      </dsp:nvSpPr>
      <dsp:spPr>
        <a:xfrm>
          <a:off x="4917822" y="112326"/>
          <a:ext cx="1847525" cy="11085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ESPORTE, CULTURA E JUVENTUDE</a:t>
          </a:r>
          <a:endParaRPr lang="pt-BR" sz="1800" b="1" kern="1200" dirty="0"/>
        </a:p>
      </dsp:txBody>
      <dsp:txXfrm>
        <a:off x="4950289" y="144793"/>
        <a:ext cx="1782591" cy="1043581"/>
      </dsp:txXfrm>
    </dsp:sp>
    <dsp:sp modelId="{FFA226FE-C9CE-45BA-A08D-CBA1D3FB4CD5}">
      <dsp:nvSpPr>
        <dsp:cNvPr id="0" name=""/>
        <dsp:cNvSpPr/>
      </dsp:nvSpPr>
      <dsp:spPr>
        <a:xfrm rot="5400000">
          <a:off x="4604331" y="2380458"/>
          <a:ext cx="1375818" cy="1662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62940-FA5E-435F-94D3-010A68E01099}">
      <dsp:nvSpPr>
        <dsp:cNvPr id="0" name=""/>
        <dsp:cNvSpPr/>
      </dsp:nvSpPr>
      <dsp:spPr>
        <a:xfrm>
          <a:off x="4917822" y="1497970"/>
          <a:ext cx="1847525" cy="110851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CIDADANIA E AÇÃO SOCIAL</a:t>
          </a:r>
          <a:endParaRPr lang="pt-BR" sz="1800" b="1" kern="1200" dirty="0"/>
        </a:p>
      </dsp:txBody>
      <dsp:txXfrm>
        <a:off x="4950289" y="1530437"/>
        <a:ext cx="1782591" cy="1043581"/>
      </dsp:txXfrm>
    </dsp:sp>
    <dsp:sp modelId="{34AAD14C-F6CB-47AC-9C54-EC44FE38E065}">
      <dsp:nvSpPr>
        <dsp:cNvPr id="0" name=""/>
        <dsp:cNvSpPr/>
      </dsp:nvSpPr>
      <dsp:spPr>
        <a:xfrm>
          <a:off x="4917822" y="2883614"/>
          <a:ext cx="1847525" cy="1108515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TECNOLOGIA E INFORMAÇÃO</a:t>
          </a:r>
          <a:endParaRPr lang="pt-BR" sz="1800" b="1" kern="1200" dirty="0"/>
        </a:p>
      </dsp:txBody>
      <dsp:txXfrm>
        <a:off x="4950289" y="2916081"/>
        <a:ext cx="1782591" cy="1043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4845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4845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1D429-69A5-413E-9704-D2347600608A}" type="datetimeFigureOut">
              <a:rPr lang="pt-BR" smtClean="0"/>
              <a:t>30/07/2017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172249"/>
            <a:ext cx="2980055" cy="4845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95404" y="9172249"/>
            <a:ext cx="2980055" cy="4845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8DBF1-B760-4210-A738-41EF33E7E1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5251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A8703-F336-4109-89B7-F6E71DB02B53}" type="datetimeFigureOut">
              <a:rPr lang="pt-BR" smtClean="0"/>
              <a:pPr/>
              <a:t>30/07/2017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2ABF7-4BB1-40F1-B531-C386EAC496FA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escoladegestao@aprece.org.b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Escola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6706" y="214290"/>
            <a:ext cx="1718920" cy="1714512"/>
          </a:xfrm>
          <a:prstGeom prst="rect">
            <a:avLst/>
          </a:prstGeom>
        </p:spPr>
      </p:pic>
      <p:sp>
        <p:nvSpPr>
          <p:cNvPr id="15" name="Título 14"/>
          <p:cNvSpPr>
            <a:spLocks noGrp="1"/>
          </p:cNvSpPr>
          <p:nvPr>
            <p:ph type="ctrTitle"/>
          </p:nvPr>
        </p:nvSpPr>
        <p:spPr>
          <a:xfrm>
            <a:off x="1285852" y="2786058"/>
            <a:ext cx="8129590" cy="1470025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ESCOLA DE GESTÃO PÚBLICA MUNICIPAL DA APRECE</a:t>
            </a:r>
            <a:endParaRPr lang="pt-BR" b="1" dirty="0">
              <a:solidFill>
                <a:schemeClr val="bg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Subtítulo 15"/>
          <p:cNvSpPr>
            <a:spLocks noGrp="1"/>
          </p:cNvSpPr>
          <p:nvPr>
            <p:ph type="subTitle" idx="1"/>
          </p:nvPr>
        </p:nvSpPr>
        <p:spPr>
          <a:xfrm>
            <a:off x="1857356" y="4429132"/>
            <a:ext cx="6400800" cy="1752600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EGPM/APRECE </a:t>
            </a:r>
          </a:p>
          <a:p>
            <a:r>
              <a:rPr lang="pt-BR" sz="2800" b="1" dirty="0" smtClean="0">
                <a:solidFill>
                  <a:schemeClr val="bg1"/>
                </a:solidFill>
              </a:rPr>
              <a:t>Gestão Educadora e Integradora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</a:rPr>
              <a:t>GRUPOS TEMÁTICOS</a:t>
            </a:r>
            <a:endParaRPr lang="pt-B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89102"/>
              </p:ext>
            </p:extLst>
          </p:nvPr>
        </p:nvGraphicFramePr>
        <p:xfrm>
          <a:off x="2051720" y="1600201"/>
          <a:ext cx="6635080" cy="4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814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286AC5-3F48-4FA6-B8B2-3F5E952B7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graphicEl>
                                              <a:dgm id="{29286AC5-3F48-4FA6-B8B2-3F5E952B7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29286AC5-3F48-4FA6-B8B2-3F5E952B7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A2420EE-0738-4196-B140-F6EA18872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dgm id="{9A2420EE-0738-4196-B140-F6EA18872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9A2420EE-0738-4196-B140-F6EA18872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F3000E-7A8E-4428-B243-9A06A5927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2AF3000E-7A8E-4428-B243-9A06A5927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dgm id="{2AF3000E-7A8E-4428-B243-9A06A5927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535C460-0880-4983-9773-07064556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0535C460-0880-4983-9773-07064556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0535C460-0880-4983-9773-07064556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A679EE-6AE2-4CFB-BD3B-4E51B859B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63A679EE-6AE2-4CFB-BD3B-4E51B859B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63A679EE-6AE2-4CFB-BD3B-4E51B859B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smtClean="0">
                <a:solidFill>
                  <a:schemeClr val="bg1"/>
                </a:solidFill>
              </a:rPr>
              <a:t>GRUPOS TEMÁTICOS</a:t>
            </a:r>
            <a:endParaRPr lang="pt-B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752525"/>
              </p:ext>
            </p:extLst>
          </p:nvPr>
        </p:nvGraphicFramePr>
        <p:xfrm>
          <a:off x="1763688" y="2636912"/>
          <a:ext cx="676875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Agrupar 5"/>
          <p:cNvGrpSpPr/>
          <p:nvPr/>
        </p:nvGrpSpPr>
        <p:grpSpPr>
          <a:xfrm>
            <a:off x="3851920" y="1340768"/>
            <a:ext cx="2064802" cy="1060922"/>
            <a:chOff x="262" y="195613"/>
            <a:chExt cx="2064802" cy="1060922"/>
          </a:xfrm>
        </p:grpSpPr>
        <p:sp>
          <p:nvSpPr>
            <p:cNvPr id="7" name="Retângulo Arredondado 6"/>
            <p:cNvSpPr/>
            <p:nvPr/>
          </p:nvSpPr>
          <p:spPr>
            <a:xfrm>
              <a:off x="262" y="195613"/>
              <a:ext cx="2064802" cy="1060922"/>
            </a:xfrm>
            <a:prstGeom prst="roundRect">
              <a:avLst>
                <a:gd name="adj" fmla="val 10000"/>
              </a:avLst>
            </a:prstGeom>
            <a:solidFill>
              <a:srgbClr val="EFD2D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aixaDeTexto 7"/>
            <p:cNvSpPr txBox="1"/>
            <p:nvPr/>
          </p:nvSpPr>
          <p:spPr>
            <a:xfrm>
              <a:off x="31335" y="226686"/>
              <a:ext cx="2002656" cy="9987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2000" b="1" kern="1200" dirty="0" smtClean="0">
                  <a:solidFill>
                    <a:schemeClr val="tx1"/>
                  </a:solidFill>
                </a:rPr>
                <a:t>GESTÃO DO CONHECIMENTO</a:t>
              </a:r>
              <a:endParaRPr lang="pt-BR" sz="2000" b="1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BEC3BC-77E1-4A84-A1A9-A60D31017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B3BEC3BC-77E1-4A84-A1A9-A60D31017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B3BEC3BC-77E1-4A84-A1A9-A60D31017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B3BEC3BC-77E1-4A84-A1A9-A60D310173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graphicEl>
                                              <a:dgm id="{B3BEC3BC-77E1-4A84-A1A9-A60D310173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CE89B8-6E98-4D7B-866E-257DFA41F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graphicEl>
                                              <a:dgm id="{34CE89B8-6E98-4D7B-866E-257DFA41F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graphicEl>
                                              <a:dgm id="{34CE89B8-6E98-4D7B-866E-257DFA41F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graphicEl>
                                              <a:dgm id="{34CE89B8-6E98-4D7B-866E-257DFA41F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graphicEl>
                                              <a:dgm id="{34CE89B8-6E98-4D7B-866E-257DFA41F2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55A8A4-5709-40C4-883C-EBB8DA67F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5C55A8A4-5709-40C4-883C-EBB8DA67F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graphicEl>
                                              <a:dgm id="{5C55A8A4-5709-40C4-883C-EBB8DA67F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graphicEl>
                                              <a:dgm id="{5C55A8A4-5709-40C4-883C-EBB8DA67F1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5C55A8A4-5709-40C4-883C-EBB8DA67F1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C1745A-C087-41E2-A05D-7700D9A51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graphicEl>
                                              <a:dgm id="{46C1745A-C087-41E2-A05D-7700D9A51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46C1745A-C087-41E2-A05D-7700D9A51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46C1745A-C087-41E2-A05D-7700D9A519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graphicEl>
                                              <a:dgm id="{46C1745A-C087-41E2-A05D-7700D9A519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0258A1-37BE-4B67-9469-820D23D01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A00258A1-37BE-4B67-9469-820D23D01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A00258A1-37BE-4B67-9469-820D23D01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graphicEl>
                                              <a:dgm id="{A00258A1-37BE-4B67-9469-820D23D012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A00258A1-37BE-4B67-9469-820D23D012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3B54E6-028E-42D8-955B-57D0F18FE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graphicEl>
                                              <a:dgm id="{E43B54E6-028E-42D8-955B-57D0F18FE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E43B54E6-028E-42D8-955B-57D0F18FE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E43B54E6-028E-42D8-955B-57D0F18FE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graphicEl>
                                              <a:dgm id="{E43B54E6-028E-42D8-955B-57D0F18FE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4ACB3F-4C59-4B77-8465-CF9B4F9EC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>
                                            <p:graphicEl>
                                              <a:dgm id="{774ACB3F-4C59-4B77-8465-CF9B4F9EC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>
                                            <p:graphicEl>
                                              <a:dgm id="{774ACB3F-4C59-4B77-8465-CF9B4F9EC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774ACB3F-4C59-4B77-8465-CF9B4F9EC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74ACB3F-4C59-4B77-8465-CF9B4F9EC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575C6A-BA74-4096-85C7-09066F468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C8575C6A-BA74-4096-85C7-09066F468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graphicEl>
                                              <a:dgm id="{C8575C6A-BA74-4096-85C7-09066F468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>
                                            <p:graphicEl>
                                              <a:dgm id="{C8575C6A-BA74-4096-85C7-09066F468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>
                                            <p:graphicEl>
                                              <a:dgm id="{C8575C6A-BA74-4096-85C7-09066F4684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6A624D-7B03-4C80-8603-A1151C283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graphicEl>
                                              <a:dgm id="{4A6A624D-7B03-4C80-8603-A1151C283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graphicEl>
                                              <a:dgm id="{4A6A624D-7B03-4C80-8603-A1151C283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graphicEl>
                                              <a:dgm id="{4A6A624D-7B03-4C80-8603-A1151C283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graphicEl>
                                              <a:dgm id="{4A6A624D-7B03-4C80-8603-A1151C283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FC9638-FF01-4130-A3C5-4C0075768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graphicEl>
                                              <a:dgm id="{7AFC9638-FF01-4130-A3C5-4C0075768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>
                                            <p:graphicEl>
                                              <a:dgm id="{7AFC9638-FF01-4130-A3C5-4C0075768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>
                                            <p:graphicEl>
                                              <a:dgm id="{7AFC9638-FF01-4130-A3C5-4C00757688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">
                                            <p:graphicEl>
                                              <a:dgm id="{7AFC9638-FF01-4130-A3C5-4C00757688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05E6304-41BA-4EBD-8F25-CE0096C90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graphicEl>
                                              <a:dgm id="{605E6304-41BA-4EBD-8F25-CE0096C90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graphicEl>
                                              <a:dgm id="{605E6304-41BA-4EBD-8F25-CE0096C90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605E6304-41BA-4EBD-8F25-CE0096C90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>
                                            <p:graphicEl>
                                              <a:dgm id="{605E6304-41BA-4EBD-8F25-CE0096C901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446261-339A-46EA-AF08-7BB2EA972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graphicEl>
                                              <a:dgm id="{B3446261-339A-46EA-AF08-7BB2EA972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B3446261-339A-46EA-AF08-7BB2EA972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B3446261-339A-46EA-AF08-7BB2EA9727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">
                                            <p:graphicEl>
                                              <a:dgm id="{B3446261-339A-46EA-AF08-7BB2EA9727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D8D20B-E39C-4C11-B165-33D050F58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6ED8D20B-E39C-4C11-B165-33D050F58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6ED8D20B-E39C-4C11-B165-33D050F58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>
                                            <p:graphicEl>
                                              <a:dgm id="{6ED8D20B-E39C-4C11-B165-33D050F580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">
                                            <p:graphicEl>
                                              <a:dgm id="{6ED8D20B-E39C-4C11-B165-33D050F580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C190CB-C44E-4E34-AF9B-25BAC6B1A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93C190CB-C44E-4E34-AF9B-25BAC6B1A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">
                                            <p:graphicEl>
                                              <a:dgm id="{93C190CB-C44E-4E34-AF9B-25BAC6B1A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>
                                            <p:graphicEl>
                                              <a:dgm id="{93C190CB-C44E-4E34-AF9B-25BAC6B1A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">
                                            <p:graphicEl>
                                              <a:dgm id="{93C190CB-C44E-4E34-AF9B-25BAC6B1A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262940-FA5E-435F-94D3-010A68E01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">
                                            <p:graphicEl>
                                              <a:dgm id="{3B262940-FA5E-435F-94D3-010A68E01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">
                                            <p:graphicEl>
                                              <a:dgm id="{3B262940-FA5E-435F-94D3-010A68E01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graphicEl>
                                              <a:dgm id="{3B262940-FA5E-435F-94D3-010A68E010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">
                                            <p:graphicEl>
                                              <a:dgm id="{3B262940-FA5E-435F-94D3-010A68E010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A226FE-C9CE-45BA-A08D-CBA1D3FB4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">
                                            <p:graphicEl>
                                              <a:dgm id="{FFA226FE-C9CE-45BA-A08D-CBA1D3FB4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graphicEl>
                                              <a:dgm id="{FFA226FE-C9CE-45BA-A08D-CBA1D3FB4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graphicEl>
                                              <a:dgm id="{FFA226FE-C9CE-45BA-A08D-CBA1D3FB4C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">
                                            <p:graphicEl>
                                              <a:dgm id="{FFA226FE-C9CE-45BA-A08D-CBA1D3FB4C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4AAD14C-F6CB-47AC-9C54-EC44FE38E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">
                                            <p:graphicEl>
                                              <a:dgm id="{34AAD14C-F6CB-47AC-9C54-EC44FE38E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>
                                            <p:graphicEl>
                                              <a:dgm id="{34AAD14C-F6CB-47AC-9C54-EC44FE38E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graphicEl>
                                              <a:dgm id="{34AAD14C-F6CB-47AC-9C54-EC44FE38E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>
                                            <p:graphicEl>
                                              <a:dgm id="{34AAD14C-F6CB-47AC-9C54-EC44FE38E0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pt-BR" sz="3600" b="1" dirty="0" smtClean="0">
                <a:solidFill>
                  <a:schemeClr val="bg1"/>
                </a:solidFill>
                <a:latin typeface="+mj-lt"/>
              </a:rPr>
              <a:t>EIXO 02 - </a:t>
            </a:r>
            <a:r>
              <a:rPr lang="pt-BR" sz="3600" b="1" dirty="0">
                <a:solidFill>
                  <a:schemeClr val="bg1"/>
                </a:solidFill>
                <a:latin typeface="+mj-lt"/>
              </a:rPr>
              <a:t>AÇÕES PARA FECHAMENTO DE PARCERIAS </a:t>
            </a:r>
            <a:r>
              <a:rPr lang="pt-BR" sz="3600" b="1" dirty="0" smtClean="0">
                <a:solidFill>
                  <a:schemeClr val="bg1"/>
                </a:solidFill>
                <a:latin typeface="+mj-lt"/>
              </a:rPr>
              <a:t>INSTITUCIONAIS</a:t>
            </a:r>
            <a:endParaRPr lang="pt-BR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706905"/>
            <a:ext cx="2628900" cy="1577340"/>
          </a:xfrm>
        </p:spPr>
      </p:pic>
      <p:sp>
        <p:nvSpPr>
          <p:cNvPr id="6" name="Retângulo Arredondado 5"/>
          <p:cNvSpPr/>
          <p:nvPr/>
        </p:nvSpPr>
        <p:spPr>
          <a:xfrm>
            <a:off x="1763688" y="3538876"/>
            <a:ext cx="7128792" cy="305847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pt-BR" sz="2400" b="1" dirty="0" smtClean="0">
              <a:solidFill>
                <a:schemeClr val="tx1"/>
              </a:solidFill>
            </a:endParaRPr>
          </a:p>
          <a:p>
            <a:pPr algn="just"/>
            <a:r>
              <a:rPr lang="pt-BR" sz="2400" b="1" dirty="0" smtClean="0">
                <a:solidFill>
                  <a:schemeClr val="tx1"/>
                </a:solidFill>
              </a:rPr>
              <a:t>A EGPM é interlocutora </a:t>
            </a:r>
            <a:r>
              <a:rPr lang="pt-BR" sz="2400" b="1" dirty="0">
                <a:solidFill>
                  <a:schemeClr val="tx1"/>
                </a:solidFill>
              </a:rPr>
              <a:t>junto às instituições para </a:t>
            </a:r>
            <a:r>
              <a:rPr lang="pt-BR" sz="2400" b="1" dirty="0" smtClean="0">
                <a:solidFill>
                  <a:schemeClr val="tx1"/>
                </a:solidFill>
              </a:rPr>
              <a:t>a </a:t>
            </a:r>
            <a:r>
              <a:rPr lang="pt-BR" sz="2400" b="1" dirty="0">
                <a:solidFill>
                  <a:schemeClr val="tx1"/>
                </a:solidFill>
              </a:rPr>
              <a:t>formalização de Termos de Parcerias, Termos de Cooperação Técnica, Termo de Fomento e congêneres, para a promoção de </a:t>
            </a:r>
            <a:r>
              <a:rPr lang="pt-BR" sz="2400" b="1" dirty="0" smtClean="0">
                <a:solidFill>
                  <a:schemeClr val="tx1"/>
                </a:solidFill>
              </a:rPr>
              <a:t>capacitações, </a:t>
            </a:r>
            <a:r>
              <a:rPr lang="pt-BR" sz="2400" b="1" dirty="0">
                <a:solidFill>
                  <a:schemeClr val="tx1"/>
                </a:solidFill>
              </a:rPr>
              <a:t>cursos de extensão, graduações e </a:t>
            </a:r>
            <a:r>
              <a:rPr lang="pt-BR" sz="2400" b="1" dirty="0" smtClean="0">
                <a:solidFill>
                  <a:schemeClr val="tx1"/>
                </a:solidFill>
              </a:rPr>
              <a:t>pós-graduações de modo a  promover o fortalecimento </a:t>
            </a:r>
            <a:r>
              <a:rPr lang="pt-BR" sz="2400" b="1" dirty="0">
                <a:solidFill>
                  <a:schemeClr val="tx1"/>
                </a:solidFill>
              </a:rPr>
              <a:t>institucional da Aprece e </a:t>
            </a:r>
            <a:r>
              <a:rPr lang="pt-BR" sz="2400" b="1" dirty="0" smtClean="0">
                <a:solidFill>
                  <a:schemeClr val="tx1"/>
                </a:solidFill>
              </a:rPr>
              <a:t>ampliar sua atuação junto </a:t>
            </a:r>
            <a:r>
              <a:rPr lang="pt-BR" sz="2400" b="1" dirty="0">
                <a:solidFill>
                  <a:schemeClr val="tx1"/>
                </a:solidFill>
              </a:rPr>
              <a:t>aos municípios cearenses.</a:t>
            </a:r>
          </a:p>
          <a:p>
            <a:r>
              <a:rPr lang="pt-BR" sz="2200" dirty="0" smtClean="0">
                <a:solidFill>
                  <a:schemeClr val="tx1"/>
                </a:solidFill>
              </a:rPr>
              <a:t>.</a:t>
            </a:r>
            <a:endParaRPr lang="pt-B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9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pt-BR" sz="3600" b="1" dirty="0" smtClean="0">
                <a:solidFill>
                  <a:schemeClr val="bg1"/>
                </a:solidFill>
                <a:latin typeface="+mj-lt"/>
              </a:rPr>
              <a:t>EIXO 03 - </a:t>
            </a:r>
            <a:r>
              <a:rPr lang="pt-BR" sz="3600" b="1" dirty="0">
                <a:solidFill>
                  <a:schemeClr val="bg1"/>
                </a:solidFill>
                <a:latin typeface="+mj-lt"/>
              </a:rPr>
              <a:t>AÇÕES </a:t>
            </a:r>
            <a:r>
              <a:rPr lang="pt-BR" sz="3600" b="1" dirty="0" smtClean="0">
                <a:solidFill>
                  <a:schemeClr val="bg1"/>
                </a:solidFill>
                <a:latin typeface="+mj-lt"/>
              </a:rPr>
              <a:t>DE CAPTAÇÃO DE RECURSOS</a:t>
            </a:r>
            <a:endParaRPr lang="pt-BR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99017"/>
            <a:ext cx="2628900" cy="1193116"/>
          </a:xfrm>
        </p:spPr>
      </p:pic>
      <p:sp>
        <p:nvSpPr>
          <p:cNvPr id="6" name="Retângulo Arredondado 5"/>
          <p:cNvSpPr/>
          <p:nvPr/>
        </p:nvSpPr>
        <p:spPr>
          <a:xfrm>
            <a:off x="1763688" y="3538876"/>
            <a:ext cx="7128792" cy="305847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tx1"/>
                </a:solidFill>
              </a:rPr>
              <a:t>Fomento </a:t>
            </a:r>
            <a:r>
              <a:rPr lang="pt-BR" sz="2800" b="1" dirty="0">
                <a:solidFill>
                  <a:schemeClr val="tx1"/>
                </a:solidFill>
              </a:rPr>
              <a:t>à elaboração de Planos de Trabalhos, Projetos e similares a serem inscritos em </a:t>
            </a:r>
            <a:r>
              <a:rPr lang="pt-BR" sz="2800" b="1" dirty="0" smtClean="0">
                <a:solidFill>
                  <a:schemeClr val="tx1"/>
                </a:solidFill>
              </a:rPr>
              <a:t>chamamentos públicos </a:t>
            </a:r>
            <a:r>
              <a:rPr lang="pt-BR" sz="2800" b="1" dirty="0">
                <a:solidFill>
                  <a:schemeClr val="tx1"/>
                </a:solidFill>
              </a:rPr>
              <a:t>e Programas de </a:t>
            </a:r>
            <a:r>
              <a:rPr lang="pt-BR" sz="2800" b="1" dirty="0" smtClean="0">
                <a:solidFill>
                  <a:schemeClr val="tx1"/>
                </a:solidFill>
              </a:rPr>
              <a:t>financiamento;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pt-BR" sz="2800" b="1" dirty="0" smtClean="0">
                <a:solidFill>
                  <a:schemeClr val="tx1"/>
                </a:solidFill>
              </a:rPr>
              <a:t>Oferta de cursos para o público em geral.</a:t>
            </a:r>
            <a:endParaRPr lang="pt-BR" sz="2800" b="1" dirty="0">
              <a:solidFill>
                <a:schemeClr val="tx1"/>
              </a:solidFill>
            </a:endParaRPr>
          </a:p>
          <a:p>
            <a:r>
              <a:rPr lang="pt-BR" sz="2200" dirty="0" smtClean="0">
                <a:solidFill>
                  <a:schemeClr val="tx1"/>
                </a:solidFill>
              </a:rPr>
              <a:t>.</a:t>
            </a:r>
            <a:endParaRPr lang="pt-B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/>
            <a:r>
              <a:rPr lang="pt-BR" sz="3600" b="1" dirty="0" smtClean="0">
                <a:solidFill>
                  <a:schemeClr val="bg1"/>
                </a:solidFill>
                <a:latin typeface="+mj-lt"/>
              </a:rPr>
              <a:t>EIXO 04 - </a:t>
            </a:r>
            <a:r>
              <a:rPr lang="pt-BR" sz="3600" b="1" dirty="0">
                <a:solidFill>
                  <a:schemeClr val="bg1"/>
                </a:solidFill>
                <a:latin typeface="+mj-lt"/>
              </a:rPr>
              <a:t>AÇÕES </a:t>
            </a:r>
            <a:r>
              <a:rPr lang="pt-BR" sz="3600" b="1" dirty="0" smtClean="0">
                <a:solidFill>
                  <a:schemeClr val="bg1"/>
                </a:solidFill>
                <a:latin typeface="+mj-lt"/>
              </a:rPr>
              <a:t>DE INTERCÂMBIO E TROCA DE SABERES</a:t>
            </a:r>
            <a:endParaRPr lang="pt-BR" sz="32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17638"/>
            <a:ext cx="2122816" cy="1633574"/>
          </a:xfrm>
        </p:spPr>
      </p:pic>
      <p:sp>
        <p:nvSpPr>
          <p:cNvPr id="6" name="Retângulo Arredondado 5"/>
          <p:cNvSpPr/>
          <p:nvPr/>
        </p:nvSpPr>
        <p:spPr>
          <a:xfrm>
            <a:off x="1763688" y="3212975"/>
            <a:ext cx="7200800" cy="340949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pt-BR" dirty="0" smtClean="0">
              <a:solidFill>
                <a:schemeClr val="tx1"/>
              </a:solidFill>
            </a:endParaRPr>
          </a:p>
          <a:p>
            <a:pPr fontAlgn="base"/>
            <a:endParaRPr lang="pt-BR" dirty="0">
              <a:solidFill>
                <a:schemeClr val="tx1"/>
              </a:solidFill>
            </a:endParaRPr>
          </a:p>
          <a:p>
            <a:pPr algn="just" fontAlgn="base"/>
            <a:endParaRPr lang="pt-BR" sz="2000" b="1" dirty="0" smtClean="0">
              <a:solidFill>
                <a:schemeClr val="tx1"/>
              </a:solidFill>
            </a:endParaRPr>
          </a:p>
          <a:p>
            <a:pPr algn="just" fontAlgn="base"/>
            <a:r>
              <a:rPr lang="pt-BR" sz="2400" b="1" dirty="0" smtClean="0">
                <a:solidFill>
                  <a:schemeClr val="tx1"/>
                </a:solidFill>
              </a:rPr>
              <a:t>Criação de espaços e oportunidades de interação e troca de saberes, visando o compartilhamento de experiências; o fomento ao debate; a discussão de temáticas técnicas pontuais; a realização de mostras para exposição de boas práticas e experiências exitosas; fomento ao trabalho em rede e intercâmbios para aprimoramento e qualificação </a:t>
            </a:r>
            <a:r>
              <a:rPr lang="pt-BR" sz="2400" b="1" dirty="0" smtClean="0">
                <a:solidFill>
                  <a:schemeClr val="tx1"/>
                </a:solidFill>
              </a:rPr>
              <a:t>permanentes, </a:t>
            </a:r>
            <a:r>
              <a:rPr lang="pt-BR" sz="2400" b="1" dirty="0" smtClean="0">
                <a:solidFill>
                  <a:schemeClr val="tx1"/>
                </a:solidFill>
              </a:rPr>
              <a:t>multiplicando e difundindo o conhecimento.</a:t>
            </a:r>
          </a:p>
          <a:p>
            <a:pPr algn="just"/>
            <a:endParaRPr lang="pt-BR" sz="2800" b="1" dirty="0">
              <a:solidFill>
                <a:schemeClr val="tx1"/>
              </a:solidFill>
            </a:endParaRPr>
          </a:p>
          <a:p>
            <a:r>
              <a:rPr lang="pt-BR" sz="2200" dirty="0" smtClean="0">
                <a:solidFill>
                  <a:schemeClr val="tx1"/>
                </a:solidFill>
              </a:rPr>
              <a:t>.</a:t>
            </a:r>
            <a:endParaRPr lang="pt-BR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69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b="1" dirty="0" smtClean="0">
                <a:solidFill>
                  <a:schemeClr val="bg1"/>
                </a:solidFill>
              </a:rPr>
              <a:t>CONVITE</a:t>
            </a:r>
            <a:endParaRPr lang="pt-BR" sz="6000" b="1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90936" y="2132856"/>
            <a:ext cx="6779096" cy="208823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t-BR" sz="4800" b="1" dirty="0" smtClean="0">
                <a:solidFill>
                  <a:schemeClr val="bg1"/>
                </a:solidFill>
              </a:rPr>
              <a:t>PARTICIPEM DA ENQUETE</a:t>
            </a:r>
          </a:p>
          <a:p>
            <a:pPr marL="0" indent="0" algn="ctr">
              <a:buNone/>
            </a:pPr>
            <a:r>
              <a:rPr lang="pt-BR" sz="4800" b="1" dirty="0" smtClean="0">
                <a:solidFill>
                  <a:schemeClr val="bg1"/>
                </a:solidFill>
              </a:rPr>
              <a:t>NO SITE DA EGPM</a:t>
            </a:r>
            <a:br>
              <a:rPr lang="pt-BR" sz="4800" b="1" dirty="0" smtClean="0">
                <a:solidFill>
                  <a:schemeClr val="bg1"/>
                </a:solidFill>
              </a:rPr>
            </a:br>
            <a:r>
              <a:rPr lang="pt-BR" sz="4800" b="1" dirty="0" smtClean="0">
                <a:solidFill>
                  <a:srgbClr val="FFFF00"/>
                </a:solidFill>
              </a:rPr>
              <a:t>www.egpmaprece.org</a:t>
            </a:r>
          </a:p>
          <a:p>
            <a:pPr marL="0" indent="0" algn="ctr">
              <a:buNone/>
            </a:pPr>
            <a:endParaRPr lang="pt-BR" sz="4800" b="1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365104"/>
            <a:ext cx="249555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8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REFLEXÃO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8" name="VIDEO EGP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6288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38758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OBRIGADA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bg1"/>
                </a:solidFill>
              </a:rPr>
              <a:t>Helderiza Queiroz</a:t>
            </a:r>
          </a:p>
          <a:p>
            <a:pPr marL="0" indent="0" algn="ctr">
              <a:buNone/>
            </a:pPr>
            <a:r>
              <a:rPr lang="pt-BR" dirty="0" smtClean="0">
                <a:hlinkClick r:id="rId2"/>
              </a:rPr>
              <a:t>escoladegestao@aprece.org.br</a:t>
            </a:r>
            <a:endParaRPr lang="pt-BR" dirty="0" smtClean="0"/>
          </a:p>
          <a:p>
            <a:pPr marL="0" indent="0" algn="ctr">
              <a:buNone/>
            </a:pPr>
            <a:r>
              <a:rPr lang="pt-BR" b="1" dirty="0" smtClean="0">
                <a:solidFill>
                  <a:schemeClr val="bg1"/>
                </a:solidFill>
              </a:rPr>
              <a:t>Fone: (85)4006.4025</a:t>
            </a:r>
          </a:p>
          <a:p>
            <a:pPr marL="0" indent="0" algn="ctr">
              <a:buNone/>
            </a:pPr>
            <a:endParaRPr lang="pt-BR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b="1" dirty="0">
              <a:solidFill>
                <a:schemeClr val="bg1"/>
              </a:solidFill>
            </a:endParaRPr>
          </a:p>
          <a:p>
            <a:pPr marL="0" indent="0" algn="ctr" fontAlgn="base">
              <a:buNone/>
            </a:pPr>
            <a:r>
              <a:rPr lang="pt-BR" b="1" dirty="0" smtClean="0">
                <a:solidFill>
                  <a:schemeClr val="bg1"/>
                </a:solidFill>
              </a:rPr>
              <a:t>“Educação </a:t>
            </a:r>
            <a:r>
              <a:rPr lang="pt-BR" b="1" dirty="0">
                <a:solidFill>
                  <a:schemeClr val="bg1"/>
                </a:solidFill>
              </a:rPr>
              <a:t>não transforma o mundo. Educação muda pessoas. Pessoas transformam o </a:t>
            </a:r>
            <a:r>
              <a:rPr lang="pt-BR" b="1" dirty="0" smtClean="0">
                <a:solidFill>
                  <a:schemeClr val="bg1"/>
                </a:solidFill>
              </a:rPr>
              <a:t>mundo”. </a:t>
            </a:r>
            <a:r>
              <a:rPr lang="pt-BR" b="1" dirty="0">
                <a:solidFill>
                  <a:schemeClr val="bg1"/>
                </a:solidFill>
              </a:rPr>
              <a:t>(Paulo Freire)</a:t>
            </a:r>
          </a:p>
          <a:p>
            <a:pPr marL="0" indent="0" algn="ctr">
              <a:buNone/>
            </a:pP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29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BREVE HISTÓRICO</a:t>
            </a:r>
            <a:endParaRPr lang="pt-BR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2877327"/>
              </p:ext>
            </p:extLst>
          </p:nvPr>
        </p:nvGraphicFramePr>
        <p:xfrm>
          <a:off x="1971628" y="1628800"/>
          <a:ext cx="6715172" cy="371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F4152D-49A2-4B6B-9F54-4E6CB6845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04ECC9-FC38-4F1A-983F-7502EBF52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A6E3D3-2482-4330-9A4F-92BF4F644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1E5358-DE02-4188-A3A4-F5816511BB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360C1E-3B66-4D4A-AB34-679468E65B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763688" y="1700808"/>
            <a:ext cx="6923112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>
                <a:solidFill>
                  <a:schemeClr val="bg1"/>
                </a:solidFill>
              </a:rPr>
              <a:t>A Escola de Gestão Pública Municipal da Aprece </a:t>
            </a:r>
            <a:r>
              <a:rPr lang="pt-BR" b="1" dirty="0" smtClean="0">
                <a:solidFill>
                  <a:schemeClr val="bg1"/>
                </a:solidFill>
              </a:rPr>
              <a:t>(EGPM/APRECE) </a:t>
            </a:r>
            <a:r>
              <a:rPr lang="pt-BR" b="1" dirty="0">
                <a:solidFill>
                  <a:schemeClr val="bg1"/>
                </a:solidFill>
              </a:rPr>
              <a:t>foi criada, oficialmente, em 01 de fevereiro de </a:t>
            </a:r>
            <a:r>
              <a:rPr lang="pt-BR" b="1" dirty="0" smtClean="0">
                <a:solidFill>
                  <a:schemeClr val="bg1"/>
                </a:solidFill>
              </a:rPr>
              <a:t>2017, como uma </a:t>
            </a:r>
            <a:r>
              <a:rPr lang="pt-BR" b="1" dirty="0">
                <a:solidFill>
                  <a:schemeClr val="bg1"/>
                </a:solidFill>
              </a:rPr>
              <a:t>célula de educação e formação continuada </a:t>
            </a:r>
            <a:r>
              <a:rPr lang="pt-BR" b="1" dirty="0" smtClean="0">
                <a:solidFill>
                  <a:schemeClr val="bg1"/>
                </a:solidFill>
              </a:rPr>
              <a:t>vinculada </a:t>
            </a:r>
            <a:r>
              <a:rPr lang="pt-BR" b="1" dirty="0">
                <a:solidFill>
                  <a:schemeClr val="bg1"/>
                </a:solidFill>
              </a:rPr>
              <a:t>à Secretaria Executiva da </a:t>
            </a:r>
            <a:r>
              <a:rPr lang="pt-BR" b="1" dirty="0" smtClean="0">
                <a:solidFill>
                  <a:schemeClr val="bg1"/>
                </a:solidFill>
              </a:rPr>
              <a:t>entidade, visando disseminar o conhecimento e as boas práticas de gestão. 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SUA CRIAÇÃO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835696" y="2132856"/>
            <a:ext cx="699512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 smtClean="0">
                <a:solidFill>
                  <a:schemeClr val="bg1"/>
                </a:solidFill>
              </a:rPr>
              <a:t> Capacitar </a:t>
            </a:r>
            <a:r>
              <a:rPr lang="pt-BR" b="1" dirty="0">
                <a:solidFill>
                  <a:schemeClr val="bg1"/>
                </a:solidFill>
              </a:rPr>
              <a:t>gestores, servidores, agentes municipais e funcionários da </a:t>
            </a:r>
            <a:r>
              <a:rPr lang="pt-BR" b="1" dirty="0" smtClean="0">
                <a:solidFill>
                  <a:schemeClr val="bg1"/>
                </a:solidFill>
              </a:rPr>
              <a:t>associação, fomentando </a:t>
            </a:r>
            <a:r>
              <a:rPr lang="pt-BR" b="1" dirty="0">
                <a:solidFill>
                  <a:schemeClr val="bg1"/>
                </a:solidFill>
              </a:rPr>
              <a:t>o desenvolvimento institucional, </a:t>
            </a:r>
            <a:r>
              <a:rPr lang="pt-BR" b="1" dirty="0" smtClean="0">
                <a:solidFill>
                  <a:schemeClr val="bg1"/>
                </a:solidFill>
              </a:rPr>
              <a:t>profissional e pessoal para o exercício da função pública com mais qualidade e eficiência.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OBJETIVO GERAL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8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75656" y="1600200"/>
            <a:ext cx="7211144" cy="4525963"/>
          </a:xfrm>
        </p:spPr>
        <p:txBody>
          <a:bodyPr>
            <a:normAutofit fontScale="62500" lnSpcReduction="20000"/>
          </a:bodyPr>
          <a:lstStyle/>
          <a:p>
            <a:pPr algn="just" fontAlgn="base">
              <a:buFont typeface="Wingdings" panose="05000000000000000000" pitchFamily="2" charset="2"/>
              <a:buChar char="Ø"/>
            </a:pPr>
            <a:r>
              <a:rPr lang="pt-BR" sz="4500" b="1" dirty="0">
                <a:solidFill>
                  <a:schemeClr val="bg1"/>
                </a:solidFill>
              </a:rPr>
              <a:t>Oferecer capacitação </a:t>
            </a:r>
            <a:r>
              <a:rPr lang="pt-BR" sz="4500" b="1" dirty="0" smtClean="0">
                <a:solidFill>
                  <a:schemeClr val="bg1"/>
                </a:solidFill>
              </a:rPr>
              <a:t>em </a:t>
            </a:r>
            <a:r>
              <a:rPr lang="pt-BR" sz="4500" b="1" dirty="0">
                <a:solidFill>
                  <a:schemeClr val="bg1"/>
                </a:solidFill>
              </a:rPr>
              <a:t>diferentes </a:t>
            </a:r>
            <a:r>
              <a:rPr lang="pt-BR" sz="4500" b="1" dirty="0" smtClean="0">
                <a:solidFill>
                  <a:schemeClr val="bg1"/>
                </a:solidFill>
              </a:rPr>
              <a:t>áreas na </a:t>
            </a:r>
            <a:r>
              <a:rPr lang="pt-BR" sz="4500" b="1" dirty="0">
                <a:solidFill>
                  <a:schemeClr val="bg1"/>
                </a:solidFill>
              </a:rPr>
              <a:t>metodologia presencial, semipresencial e à distância;</a:t>
            </a:r>
          </a:p>
          <a:p>
            <a:pPr lvl="0" algn="just" fontAlgn="base">
              <a:buFont typeface="Wingdings" panose="05000000000000000000" pitchFamily="2" charset="2"/>
              <a:buChar char="Ø"/>
            </a:pPr>
            <a:r>
              <a:rPr lang="pt-BR" sz="4500" b="1" dirty="0" smtClean="0">
                <a:solidFill>
                  <a:schemeClr val="bg1"/>
                </a:solidFill>
              </a:rPr>
              <a:t>Fomentar </a:t>
            </a:r>
            <a:r>
              <a:rPr lang="pt-BR" sz="4500" b="1" dirty="0">
                <a:solidFill>
                  <a:schemeClr val="bg1"/>
                </a:solidFill>
              </a:rPr>
              <a:t>a participação </a:t>
            </a:r>
            <a:r>
              <a:rPr lang="pt-BR" sz="4500" b="1" dirty="0" smtClean="0">
                <a:solidFill>
                  <a:schemeClr val="bg1"/>
                </a:solidFill>
              </a:rPr>
              <a:t>em </a:t>
            </a:r>
            <a:r>
              <a:rPr lang="pt-BR" sz="4500" b="1" dirty="0">
                <a:solidFill>
                  <a:schemeClr val="bg1"/>
                </a:solidFill>
              </a:rPr>
              <a:t>grupos de estudos, </a:t>
            </a:r>
            <a:r>
              <a:rPr lang="pt-BR" sz="4500" b="1" dirty="0" smtClean="0">
                <a:solidFill>
                  <a:schemeClr val="bg1"/>
                </a:solidFill>
              </a:rPr>
              <a:t>seminários, simpósios, missões, redes técnicas e dentre </a:t>
            </a:r>
            <a:r>
              <a:rPr lang="pt-BR" sz="4500" b="1" dirty="0">
                <a:solidFill>
                  <a:schemeClr val="bg1"/>
                </a:solidFill>
              </a:rPr>
              <a:t>outras modalidades que possibilitem </a:t>
            </a:r>
            <a:r>
              <a:rPr lang="pt-BR" sz="4500" b="1" dirty="0" smtClean="0">
                <a:solidFill>
                  <a:schemeClr val="bg1"/>
                </a:solidFill>
              </a:rPr>
              <a:t>o intercâmbio e a </a:t>
            </a:r>
            <a:r>
              <a:rPr lang="pt-BR" sz="4500" b="1" dirty="0">
                <a:solidFill>
                  <a:schemeClr val="bg1"/>
                </a:solidFill>
              </a:rPr>
              <a:t>troca de saberes e experiências;</a:t>
            </a:r>
          </a:p>
          <a:p>
            <a:pPr lvl="0" algn="just" fontAlgn="base">
              <a:buFont typeface="Wingdings" panose="05000000000000000000" pitchFamily="2" charset="2"/>
              <a:buChar char="Ø"/>
            </a:pPr>
            <a:r>
              <a:rPr lang="pt-BR" sz="4500" b="1" dirty="0">
                <a:solidFill>
                  <a:schemeClr val="bg1"/>
                </a:solidFill>
              </a:rPr>
              <a:t>Firmar parcerias com outras </a:t>
            </a:r>
            <a:r>
              <a:rPr lang="pt-BR" sz="4500" b="1" dirty="0" smtClean="0">
                <a:solidFill>
                  <a:schemeClr val="bg1"/>
                </a:solidFill>
              </a:rPr>
              <a:t>instituições para </a:t>
            </a:r>
            <a:r>
              <a:rPr lang="pt-BR" sz="4500" b="1" dirty="0">
                <a:solidFill>
                  <a:schemeClr val="bg1"/>
                </a:solidFill>
              </a:rPr>
              <a:t>a promoção e realização de cursos de extensão, graduação e pós-graduação</a:t>
            </a:r>
            <a:r>
              <a:rPr lang="pt-BR" sz="4500" b="1" dirty="0" smtClean="0">
                <a:solidFill>
                  <a:schemeClr val="bg1"/>
                </a:solidFill>
              </a:rPr>
              <a:t>;.</a:t>
            </a:r>
            <a:endParaRPr lang="pt-BR" sz="4500" b="1" dirty="0">
              <a:solidFill>
                <a:schemeClr val="bg1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OBJETIVOS ESPECÍFICOS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907704" y="2337120"/>
            <a:ext cx="6779096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dirty="0" smtClean="0">
                <a:solidFill>
                  <a:schemeClr val="bg1"/>
                </a:solidFill>
              </a:rPr>
              <a:t>O atendimento abrange os gestores</a:t>
            </a:r>
            <a:r>
              <a:rPr lang="pt-BR" b="1" dirty="0">
                <a:solidFill>
                  <a:schemeClr val="bg1"/>
                </a:solidFill>
              </a:rPr>
              <a:t>, </a:t>
            </a:r>
            <a:r>
              <a:rPr lang="pt-BR" b="1" dirty="0" smtClean="0">
                <a:solidFill>
                  <a:schemeClr val="bg1"/>
                </a:solidFill>
              </a:rPr>
              <a:t>os servidores e os </a:t>
            </a:r>
            <a:r>
              <a:rPr lang="pt-BR" b="1" dirty="0">
                <a:solidFill>
                  <a:schemeClr val="bg1"/>
                </a:solidFill>
              </a:rPr>
              <a:t>agentes municipais </a:t>
            </a:r>
            <a:r>
              <a:rPr lang="pt-BR" b="1" dirty="0" smtClean="0">
                <a:solidFill>
                  <a:schemeClr val="bg1"/>
                </a:solidFill>
              </a:rPr>
              <a:t>dos entes associados, bem como o corpo de  </a:t>
            </a:r>
            <a:r>
              <a:rPr lang="pt-BR" b="1" dirty="0">
                <a:solidFill>
                  <a:schemeClr val="bg1"/>
                </a:solidFill>
              </a:rPr>
              <a:t>funcionários da </a:t>
            </a:r>
            <a:r>
              <a:rPr lang="pt-BR" b="1" dirty="0" smtClean="0">
                <a:solidFill>
                  <a:schemeClr val="bg1"/>
                </a:solidFill>
              </a:rPr>
              <a:t>entidade.</a:t>
            </a:r>
            <a:endParaRPr 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PÚBLICO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bg1"/>
                </a:solidFill>
              </a:rPr>
              <a:t>EIXOS DE ATUAÇÃO</a:t>
            </a:r>
            <a:endParaRPr lang="pt-BR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410265"/>
              </p:ext>
            </p:extLst>
          </p:nvPr>
        </p:nvGraphicFramePr>
        <p:xfrm>
          <a:off x="1187624" y="155679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99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132547F-1B87-406F-9A9A-EBAE11B088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2132547F-1B87-406F-9A9A-EBAE11B088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2132547F-1B87-406F-9A9A-EBAE11B088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8FEAC1-DD21-4F5B-9615-052F315D6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768FEAC1-DD21-4F5B-9615-052F315D6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768FEAC1-DD21-4F5B-9615-052F315D6F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5A4ED-A9EF-4F40-B272-0F94E3C57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885A4ED-A9EF-4F40-B272-0F94E3C57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885A4ED-A9EF-4F40-B272-0F94E3C57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C18697-B71C-45A9-ABBB-94AE9BEC9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04C18697-B71C-45A9-ABBB-94AE9BEC9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04C18697-B71C-45A9-ABBB-94AE9BEC98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C1EA1D-2E6B-464F-81B4-9B7CBFDB9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6EC1EA1D-2E6B-464F-81B4-9B7CBFDB9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6EC1EA1D-2E6B-464F-81B4-9B7CBFDB9C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EIXO 01 - CAPACITAÇÃO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628800"/>
            <a:ext cx="2628900" cy="1733550"/>
          </a:xfrm>
        </p:spPr>
      </p:pic>
      <p:sp>
        <p:nvSpPr>
          <p:cNvPr id="6" name="Retângulo Arredondado 5"/>
          <p:cNvSpPr/>
          <p:nvPr/>
        </p:nvSpPr>
        <p:spPr>
          <a:xfrm>
            <a:off x="1835696" y="3538876"/>
            <a:ext cx="6696744" cy="29523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400" b="1" dirty="0">
                <a:solidFill>
                  <a:schemeClr val="tx1"/>
                </a:solidFill>
              </a:rPr>
              <a:t>As ações de capacitação visam proporcionar aos gestores públicos municipais, servidores e funcionários da APRECE, referenciais teóricos e práticos, com foco no aprimoramento da gestão e dos serviços prestados à sociedade, explorando quatro grupos temáticos basilares: Gestão de Pessoas; Gestão Pública; Gestão do Conhecimento e Tecnologias da Informação.</a:t>
            </a:r>
          </a:p>
        </p:txBody>
      </p:sp>
    </p:spTree>
    <p:extLst>
      <p:ext uri="{BB962C8B-B14F-4D97-AF65-F5344CB8AC3E}">
        <p14:creationId xmlns:p14="http://schemas.microsoft.com/office/powerpoint/2010/main" val="77391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bg1"/>
                </a:solidFill>
              </a:rPr>
              <a:t>GRUPOS TEMÁTICOS</a:t>
            </a:r>
            <a:endParaRPr lang="pt-B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9" name="Espaço Reservado para Conteú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8671038"/>
              </p:ext>
            </p:extLst>
          </p:nvPr>
        </p:nvGraphicFramePr>
        <p:xfrm>
          <a:off x="2051720" y="1600201"/>
          <a:ext cx="6635080" cy="413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258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286AC5-3F48-4FA6-B8B2-3F5E952B7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graphicEl>
                                              <a:dgm id="{29286AC5-3F48-4FA6-B8B2-3F5E952B7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29286AC5-3F48-4FA6-B8B2-3F5E952B7C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A2420EE-0738-4196-B140-F6EA18872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dgm id="{9A2420EE-0738-4196-B140-F6EA18872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9A2420EE-0738-4196-B140-F6EA18872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F3000E-7A8E-4428-B243-9A06A5927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2AF3000E-7A8E-4428-B243-9A06A5927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dgm id="{2AF3000E-7A8E-4428-B243-9A06A5927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535C460-0880-4983-9773-07064556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graphicEl>
                                              <a:dgm id="{0535C460-0880-4983-9773-07064556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graphicEl>
                                              <a:dgm id="{0535C460-0880-4983-9773-070645568E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3A679EE-6AE2-4CFB-BD3B-4E51B859B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63A679EE-6AE2-4CFB-BD3B-4E51B859B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63A679EE-6AE2-4CFB-BD3B-4E51B859B9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 uiExpand="1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514</Words>
  <Application>Microsoft Office PowerPoint</Application>
  <PresentationFormat>Apresentação na tela (4:3)</PresentationFormat>
  <Paragraphs>84</Paragraphs>
  <Slides>17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Tema do Office</vt:lpstr>
      <vt:lpstr>ESCOLA DE GESTÃO PÚBLICA MUNICIPAL DA APRECE</vt:lpstr>
      <vt:lpstr>BREVE HISTÓRICO</vt:lpstr>
      <vt:lpstr>SUA CRIAÇÃO</vt:lpstr>
      <vt:lpstr>OBJETIVO GERAL</vt:lpstr>
      <vt:lpstr>OBJETIVOS ESPECÍFICOS</vt:lpstr>
      <vt:lpstr>PÚBLICO</vt:lpstr>
      <vt:lpstr>EIXOS DE ATUAÇÃO</vt:lpstr>
      <vt:lpstr>EIXO 01 - CAPACITAÇÃO</vt:lpstr>
      <vt:lpstr>GRUPOS TEMÁTICOS</vt:lpstr>
      <vt:lpstr>GRUPOS TEMÁTICOS</vt:lpstr>
      <vt:lpstr>GRUPOS TEMÁTICOS</vt:lpstr>
      <vt:lpstr>EIXO 02 - AÇÕES PARA FECHAMENTO DE PARCERIAS INSTITUCIONAIS</vt:lpstr>
      <vt:lpstr>EIXO 03 - AÇÕES DE CAPTAÇÃO DE RECURSOS</vt:lpstr>
      <vt:lpstr>EIXO 04 - AÇÕES DE INTERCÂMBIO E TROCA DE SABERES</vt:lpstr>
      <vt:lpstr>CONVITE</vt:lpstr>
      <vt:lpstr>REFLEXÃO</vt:lpstr>
      <vt:lpstr>OBRIGADA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positivo</dc:creator>
  <cp:lastModifiedBy>Del queiroz</cp:lastModifiedBy>
  <cp:revision>60</cp:revision>
  <cp:lastPrinted>2017-07-30T22:24:01Z</cp:lastPrinted>
  <dcterms:created xsi:type="dcterms:W3CDTF">2017-06-01T14:10:15Z</dcterms:created>
  <dcterms:modified xsi:type="dcterms:W3CDTF">2017-07-30T22:27:02Z</dcterms:modified>
</cp:coreProperties>
</file>