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55"/>
  </p:notesMasterIdLst>
  <p:handoutMasterIdLst>
    <p:handoutMasterId r:id="rId56"/>
  </p:handoutMasterIdLst>
  <p:sldIdLst>
    <p:sldId id="535" r:id="rId2"/>
    <p:sldId id="542" r:id="rId3"/>
    <p:sldId id="544" r:id="rId4"/>
    <p:sldId id="545" r:id="rId5"/>
    <p:sldId id="539" r:id="rId6"/>
    <p:sldId id="548" r:id="rId7"/>
    <p:sldId id="546" r:id="rId8"/>
    <p:sldId id="553" r:id="rId9"/>
    <p:sldId id="379" r:id="rId10"/>
    <p:sldId id="380" r:id="rId11"/>
    <p:sldId id="381" r:id="rId12"/>
    <p:sldId id="389" r:id="rId13"/>
    <p:sldId id="549" r:id="rId14"/>
    <p:sldId id="550" r:id="rId15"/>
    <p:sldId id="551" r:id="rId16"/>
    <p:sldId id="552" r:id="rId17"/>
    <p:sldId id="391" r:id="rId18"/>
    <p:sldId id="392" r:id="rId19"/>
    <p:sldId id="393" r:id="rId20"/>
    <p:sldId id="394" r:id="rId21"/>
    <p:sldId id="395" r:id="rId22"/>
    <p:sldId id="531" r:id="rId23"/>
    <p:sldId id="398" r:id="rId24"/>
    <p:sldId id="399" r:id="rId25"/>
    <p:sldId id="530" r:id="rId26"/>
    <p:sldId id="556" r:id="rId27"/>
    <p:sldId id="401" r:id="rId28"/>
    <p:sldId id="402" r:id="rId29"/>
    <p:sldId id="403" r:id="rId30"/>
    <p:sldId id="466" r:id="rId31"/>
    <p:sldId id="404" r:id="rId32"/>
    <p:sldId id="468" r:id="rId33"/>
    <p:sldId id="469" r:id="rId34"/>
    <p:sldId id="405" r:id="rId35"/>
    <p:sldId id="532" r:id="rId36"/>
    <p:sldId id="533" r:id="rId37"/>
    <p:sldId id="408" r:id="rId38"/>
    <p:sldId id="409" r:id="rId39"/>
    <p:sldId id="410" r:id="rId40"/>
    <p:sldId id="470" r:id="rId41"/>
    <p:sldId id="471" r:id="rId42"/>
    <p:sldId id="543" r:id="rId43"/>
    <p:sldId id="472" r:id="rId44"/>
    <p:sldId id="411" r:id="rId45"/>
    <p:sldId id="474" r:id="rId46"/>
    <p:sldId id="475" r:id="rId47"/>
    <p:sldId id="476" r:id="rId48"/>
    <p:sldId id="412" r:id="rId49"/>
    <p:sldId id="413" r:id="rId50"/>
    <p:sldId id="541" r:id="rId51"/>
    <p:sldId id="555" r:id="rId52"/>
    <p:sldId id="554" r:id="rId53"/>
    <p:sldId id="536" r:id="rId54"/>
  </p:sldIdLst>
  <p:sldSz cx="9144000" cy="6858000" type="screen4x3"/>
  <p:notesSz cx="6877050" cy="100028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70" autoAdjust="0"/>
    <p:restoredTop sz="94660"/>
  </p:normalViewPr>
  <p:slideViewPr>
    <p:cSldViewPr>
      <p:cViewPr varScale="1">
        <p:scale>
          <a:sx n="72" d="100"/>
          <a:sy n="72" d="100"/>
        </p:scale>
        <p:origin x="1332" y="8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DAAE17-AF59-4A56-B0AA-C6C49726B5FF}"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pt-BR"/>
        </a:p>
      </dgm:t>
    </dgm:pt>
    <dgm:pt modelId="{A87B0F2A-A9CD-4EFD-A0F7-3E71FB131726}">
      <dgm:prSet phldrT="[Texto]"/>
      <dgm:spPr>
        <a:xfrm>
          <a:off x="1156218" y="1075334"/>
          <a:ext cx="1933961" cy="1934057"/>
        </a:xfrm>
        <a:solidFill>
          <a:srgbClr val="C0504D">
            <a:lumMod val="75000"/>
          </a:srgbClr>
        </a:solidFill>
        <a:ln w="25400" cap="flat" cmpd="sng" algn="ctr">
          <a:solidFill>
            <a:sysClr val="window" lastClr="FFFFFF">
              <a:hueOff val="0"/>
              <a:satOff val="0"/>
              <a:lumOff val="0"/>
              <a:alphaOff val="0"/>
            </a:sysClr>
          </a:solidFill>
          <a:prstDash val="solid"/>
        </a:ln>
        <a:effectLst/>
      </dgm:spPr>
      <dgm:t>
        <a:bodyPr/>
        <a:lstStyle/>
        <a:p>
          <a:r>
            <a:rPr lang="pt-BR" b="1" dirty="0">
              <a:solidFill>
                <a:sysClr val="window" lastClr="FFFFFF"/>
              </a:solidFill>
              <a:effectLst>
                <a:outerShdw blurRad="38100" dist="38100" dir="2700000" algn="tl">
                  <a:srgbClr val="000000">
                    <a:alpha val="43137"/>
                  </a:srgbClr>
                </a:outerShdw>
              </a:effectLst>
              <a:latin typeface="Arial"/>
              <a:ea typeface="+mn-ea"/>
              <a:cs typeface="+mn-cs"/>
            </a:rPr>
            <a:t>Abrangência</a:t>
          </a:r>
        </a:p>
      </dgm:t>
    </dgm:pt>
    <dgm:pt modelId="{F161F388-FAFD-42AF-A7A0-4CD796D19F87}" type="parTrans" cxnId="{8630E901-2544-4E74-BB16-7D007964578C}">
      <dgm:prSet/>
      <dgm:spPr/>
      <dgm:t>
        <a:bodyPr/>
        <a:lstStyle/>
        <a:p>
          <a:endParaRPr lang="pt-BR"/>
        </a:p>
      </dgm:t>
    </dgm:pt>
    <dgm:pt modelId="{B7F530BB-BB30-4796-B9FF-5C44D9B44788}" type="sibTrans" cxnId="{8630E901-2544-4E74-BB16-7D007964578C}">
      <dgm:prSet/>
      <dgm:spPr/>
      <dgm:t>
        <a:bodyPr/>
        <a:lstStyle/>
        <a:p>
          <a:endParaRPr lang="pt-BR"/>
        </a:p>
      </dgm:t>
    </dgm:pt>
    <dgm:pt modelId="{6B336319-F5AF-4EFE-8671-8DA8E98D7016}">
      <dgm:prSet phldrT="[Texto]"/>
      <dgm:spPr>
        <a:xfrm>
          <a:off x="4104457" y="288034"/>
          <a:ext cx="1386766" cy="1002995"/>
        </a:xfrm>
        <a:noFill/>
        <a:ln>
          <a:noFill/>
        </a:ln>
        <a:effectLst/>
      </dgm:spPr>
      <dgm:t>
        <a:bodyPr/>
        <a:lstStyle/>
        <a:p>
          <a:r>
            <a:rPr lang="pt-BR" b="1" dirty="0">
              <a:solidFill>
                <a:sysClr val="windowText" lastClr="000000">
                  <a:hueOff val="0"/>
                  <a:satOff val="0"/>
                  <a:lumOff val="0"/>
                  <a:alphaOff val="0"/>
                </a:sysClr>
              </a:solidFill>
              <a:effectLst>
                <a:outerShdw blurRad="38100" dist="38100" dir="2700000" algn="tl">
                  <a:srgbClr val="000000">
                    <a:alpha val="43137"/>
                  </a:srgbClr>
                </a:outerShdw>
              </a:effectLst>
              <a:latin typeface="Arial"/>
              <a:ea typeface="+mn-ea"/>
              <a:cs typeface="+mn-cs"/>
            </a:rPr>
            <a:t>Executivo</a:t>
          </a:r>
        </a:p>
      </dgm:t>
    </dgm:pt>
    <dgm:pt modelId="{41F10034-CC02-4711-9740-9FF4662EC848}" type="parTrans" cxnId="{18D3A287-2300-4F61-9F92-288D56F6C2F0}">
      <dgm:prSet/>
      <dgm:spPr/>
      <dgm:t>
        <a:bodyPr/>
        <a:lstStyle/>
        <a:p>
          <a:endParaRPr lang="pt-BR"/>
        </a:p>
      </dgm:t>
    </dgm:pt>
    <dgm:pt modelId="{3C13A4E6-CC45-4F8F-BAE6-6BC41E4C47EA}" type="sibTrans" cxnId="{18D3A287-2300-4F61-9F92-288D56F6C2F0}">
      <dgm:prSet/>
      <dgm:spPr/>
      <dgm:t>
        <a:bodyPr/>
        <a:lstStyle/>
        <a:p>
          <a:endParaRPr lang="pt-BR"/>
        </a:p>
      </dgm:t>
    </dgm:pt>
    <dgm:pt modelId="{CE1AB6A9-71B8-405A-832F-B4666E1E0FE4}">
      <dgm:prSet phldrT="[Texto]"/>
      <dgm:spPr>
        <a:xfrm>
          <a:off x="4176463" y="2808312"/>
          <a:ext cx="1386766" cy="1002995"/>
        </a:xfrm>
        <a:noFill/>
        <a:ln>
          <a:noFill/>
        </a:ln>
        <a:effectLst/>
      </dgm:spPr>
      <dgm:t>
        <a:bodyPr/>
        <a:lstStyle/>
        <a:p>
          <a:r>
            <a:rPr lang="pt-BR" b="1" dirty="0">
              <a:solidFill>
                <a:sysClr val="windowText" lastClr="000000">
                  <a:hueOff val="0"/>
                  <a:satOff val="0"/>
                  <a:lumOff val="0"/>
                  <a:alphaOff val="0"/>
                </a:sysClr>
              </a:solidFill>
              <a:effectLst>
                <a:outerShdw blurRad="38100" dist="38100" dir="2700000" algn="tl">
                  <a:srgbClr val="000000">
                    <a:alpha val="43137"/>
                  </a:srgbClr>
                </a:outerShdw>
              </a:effectLst>
              <a:latin typeface="Arial"/>
              <a:ea typeface="+mn-ea"/>
              <a:cs typeface="+mn-cs"/>
            </a:rPr>
            <a:t>Legislativo</a:t>
          </a:r>
        </a:p>
      </dgm:t>
    </dgm:pt>
    <dgm:pt modelId="{DAE95A53-7862-4521-B590-555F8A35016C}" type="parTrans" cxnId="{3A09FFE2-EBB4-4469-9334-612E5F1FCB92}">
      <dgm:prSet/>
      <dgm:spPr/>
      <dgm:t>
        <a:bodyPr/>
        <a:lstStyle/>
        <a:p>
          <a:endParaRPr lang="pt-BR"/>
        </a:p>
      </dgm:t>
    </dgm:pt>
    <dgm:pt modelId="{9EFA6D44-EC2F-4C9F-8EFA-E9003C75A48C}" type="sibTrans" cxnId="{3A09FFE2-EBB4-4469-9334-612E5F1FCB92}">
      <dgm:prSet/>
      <dgm:spPr/>
      <dgm:t>
        <a:bodyPr/>
        <a:lstStyle/>
        <a:p>
          <a:endParaRPr lang="pt-BR"/>
        </a:p>
      </dgm:t>
    </dgm:pt>
    <dgm:pt modelId="{C5902D0C-1247-4AF0-B8C0-AA44367FB227}">
      <dgm:prSet phldrT="[Texto]"/>
      <dgm:spPr>
        <a:xfrm>
          <a:off x="4464494" y="1656180"/>
          <a:ext cx="1386766" cy="1002995"/>
        </a:xfrm>
        <a:noFill/>
        <a:ln>
          <a:noFill/>
        </a:ln>
        <a:effectLst/>
      </dgm:spPr>
      <dgm:t>
        <a:bodyPr/>
        <a:lstStyle/>
        <a:p>
          <a:r>
            <a:rPr lang="pt-BR" b="1" dirty="0">
              <a:solidFill>
                <a:sysClr val="windowText" lastClr="000000">
                  <a:hueOff val="0"/>
                  <a:satOff val="0"/>
                  <a:lumOff val="0"/>
                  <a:alphaOff val="0"/>
                </a:sysClr>
              </a:solidFill>
              <a:effectLst>
                <a:outerShdw blurRad="38100" dist="38100" dir="2700000" algn="tl">
                  <a:srgbClr val="000000">
                    <a:alpha val="43137"/>
                  </a:srgbClr>
                </a:outerShdw>
              </a:effectLst>
              <a:latin typeface="Arial"/>
              <a:ea typeface="+mn-ea"/>
              <a:cs typeface="+mn-cs"/>
            </a:rPr>
            <a:t>Judiciário</a:t>
          </a:r>
        </a:p>
      </dgm:t>
    </dgm:pt>
    <dgm:pt modelId="{5AFF5347-FC8A-4E9A-81AE-C107B205E470}" type="sibTrans" cxnId="{08A9906C-BD44-4E90-883C-9A0FBF2D4AEC}">
      <dgm:prSet/>
      <dgm:spPr/>
      <dgm:t>
        <a:bodyPr/>
        <a:lstStyle/>
        <a:p>
          <a:endParaRPr lang="pt-BR"/>
        </a:p>
      </dgm:t>
    </dgm:pt>
    <dgm:pt modelId="{C1B89A3F-9D35-4591-8185-57BC08FDE0F0}" type="parTrans" cxnId="{08A9906C-BD44-4E90-883C-9A0FBF2D4AEC}">
      <dgm:prSet/>
      <dgm:spPr/>
      <dgm:t>
        <a:bodyPr/>
        <a:lstStyle/>
        <a:p>
          <a:endParaRPr lang="pt-BR"/>
        </a:p>
      </dgm:t>
    </dgm:pt>
    <dgm:pt modelId="{6221A9A4-F9A9-4DFF-A33E-F82ED21C4EB0}" type="pres">
      <dgm:prSet presAssocID="{1ADAAE17-AF59-4A56-B0AA-C6C49726B5FF}" presName="Name0" presStyleCnt="0">
        <dgm:presLayoutVars>
          <dgm:chMax val="1"/>
          <dgm:chPref val="1"/>
          <dgm:dir/>
          <dgm:resizeHandles/>
        </dgm:presLayoutVars>
      </dgm:prSet>
      <dgm:spPr/>
    </dgm:pt>
    <dgm:pt modelId="{ED880776-3A4B-43F8-B868-943C4E5C4B25}" type="pres">
      <dgm:prSet presAssocID="{A87B0F2A-A9CD-4EFD-A0F7-3E71FB131726}" presName="Parent" presStyleLbl="node1" presStyleIdx="0" presStyleCnt="2">
        <dgm:presLayoutVars>
          <dgm:chMax val="4"/>
          <dgm:chPref val="3"/>
        </dgm:presLayoutVars>
      </dgm:prSet>
      <dgm:spPr>
        <a:prstGeom prst="ellipse">
          <a:avLst/>
        </a:prstGeom>
      </dgm:spPr>
    </dgm:pt>
    <dgm:pt modelId="{8BB27448-6256-48FA-9EFF-C7D29CCDDC08}" type="pres">
      <dgm:prSet presAssocID="{C5902D0C-1247-4AF0-B8C0-AA44367FB227}" presName="Accent" presStyleLbl="node1" presStyleIdx="1" presStyleCnt="2"/>
      <dgm:spPr>
        <a:xfrm>
          <a:off x="158902" y="0"/>
          <a:ext cx="3898548" cy="4063999"/>
        </a:xfrm>
        <a:prstGeom prst="blockArc">
          <a:avLst>
            <a:gd name="adj1" fmla="val 17527788"/>
            <a:gd name="adj2" fmla="val 4119114"/>
            <a:gd name="adj3" fmla="val 5750"/>
          </a:avLst>
        </a:prstGeom>
        <a:solidFill>
          <a:srgbClr val="C0504D">
            <a:lumMod val="75000"/>
          </a:srgbClr>
        </a:solidFill>
        <a:ln w="25400" cap="flat" cmpd="sng" algn="ctr">
          <a:solidFill>
            <a:sysClr val="window" lastClr="FFFFFF">
              <a:hueOff val="0"/>
              <a:satOff val="0"/>
              <a:lumOff val="0"/>
              <a:alphaOff val="0"/>
            </a:sysClr>
          </a:solidFill>
          <a:prstDash val="solid"/>
        </a:ln>
        <a:effectLst/>
      </dgm:spPr>
    </dgm:pt>
    <dgm:pt modelId="{DDD4A8FF-DD51-4D9E-9E0D-531656D8B78D}" type="pres">
      <dgm:prSet presAssocID="{C5902D0C-1247-4AF0-B8C0-AA44367FB227}" presName="Image1" presStyleLbl="fgImgPlace1" presStyleIdx="0" presStyleCnt="3" custLinFactY="12858" custLinFactNeighborX="27302" custLinFactNeighborY="100000"/>
      <dgm:spPr>
        <a:xfrm>
          <a:off x="3312366" y="1512165"/>
          <a:ext cx="1036030" cy="1036319"/>
        </a:xfrm>
        <a:prstGeom prst="ellipse">
          <a:avLst/>
        </a:prstGeom>
        <a:blipFill rotWithShape="1">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gm:spPr>
    </dgm:pt>
    <dgm:pt modelId="{BF63C7F6-EDBC-4588-B8AD-865B5D5604CC}" type="pres">
      <dgm:prSet presAssocID="{C5902D0C-1247-4AF0-B8C0-AA44367FB227}" presName="Child1" presStyleLbl="revTx" presStyleIdx="0" presStyleCnt="3" custLinFactY="29305" custLinFactNeighborX="23102" custLinFactNeighborY="100000">
        <dgm:presLayoutVars>
          <dgm:chMax val="0"/>
          <dgm:chPref val="0"/>
          <dgm:bulletEnabled val="1"/>
        </dgm:presLayoutVars>
      </dgm:prSet>
      <dgm:spPr>
        <a:prstGeom prst="rect">
          <a:avLst/>
        </a:prstGeom>
      </dgm:spPr>
    </dgm:pt>
    <dgm:pt modelId="{8B576AE5-5793-484B-A96C-AD334217F171}" type="pres">
      <dgm:prSet presAssocID="{6B336319-F5AF-4EFE-8671-8DA8E98D7016}" presName="Image2" presStyleCnt="0"/>
      <dgm:spPr/>
    </dgm:pt>
    <dgm:pt modelId="{1722A4DB-78C9-4130-A78F-6CC084351834}" type="pres">
      <dgm:prSet presAssocID="{6B336319-F5AF-4EFE-8671-8DA8E98D7016}" presName="Image" presStyleLbl="fgImgPlace1" presStyleIdx="1" presStyleCnt="3" custLinFactY="-12081" custLinFactNeighborX="-39150" custLinFactNeighborY="-100000"/>
      <dgm:spPr>
        <a:xfrm>
          <a:off x="3024332" y="360043"/>
          <a:ext cx="1036030" cy="1036319"/>
        </a:xfrm>
        <a:prstGeom prst="ellipse">
          <a:avLst/>
        </a:prstGeom>
        <a:blipFill rotWithShape="1">
          <a:blip xmlns:r="http://schemas.openxmlformats.org/officeDocument/2006/relationships" r:embed="rId2"/>
          <a:stretch>
            <a:fillRect/>
          </a:stretch>
        </a:blipFill>
        <a:ln w="25400" cap="flat" cmpd="sng" algn="ctr">
          <a:solidFill>
            <a:sysClr val="window" lastClr="FFFFFF">
              <a:hueOff val="0"/>
              <a:satOff val="0"/>
              <a:lumOff val="0"/>
              <a:alphaOff val="0"/>
            </a:sysClr>
          </a:solidFill>
          <a:prstDash val="solid"/>
        </a:ln>
        <a:effectLst/>
      </dgm:spPr>
    </dgm:pt>
    <dgm:pt modelId="{8BBBF356-8993-4C1C-BDA5-4FDFFF6DBC5E}" type="pres">
      <dgm:prSet presAssocID="{6B336319-F5AF-4EFE-8671-8DA8E98D7016}" presName="Child2" presStyleLbl="revTx" presStyleIdx="1" presStyleCnt="3" custLinFactY="-24443" custLinFactNeighborX="-32152" custLinFactNeighborY="-100000">
        <dgm:presLayoutVars>
          <dgm:chMax val="0"/>
          <dgm:chPref val="0"/>
          <dgm:bulletEnabled val="1"/>
        </dgm:presLayoutVars>
      </dgm:prSet>
      <dgm:spPr>
        <a:prstGeom prst="rect">
          <a:avLst/>
        </a:prstGeom>
      </dgm:spPr>
    </dgm:pt>
    <dgm:pt modelId="{46EBE8AC-609F-4157-989B-F3FB4D79AB27}" type="pres">
      <dgm:prSet presAssocID="{CE1AB6A9-71B8-405A-832F-B4666E1E0FE4}" presName="Image3" presStyleCnt="0"/>
      <dgm:spPr/>
    </dgm:pt>
    <dgm:pt modelId="{01D3EDC0-9C7A-4B36-8222-55362054F062}" type="pres">
      <dgm:prSet presAssocID="{CE1AB6A9-71B8-405A-832F-B4666E1E0FE4}" presName="Image" presStyleLbl="fgImgPlace1" presStyleIdx="2" presStyleCnt="3"/>
      <dgm:spPr>
        <a:xfrm>
          <a:off x="3029509" y="2717190"/>
          <a:ext cx="1036030" cy="1036319"/>
        </a:xfrm>
        <a:prstGeom prst="ellipse">
          <a:avLst/>
        </a:prstGeom>
        <a:blipFill rotWithShape="1">
          <a:blip xmlns:r="http://schemas.openxmlformats.org/officeDocument/2006/relationships" r:embed="rId3"/>
          <a:stretch>
            <a:fillRect/>
          </a:stretch>
        </a:blipFill>
        <a:ln w="25400" cap="flat" cmpd="sng" algn="ctr">
          <a:solidFill>
            <a:sysClr val="window" lastClr="FFFFFF">
              <a:hueOff val="0"/>
              <a:satOff val="0"/>
              <a:lumOff val="0"/>
              <a:alphaOff val="0"/>
            </a:sysClr>
          </a:solidFill>
          <a:prstDash val="solid"/>
        </a:ln>
        <a:effectLst/>
      </dgm:spPr>
    </dgm:pt>
    <dgm:pt modelId="{F71FC613-64AD-41CE-A8B7-92615C58CA81}" type="pres">
      <dgm:prSet presAssocID="{CE1AB6A9-71B8-405A-832F-B4666E1E0FE4}" presName="Child3" presStyleLbl="revTx" presStyleIdx="2" presStyleCnt="3" custLinFactNeighborX="2332" custLinFactNeighborY="6978">
        <dgm:presLayoutVars>
          <dgm:chMax val="0"/>
          <dgm:chPref val="0"/>
          <dgm:bulletEnabled val="1"/>
        </dgm:presLayoutVars>
      </dgm:prSet>
      <dgm:spPr>
        <a:prstGeom prst="rect">
          <a:avLst/>
        </a:prstGeom>
      </dgm:spPr>
    </dgm:pt>
  </dgm:ptLst>
  <dgm:cxnLst>
    <dgm:cxn modelId="{08A9906C-BD44-4E90-883C-9A0FBF2D4AEC}" srcId="{A87B0F2A-A9CD-4EFD-A0F7-3E71FB131726}" destId="{C5902D0C-1247-4AF0-B8C0-AA44367FB227}" srcOrd="0" destOrd="0" parTransId="{C1B89A3F-9D35-4591-8185-57BC08FDE0F0}" sibTransId="{5AFF5347-FC8A-4E9A-81AE-C107B205E470}"/>
    <dgm:cxn modelId="{7D870303-61B4-4950-942A-6DE3D6A79200}" type="presOf" srcId="{A87B0F2A-A9CD-4EFD-A0F7-3E71FB131726}" destId="{ED880776-3A4B-43F8-B868-943C4E5C4B25}" srcOrd="0" destOrd="0" presId="urn:microsoft.com/office/officeart/2011/layout/RadialPictureList"/>
    <dgm:cxn modelId="{8F1D38CF-2C2B-4D67-B9E3-06B36262FFCE}" type="presOf" srcId="{CE1AB6A9-71B8-405A-832F-B4666E1E0FE4}" destId="{F71FC613-64AD-41CE-A8B7-92615C58CA81}" srcOrd="0" destOrd="0" presId="urn:microsoft.com/office/officeart/2011/layout/RadialPictureList"/>
    <dgm:cxn modelId="{3A09FFE2-EBB4-4469-9334-612E5F1FCB92}" srcId="{A87B0F2A-A9CD-4EFD-A0F7-3E71FB131726}" destId="{CE1AB6A9-71B8-405A-832F-B4666E1E0FE4}" srcOrd="2" destOrd="0" parTransId="{DAE95A53-7862-4521-B590-555F8A35016C}" sibTransId="{9EFA6D44-EC2F-4C9F-8EFA-E9003C75A48C}"/>
    <dgm:cxn modelId="{8630E901-2544-4E74-BB16-7D007964578C}" srcId="{1ADAAE17-AF59-4A56-B0AA-C6C49726B5FF}" destId="{A87B0F2A-A9CD-4EFD-A0F7-3E71FB131726}" srcOrd="0" destOrd="0" parTransId="{F161F388-FAFD-42AF-A7A0-4CD796D19F87}" sibTransId="{B7F530BB-BB30-4796-B9FF-5C44D9B44788}"/>
    <dgm:cxn modelId="{18D3A287-2300-4F61-9F92-288D56F6C2F0}" srcId="{A87B0F2A-A9CD-4EFD-A0F7-3E71FB131726}" destId="{6B336319-F5AF-4EFE-8671-8DA8E98D7016}" srcOrd="1" destOrd="0" parTransId="{41F10034-CC02-4711-9740-9FF4662EC848}" sibTransId="{3C13A4E6-CC45-4F8F-BAE6-6BC41E4C47EA}"/>
    <dgm:cxn modelId="{F40A3017-FCAC-4732-8C3C-A1B9FC308694}" type="presOf" srcId="{6B336319-F5AF-4EFE-8671-8DA8E98D7016}" destId="{8BBBF356-8993-4C1C-BDA5-4FDFFF6DBC5E}" srcOrd="0" destOrd="0" presId="urn:microsoft.com/office/officeart/2011/layout/RadialPictureList"/>
    <dgm:cxn modelId="{18CB7BB4-0621-4238-958F-56E3EF1A46D7}" type="presOf" srcId="{1ADAAE17-AF59-4A56-B0AA-C6C49726B5FF}" destId="{6221A9A4-F9A9-4DFF-A33E-F82ED21C4EB0}" srcOrd="0" destOrd="0" presId="urn:microsoft.com/office/officeart/2011/layout/RadialPictureList"/>
    <dgm:cxn modelId="{6F81B2FD-C15B-4EDF-AE0C-1DDA285B86E0}" type="presOf" srcId="{C5902D0C-1247-4AF0-B8C0-AA44367FB227}" destId="{BF63C7F6-EDBC-4588-B8AD-865B5D5604CC}" srcOrd="0" destOrd="0" presId="urn:microsoft.com/office/officeart/2011/layout/RadialPictureList"/>
    <dgm:cxn modelId="{5DF85987-4057-456D-80A3-DFB2929CEE15}" type="presParOf" srcId="{6221A9A4-F9A9-4DFF-A33E-F82ED21C4EB0}" destId="{ED880776-3A4B-43F8-B868-943C4E5C4B25}" srcOrd="0" destOrd="0" presId="urn:microsoft.com/office/officeart/2011/layout/RadialPictureList"/>
    <dgm:cxn modelId="{6ACF70F2-28E5-4A86-B5A7-0F08C02B822D}" type="presParOf" srcId="{6221A9A4-F9A9-4DFF-A33E-F82ED21C4EB0}" destId="{8BB27448-6256-48FA-9EFF-C7D29CCDDC08}" srcOrd="1" destOrd="0" presId="urn:microsoft.com/office/officeart/2011/layout/RadialPictureList"/>
    <dgm:cxn modelId="{ECF65789-0091-4764-9813-87257E8EBBA6}" type="presParOf" srcId="{6221A9A4-F9A9-4DFF-A33E-F82ED21C4EB0}" destId="{DDD4A8FF-DD51-4D9E-9E0D-531656D8B78D}" srcOrd="2" destOrd="0" presId="urn:microsoft.com/office/officeart/2011/layout/RadialPictureList"/>
    <dgm:cxn modelId="{250E0B2A-411A-42AC-A3B0-BAB760F9BE8B}" type="presParOf" srcId="{6221A9A4-F9A9-4DFF-A33E-F82ED21C4EB0}" destId="{BF63C7F6-EDBC-4588-B8AD-865B5D5604CC}" srcOrd="3" destOrd="0" presId="urn:microsoft.com/office/officeart/2011/layout/RadialPictureList"/>
    <dgm:cxn modelId="{45DEEEC9-7976-4963-BD8E-97F8F17D8678}" type="presParOf" srcId="{6221A9A4-F9A9-4DFF-A33E-F82ED21C4EB0}" destId="{8B576AE5-5793-484B-A96C-AD334217F171}" srcOrd="4" destOrd="0" presId="urn:microsoft.com/office/officeart/2011/layout/RadialPictureList"/>
    <dgm:cxn modelId="{7D84D6A5-6B14-4018-AD5B-AA19822E7C37}" type="presParOf" srcId="{8B576AE5-5793-484B-A96C-AD334217F171}" destId="{1722A4DB-78C9-4130-A78F-6CC084351834}" srcOrd="0" destOrd="0" presId="urn:microsoft.com/office/officeart/2011/layout/RadialPictureList"/>
    <dgm:cxn modelId="{31D66F8E-32AA-4024-9264-601DD8EE4587}" type="presParOf" srcId="{6221A9A4-F9A9-4DFF-A33E-F82ED21C4EB0}" destId="{8BBBF356-8993-4C1C-BDA5-4FDFFF6DBC5E}" srcOrd="5" destOrd="0" presId="urn:microsoft.com/office/officeart/2011/layout/RadialPictureList"/>
    <dgm:cxn modelId="{956F9DC6-492F-438D-A839-18EE9BBEC9AC}" type="presParOf" srcId="{6221A9A4-F9A9-4DFF-A33E-F82ED21C4EB0}" destId="{46EBE8AC-609F-4157-989B-F3FB4D79AB27}" srcOrd="6" destOrd="0" presId="urn:microsoft.com/office/officeart/2011/layout/RadialPictureList"/>
    <dgm:cxn modelId="{262BD7AB-C916-4C46-BA84-6C64F7DDB409}" type="presParOf" srcId="{46EBE8AC-609F-4157-989B-F3FB4D79AB27}" destId="{01D3EDC0-9C7A-4B36-8222-55362054F062}" srcOrd="0" destOrd="0" presId="urn:microsoft.com/office/officeart/2011/layout/RadialPictureList"/>
    <dgm:cxn modelId="{D1DF4A3F-AD3F-4CF8-8EBF-C0389FA1348E}" type="presParOf" srcId="{6221A9A4-F9A9-4DFF-A33E-F82ED21C4EB0}" destId="{F71FC613-64AD-41CE-A8B7-92615C58CA81}"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699D02-6B49-4171-804F-A31CA5C693E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pt-BR"/>
        </a:p>
      </dgm:t>
    </dgm:pt>
    <dgm:pt modelId="{E6635D41-D69F-4462-A7AC-28E3084F8F2F}">
      <dgm:prSet phldrT="[Texto]"/>
      <dgm:spPr>
        <a:xfrm>
          <a:off x="822811" y="576067"/>
          <a:ext cx="3037637" cy="426568"/>
        </a:xfrm>
        <a:solidFill>
          <a:srgbClr val="C0504D">
            <a:lumMod val="40000"/>
            <a:lumOff val="60000"/>
          </a:srgbClr>
        </a:solidFill>
        <a:ln w="25400" cap="flat" cmpd="sng" algn="ctr">
          <a:noFill/>
          <a:prstDash val="solid"/>
        </a:ln>
        <a:effectLst/>
      </dgm:spPr>
      <dgm:t>
        <a:bodyPr/>
        <a:lstStyle/>
        <a:p>
          <a:pPr algn="l"/>
          <a:r>
            <a:rPr lang="pt-BR" dirty="0">
              <a:solidFill>
                <a:srgbClr val="C0504D"/>
              </a:solidFill>
              <a:effectLst>
                <a:outerShdw blurRad="38100" dist="38100" dir="2700000" algn="tl">
                  <a:srgbClr val="000000">
                    <a:alpha val="43137"/>
                  </a:srgbClr>
                </a:outerShdw>
              </a:effectLst>
              <a:latin typeface="Arial"/>
              <a:ea typeface="+mn-ea"/>
              <a:cs typeface="+mn-cs"/>
            </a:rPr>
            <a:t>Federal	</a:t>
          </a:r>
        </a:p>
      </dgm:t>
    </dgm:pt>
    <dgm:pt modelId="{762005C4-76B0-459E-B266-DF68F7885F42}" type="parTrans" cxnId="{4E31ACD2-9668-4FCD-A434-C25720ADD202}">
      <dgm:prSet/>
      <dgm:spPr/>
      <dgm:t>
        <a:bodyPr/>
        <a:lstStyle/>
        <a:p>
          <a:endParaRPr lang="pt-BR"/>
        </a:p>
      </dgm:t>
    </dgm:pt>
    <dgm:pt modelId="{1CD682F4-28FA-4B09-B30A-719E73F3E8CB}" type="sibTrans" cxnId="{4E31ACD2-9668-4FCD-A434-C25720ADD202}">
      <dgm:prSet/>
      <dgm:spPr>
        <a:xfrm>
          <a:off x="-4345459" y="-576063"/>
          <a:ext cx="5353569" cy="5184575"/>
        </a:xfrm>
        <a:solidFill>
          <a:srgbClr val="C00000"/>
        </a:solidFill>
        <a:ln w="25400" cap="flat" cmpd="sng" algn="ctr">
          <a:solidFill>
            <a:srgbClr val="C0504D"/>
          </a:solidFill>
          <a:prstDash val="solid"/>
        </a:ln>
        <a:effectLst/>
      </dgm:spPr>
      <dgm:t>
        <a:bodyPr/>
        <a:lstStyle/>
        <a:p>
          <a:endParaRPr lang="pt-BR"/>
        </a:p>
      </dgm:t>
    </dgm:pt>
    <dgm:pt modelId="{2ADB9DAD-8BE6-4B4D-AC68-0DF7775E1385}">
      <dgm:prSet phldrT="[Texto]"/>
      <dgm:spPr>
        <a:xfrm>
          <a:off x="1018056" y="1802939"/>
          <a:ext cx="2880615" cy="426568"/>
        </a:xfrm>
        <a:solidFill>
          <a:srgbClr val="C0504D">
            <a:lumMod val="40000"/>
            <a:lumOff val="60000"/>
          </a:srgbClr>
        </a:solidFill>
        <a:ln w="25400" cap="flat" cmpd="sng" algn="ctr">
          <a:noFill/>
          <a:prstDash val="solid"/>
        </a:ln>
        <a:effectLst/>
      </dgm:spPr>
      <dgm:t>
        <a:bodyPr/>
        <a:lstStyle/>
        <a:p>
          <a:pPr algn="l"/>
          <a:r>
            <a:rPr lang="pt-BR" dirty="0">
              <a:solidFill>
                <a:srgbClr val="C0504D"/>
              </a:solidFill>
              <a:effectLst>
                <a:outerShdw blurRad="38100" dist="38100" dir="2700000" algn="tl">
                  <a:srgbClr val="000000">
                    <a:alpha val="43137"/>
                  </a:srgbClr>
                </a:outerShdw>
              </a:effectLst>
              <a:latin typeface="Arial"/>
              <a:ea typeface="+mn-ea"/>
              <a:cs typeface="+mn-cs"/>
            </a:rPr>
            <a:t>Estadual/Distrital</a:t>
          </a:r>
        </a:p>
      </dgm:t>
    </dgm:pt>
    <dgm:pt modelId="{25F7705F-1F38-49B6-AEB5-020780D9D659}" type="parTrans" cxnId="{CCAD3B15-996B-4EB2-8CF4-6CCCBAA3FBF7}">
      <dgm:prSet/>
      <dgm:spPr/>
      <dgm:t>
        <a:bodyPr/>
        <a:lstStyle/>
        <a:p>
          <a:endParaRPr lang="pt-BR"/>
        </a:p>
      </dgm:t>
    </dgm:pt>
    <dgm:pt modelId="{18FDC89C-9E9F-4093-B81D-D0C51B18962B}" type="sibTrans" cxnId="{CCAD3B15-996B-4EB2-8CF4-6CCCBAA3FBF7}">
      <dgm:prSet/>
      <dgm:spPr/>
      <dgm:t>
        <a:bodyPr/>
        <a:lstStyle/>
        <a:p>
          <a:endParaRPr lang="pt-BR"/>
        </a:p>
      </dgm:t>
    </dgm:pt>
    <dgm:pt modelId="{76928877-27E5-42A3-8373-7374E554D879}">
      <dgm:prSet phldrT="[Texto]"/>
      <dgm:spPr>
        <a:xfrm>
          <a:off x="725584" y="3012674"/>
          <a:ext cx="3162845" cy="426568"/>
        </a:xfrm>
        <a:solidFill>
          <a:srgbClr val="C0504D">
            <a:lumMod val="40000"/>
            <a:lumOff val="60000"/>
          </a:srgbClr>
        </a:solidFill>
        <a:ln w="25400" cap="flat" cmpd="sng" algn="ctr">
          <a:noFill/>
          <a:prstDash val="solid"/>
        </a:ln>
        <a:effectLst/>
      </dgm:spPr>
      <dgm:t>
        <a:bodyPr/>
        <a:lstStyle/>
        <a:p>
          <a:pPr algn="l"/>
          <a:r>
            <a:rPr lang="pt-BR" dirty="0">
              <a:solidFill>
                <a:srgbClr val="C0504D"/>
              </a:solidFill>
              <a:effectLst>
                <a:outerShdw blurRad="38100" dist="38100" dir="2700000" algn="tl">
                  <a:srgbClr val="000000">
                    <a:alpha val="43137"/>
                  </a:srgbClr>
                </a:outerShdw>
              </a:effectLst>
              <a:latin typeface="Arial"/>
              <a:ea typeface="+mn-ea"/>
              <a:cs typeface="+mn-cs"/>
            </a:rPr>
            <a:t>Municipal</a:t>
          </a:r>
        </a:p>
      </dgm:t>
    </dgm:pt>
    <dgm:pt modelId="{76BD36CC-4D5A-4B7E-811A-38DB98478A00}" type="parTrans" cxnId="{EAA41DB6-95A1-4281-AAFC-BC206E2DE600}">
      <dgm:prSet/>
      <dgm:spPr/>
      <dgm:t>
        <a:bodyPr/>
        <a:lstStyle/>
        <a:p>
          <a:endParaRPr lang="pt-BR"/>
        </a:p>
      </dgm:t>
    </dgm:pt>
    <dgm:pt modelId="{3B876EFD-3A20-4EA5-A3DF-747455530D1C}" type="sibTrans" cxnId="{EAA41DB6-95A1-4281-AAFC-BC206E2DE600}">
      <dgm:prSet/>
      <dgm:spPr/>
      <dgm:t>
        <a:bodyPr/>
        <a:lstStyle/>
        <a:p>
          <a:endParaRPr lang="pt-BR"/>
        </a:p>
      </dgm:t>
    </dgm:pt>
    <dgm:pt modelId="{23122892-53F8-4D41-8DE1-5F1EB44C08E4}" type="pres">
      <dgm:prSet presAssocID="{DF699D02-6B49-4171-804F-A31CA5C693EE}" presName="Name0" presStyleCnt="0">
        <dgm:presLayoutVars>
          <dgm:chMax val="7"/>
          <dgm:chPref val="7"/>
          <dgm:dir/>
        </dgm:presLayoutVars>
      </dgm:prSet>
      <dgm:spPr/>
    </dgm:pt>
    <dgm:pt modelId="{D0F314ED-15A2-4FE2-A54C-1CA43D577E2B}" type="pres">
      <dgm:prSet presAssocID="{DF699D02-6B49-4171-804F-A31CA5C693EE}" presName="Name1" presStyleCnt="0"/>
      <dgm:spPr/>
    </dgm:pt>
    <dgm:pt modelId="{65C39360-58C7-4565-9413-24347D2516C9}" type="pres">
      <dgm:prSet presAssocID="{DF699D02-6B49-4171-804F-A31CA5C693EE}" presName="cycle" presStyleCnt="0"/>
      <dgm:spPr/>
    </dgm:pt>
    <dgm:pt modelId="{05DF4DC1-CD75-42D4-B1E0-56C4897F9C08}" type="pres">
      <dgm:prSet presAssocID="{DF699D02-6B49-4171-804F-A31CA5C693EE}" presName="srcNode" presStyleLbl="node1" presStyleIdx="0" presStyleCnt="3"/>
      <dgm:spPr/>
    </dgm:pt>
    <dgm:pt modelId="{2A4861C1-1346-4117-98BA-1A591704DA5C}" type="pres">
      <dgm:prSet presAssocID="{DF699D02-6B49-4171-804F-A31CA5C693EE}" presName="conn" presStyleLbl="parChTrans1D2" presStyleIdx="0" presStyleCnt="1" custScaleX="98585" custScaleY="95473" custLinFactNeighborX="-866"/>
      <dgm:spPr>
        <a:prstGeom prst="blockArc">
          <a:avLst>
            <a:gd name="adj1" fmla="val 18900000"/>
            <a:gd name="adj2" fmla="val 2700000"/>
            <a:gd name="adj3" fmla="val 398"/>
          </a:avLst>
        </a:prstGeom>
      </dgm:spPr>
    </dgm:pt>
    <dgm:pt modelId="{BDDFD251-A804-45B3-AE5E-45E2EE0DB446}" type="pres">
      <dgm:prSet presAssocID="{DF699D02-6B49-4171-804F-A31CA5C693EE}" presName="extraNode" presStyleLbl="node1" presStyleIdx="0" presStyleCnt="3"/>
      <dgm:spPr/>
    </dgm:pt>
    <dgm:pt modelId="{FF7120A8-DCF1-4A7B-B26F-D4FFD38865EE}" type="pres">
      <dgm:prSet presAssocID="{DF699D02-6B49-4171-804F-A31CA5C693EE}" presName="dstNode" presStyleLbl="node1" presStyleIdx="0" presStyleCnt="3"/>
      <dgm:spPr/>
    </dgm:pt>
    <dgm:pt modelId="{86C9BF04-51D8-4DFD-9367-6062A1AB241D}" type="pres">
      <dgm:prSet presAssocID="{E6635D41-D69F-4462-A7AC-28E3084F8F2F}" presName="text_1" presStyleLbl="node1" presStyleIdx="0" presStyleCnt="3" custScaleX="78435" custScaleY="52892" custLinFactNeighborX="-8526" custLinFactNeighborY="-2125">
        <dgm:presLayoutVars>
          <dgm:bulletEnabled val="1"/>
        </dgm:presLayoutVars>
      </dgm:prSet>
      <dgm:spPr>
        <a:prstGeom prst="rect">
          <a:avLst/>
        </a:prstGeom>
      </dgm:spPr>
    </dgm:pt>
    <dgm:pt modelId="{3E8A6616-6A9F-4B24-99CA-24F45FBCD7CE}" type="pres">
      <dgm:prSet presAssocID="{E6635D41-D69F-4462-A7AC-28E3084F8F2F}" presName="accent_1" presStyleCnt="0"/>
      <dgm:spPr/>
    </dgm:pt>
    <dgm:pt modelId="{8C5D822E-3BC9-4ED1-BFF4-F6F5EBBBC8A4}" type="pres">
      <dgm:prSet presAssocID="{E6635D41-D69F-4462-A7AC-28E3084F8F2F}" presName="accentRepeatNode" presStyleLbl="solidFgAcc1" presStyleIdx="0" presStyleCnt="3" custScaleX="60198" custScaleY="60000" custLinFactNeighborX="-7143"/>
      <dgm:spPr>
        <a:xfrm>
          <a:off x="359980" y="504056"/>
          <a:ext cx="606863" cy="604867"/>
        </a:xfrm>
        <a:prstGeom prst="ellipse">
          <a:avLst/>
        </a:prstGeom>
        <a:solidFill>
          <a:sysClr val="window" lastClr="FFFFFF">
            <a:hueOff val="0"/>
            <a:satOff val="0"/>
            <a:lumOff val="0"/>
            <a:alphaOff val="0"/>
          </a:sysClr>
        </a:solidFill>
        <a:ln w="25400" cap="flat" cmpd="sng" algn="ctr">
          <a:solidFill>
            <a:srgbClr val="C0504D"/>
          </a:solidFill>
          <a:prstDash val="solid"/>
        </a:ln>
        <a:effectLst/>
      </dgm:spPr>
    </dgm:pt>
    <dgm:pt modelId="{8C72365F-EF16-475E-931C-5A22C67CD938}" type="pres">
      <dgm:prSet presAssocID="{2ADB9DAD-8BE6-4B4D-AC68-0DF7775E1385}" presName="text_2" presStyleLbl="node1" presStyleIdx="1" presStyleCnt="3" custScaleX="80472" custScaleY="52892" custLinFactNeighborX="-10058">
        <dgm:presLayoutVars>
          <dgm:bulletEnabled val="1"/>
        </dgm:presLayoutVars>
      </dgm:prSet>
      <dgm:spPr>
        <a:prstGeom prst="rect">
          <a:avLst/>
        </a:prstGeom>
      </dgm:spPr>
    </dgm:pt>
    <dgm:pt modelId="{57C84AE1-72F8-4985-A3DF-8B89CDD81805}" type="pres">
      <dgm:prSet presAssocID="{2ADB9DAD-8BE6-4B4D-AC68-0DF7775E1385}" presName="accent_2" presStyleCnt="0"/>
      <dgm:spPr/>
    </dgm:pt>
    <dgm:pt modelId="{BAFF991B-F646-4CDE-994B-698ED788FE73}" type="pres">
      <dgm:prSet presAssocID="{2ADB9DAD-8BE6-4B4D-AC68-0DF7775E1385}" presName="accentRepeatNode" presStyleLbl="solidFgAcc1" presStyleIdx="1" presStyleCnt="3" custScaleX="60198" custScaleY="60000" custLinFactNeighborX="-18373"/>
      <dgm:spPr>
        <a:xfrm>
          <a:off x="539928" y="1713790"/>
          <a:ext cx="606863" cy="604867"/>
        </a:xfrm>
        <a:prstGeom prst="ellipse">
          <a:avLst/>
        </a:prstGeom>
        <a:solidFill>
          <a:sysClr val="window" lastClr="FFFFFF">
            <a:hueOff val="0"/>
            <a:satOff val="0"/>
            <a:lumOff val="0"/>
            <a:alphaOff val="0"/>
          </a:sysClr>
        </a:solidFill>
        <a:ln w="25400" cap="flat" cmpd="sng" algn="ctr">
          <a:solidFill>
            <a:srgbClr val="C0504D"/>
          </a:solidFill>
          <a:prstDash val="solid"/>
        </a:ln>
        <a:effectLst/>
      </dgm:spPr>
    </dgm:pt>
    <dgm:pt modelId="{2532E425-693C-4F9D-A83E-E982C7C97AAB}" type="pres">
      <dgm:prSet presAssocID="{76928877-27E5-42A3-8373-7374E554D879}" presName="text_3" presStyleLbl="node1" presStyleIdx="2" presStyleCnt="3" custScaleX="81668" custScaleY="52892" custLinFactNeighborX="-9420">
        <dgm:presLayoutVars>
          <dgm:bulletEnabled val="1"/>
        </dgm:presLayoutVars>
      </dgm:prSet>
      <dgm:spPr>
        <a:prstGeom prst="rect">
          <a:avLst/>
        </a:prstGeom>
      </dgm:spPr>
    </dgm:pt>
    <dgm:pt modelId="{7A49C7C9-02CD-400C-B8C3-4DE7F39D789E}" type="pres">
      <dgm:prSet presAssocID="{76928877-27E5-42A3-8373-7374E554D879}" presName="accent_3" presStyleCnt="0"/>
      <dgm:spPr/>
    </dgm:pt>
    <dgm:pt modelId="{043F601A-7B4D-417C-9A6A-A3FA829A1167}" type="pres">
      <dgm:prSet presAssocID="{76928877-27E5-42A3-8373-7374E554D879}" presName="accentRepeatNode" presStyleLbl="solidFgAcc1" presStyleIdx="2" presStyleCnt="3" custScaleX="60198" custScaleY="60000" custLinFactNeighborX="-18373"/>
      <dgm:spPr>
        <a:xfrm>
          <a:off x="246769" y="2923524"/>
          <a:ext cx="606863" cy="604867"/>
        </a:xfrm>
        <a:prstGeom prst="ellipse">
          <a:avLst/>
        </a:prstGeom>
        <a:solidFill>
          <a:sysClr val="window" lastClr="FFFFFF">
            <a:hueOff val="0"/>
            <a:satOff val="0"/>
            <a:lumOff val="0"/>
            <a:alphaOff val="0"/>
          </a:sysClr>
        </a:solidFill>
        <a:ln w="25400" cap="flat" cmpd="sng" algn="ctr">
          <a:solidFill>
            <a:srgbClr val="C0504D"/>
          </a:solidFill>
          <a:prstDash val="solid"/>
        </a:ln>
        <a:effectLst/>
      </dgm:spPr>
    </dgm:pt>
  </dgm:ptLst>
  <dgm:cxnLst>
    <dgm:cxn modelId="{B2233032-4621-4B89-A9DD-F4003721A5E5}" type="presOf" srcId="{76928877-27E5-42A3-8373-7374E554D879}" destId="{2532E425-693C-4F9D-A83E-E982C7C97AAB}" srcOrd="0" destOrd="0" presId="urn:microsoft.com/office/officeart/2008/layout/VerticalCurvedList"/>
    <dgm:cxn modelId="{4EA6AAAE-95BE-4559-9062-AA7B011A83D0}" type="presOf" srcId="{2ADB9DAD-8BE6-4B4D-AC68-0DF7775E1385}" destId="{8C72365F-EF16-475E-931C-5A22C67CD938}" srcOrd="0" destOrd="0" presId="urn:microsoft.com/office/officeart/2008/layout/VerticalCurvedList"/>
    <dgm:cxn modelId="{9D7267F8-4D31-4B20-B1A7-FA76A7D3FE0E}" type="presOf" srcId="{1CD682F4-28FA-4B09-B30A-719E73F3E8CB}" destId="{2A4861C1-1346-4117-98BA-1A591704DA5C}" srcOrd="0" destOrd="0" presId="urn:microsoft.com/office/officeart/2008/layout/VerticalCurvedList"/>
    <dgm:cxn modelId="{EAA41DB6-95A1-4281-AAFC-BC206E2DE600}" srcId="{DF699D02-6B49-4171-804F-A31CA5C693EE}" destId="{76928877-27E5-42A3-8373-7374E554D879}" srcOrd="2" destOrd="0" parTransId="{76BD36CC-4D5A-4B7E-811A-38DB98478A00}" sibTransId="{3B876EFD-3A20-4EA5-A3DF-747455530D1C}"/>
    <dgm:cxn modelId="{5D9C074E-1A78-44EE-9CF6-E805D0087626}" type="presOf" srcId="{DF699D02-6B49-4171-804F-A31CA5C693EE}" destId="{23122892-53F8-4D41-8DE1-5F1EB44C08E4}" srcOrd="0" destOrd="0" presId="urn:microsoft.com/office/officeart/2008/layout/VerticalCurvedList"/>
    <dgm:cxn modelId="{EF6BFA25-1781-4D50-8C23-1D76911C7A46}" type="presOf" srcId="{E6635D41-D69F-4462-A7AC-28E3084F8F2F}" destId="{86C9BF04-51D8-4DFD-9367-6062A1AB241D}" srcOrd="0" destOrd="0" presId="urn:microsoft.com/office/officeart/2008/layout/VerticalCurvedList"/>
    <dgm:cxn modelId="{CCAD3B15-996B-4EB2-8CF4-6CCCBAA3FBF7}" srcId="{DF699D02-6B49-4171-804F-A31CA5C693EE}" destId="{2ADB9DAD-8BE6-4B4D-AC68-0DF7775E1385}" srcOrd="1" destOrd="0" parTransId="{25F7705F-1F38-49B6-AEB5-020780D9D659}" sibTransId="{18FDC89C-9E9F-4093-B81D-D0C51B18962B}"/>
    <dgm:cxn modelId="{4E31ACD2-9668-4FCD-A434-C25720ADD202}" srcId="{DF699D02-6B49-4171-804F-A31CA5C693EE}" destId="{E6635D41-D69F-4462-A7AC-28E3084F8F2F}" srcOrd="0" destOrd="0" parTransId="{762005C4-76B0-459E-B266-DF68F7885F42}" sibTransId="{1CD682F4-28FA-4B09-B30A-719E73F3E8CB}"/>
    <dgm:cxn modelId="{088EAE7C-6155-4249-AD72-EDBD1431FA04}" type="presParOf" srcId="{23122892-53F8-4D41-8DE1-5F1EB44C08E4}" destId="{D0F314ED-15A2-4FE2-A54C-1CA43D577E2B}" srcOrd="0" destOrd="0" presId="urn:microsoft.com/office/officeart/2008/layout/VerticalCurvedList"/>
    <dgm:cxn modelId="{C7A8876E-9334-435F-86A3-68DCA5B8516B}" type="presParOf" srcId="{D0F314ED-15A2-4FE2-A54C-1CA43D577E2B}" destId="{65C39360-58C7-4565-9413-24347D2516C9}" srcOrd="0" destOrd="0" presId="urn:microsoft.com/office/officeart/2008/layout/VerticalCurvedList"/>
    <dgm:cxn modelId="{EDC8BCE0-BD54-4BC3-8F20-AE6BED77DA3E}" type="presParOf" srcId="{65C39360-58C7-4565-9413-24347D2516C9}" destId="{05DF4DC1-CD75-42D4-B1E0-56C4897F9C08}" srcOrd="0" destOrd="0" presId="urn:microsoft.com/office/officeart/2008/layout/VerticalCurvedList"/>
    <dgm:cxn modelId="{33370B85-C128-4A26-B8E5-7335FC454F5A}" type="presParOf" srcId="{65C39360-58C7-4565-9413-24347D2516C9}" destId="{2A4861C1-1346-4117-98BA-1A591704DA5C}" srcOrd="1" destOrd="0" presId="urn:microsoft.com/office/officeart/2008/layout/VerticalCurvedList"/>
    <dgm:cxn modelId="{63BF6929-B5E9-40AA-8F4B-6F9689858A61}" type="presParOf" srcId="{65C39360-58C7-4565-9413-24347D2516C9}" destId="{BDDFD251-A804-45B3-AE5E-45E2EE0DB446}" srcOrd="2" destOrd="0" presId="urn:microsoft.com/office/officeart/2008/layout/VerticalCurvedList"/>
    <dgm:cxn modelId="{12794D57-E1F9-4841-9E82-B33EB90A5AF4}" type="presParOf" srcId="{65C39360-58C7-4565-9413-24347D2516C9}" destId="{FF7120A8-DCF1-4A7B-B26F-D4FFD38865EE}" srcOrd="3" destOrd="0" presId="urn:microsoft.com/office/officeart/2008/layout/VerticalCurvedList"/>
    <dgm:cxn modelId="{B6077C47-32A1-4EBA-A0A2-0577454841E6}" type="presParOf" srcId="{D0F314ED-15A2-4FE2-A54C-1CA43D577E2B}" destId="{86C9BF04-51D8-4DFD-9367-6062A1AB241D}" srcOrd="1" destOrd="0" presId="urn:microsoft.com/office/officeart/2008/layout/VerticalCurvedList"/>
    <dgm:cxn modelId="{FBB53262-A1EC-463D-93E9-145C9097D8E4}" type="presParOf" srcId="{D0F314ED-15A2-4FE2-A54C-1CA43D577E2B}" destId="{3E8A6616-6A9F-4B24-99CA-24F45FBCD7CE}" srcOrd="2" destOrd="0" presId="urn:microsoft.com/office/officeart/2008/layout/VerticalCurvedList"/>
    <dgm:cxn modelId="{C4C73C44-3663-4E7F-BDEE-56B749604CF3}" type="presParOf" srcId="{3E8A6616-6A9F-4B24-99CA-24F45FBCD7CE}" destId="{8C5D822E-3BC9-4ED1-BFF4-F6F5EBBBC8A4}" srcOrd="0" destOrd="0" presId="urn:microsoft.com/office/officeart/2008/layout/VerticalCurvedList"/>
    <dgm:cxn modelId="{FBE85422-C2A7-4823-9BB6-475E9CAC2A63}" type="presParOf" srcId="{D0F314ED-15A2-4FE2-A54C-1CA43D577E2B}" destId="{8C72365F-EF16-475E-931C-5A22C67CD938}" srcOrd="3" destOrd="0" presId="urn:microsoft.com/office/officeart/2008/layout/VerticalCurvedList"/>
    <dgm:cxn modelId="{866A9411-C674-4F02-B062-41A95DD4AACB}" type="presParOf" srcId="{D0F314ED-15A2-4FE2-A54C-1CA43D577E2B}" destId="{57C84AE1-72F8-4985-A3DF-8B89CDD81805}" srcOrd="4" destOrd="0" presId="urn:microsoft.com/office/officeart/2008/layout/VerticalCurvedList"/>
    <dgm:cxn modelId="{919264E4-431E-4C31-ACAC-5CBD0BC92F1E}" type="presParOf" srcId="{57C84AE1-72F8-4985-A3DF-8B89CDD81805}" destId="{BAFF991B-F646-4CDE-994B-698ED788FE73}" srcOrd="0" destOrd="0" presId="urn:microsoft.com/office/officeart/2008/layout/VerticalCurvedList"/>
    <dgm:cxn modelId="{B0DAB80D-C910-45DD-B99D-3785E0B2C5CA}" type="presParOf" srcId="{D0F314ED-15A2-4FE2-A54C-1CA43D577E2B}" destId="{2532E425-693C-4F9D-A83E-E982C7C97AAB}" srcOrd="5" destOrd="0" presId="urn:microsoft.com/office/officeart/2008/layout/VerticalCurvedList"/>
    <dgm:cxn modelId="{2743E4F0-8E87-42EE-B783-B5C50E975ECA}" type="presParOf" srcId="{D0F314ED-15A2-4FE2-A54C-1CA43D577E2B}" destId="{7A49C7C9-02CD-400C-B8C3-4DE7F39D789E}" srcOrd="6" destOrd="0" presId="urn:microsoft.com/office/officeart/2008/layout/VerticalCurvedList"/>
    <dgm:cxn modelId="{E2654D64-DE3A-4A17-856F-204496D8A3CB}" type="presParOf" srcId="{7A49C7C9-02CD-400C-B8C3-4DE7F39D789E}" destId="{043F601A-7B4D-417C-9A6A-A3FA829A1167}"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22701A-BA4F-4C48-B455-ACE18AFF8EEE}" type="doc">
      <dgm:prSet loTypeId="urn:microsoft.com/office/officeart/2005/8/layout/equation2" loCatId="process" qsTypeId="urn:microsoft.com/office/officeart/2005/8/quickstyle/simple1" qsCatId="simple" csTypeId="urn:microsoft.com/office/officeart/2005/8/colors/accent1_2" csCatId="accent1" phldr="1"/>
      <dgm:spPr/>
    </dgm:pt>
    <dgm:pt modelId="{17D2822F-CFD1-4E25-A5E4-FE48EA0A0C0C}">
      <dgm:prSet phldrT="[Texto]" custT="1"/>
      <dgm:spPr>
        <a:solidFill>
          <a:schemeClr val="accent2">
            <a:lumMod val="75000"/>
          </a:schemeClr>
        </a:solidFill>
      </dgm:spPr>
      <dgm:t>
        <a:bodyPr/>
        <a:lstStyle/>
        <a:p>
          <a:r>
            <a:rPr lang="pt-BR" sz="2000" dirty="0"/>
            <a:t>INFORMAÇÕES PESSOAIS</a:t>
          </a:r>
        </a:p>
      </dgm:t>
    </dgm:pt>
    <dgm:pt modelId="{9553E1C2-A2C8-4F99-9DBE-8312687D9E9C}" type="parTrans" cxnId="{C11002B8-F666-413C-A7A0-8D54AFDE3C2B}">
      <dgm:prSet/>
      <dgm:spPr/>
      <dgm:t>
        <a:bodyPr/>
        <a:lstStyle/>
        <a:p>
          <a:endParaRPr lang="pt-BR"/>
        </a:p>
      </dgm:t>
    </dgm:pt>
    <dgm:pt modelId="{D45100B6-BF79-4FDF-8223-29482D2ED680}" type="sibTrans" cxnId="{C11002B8-F666-413C-A7A0-8D54AFDE3C2B}">
      <dgm:prSet/>
      <dgm:spPr>
        <a:solidFill>
          <a:srgbClr val="FF0000"/>
        </a:solidFill>
      </dgm:spPr>
      <dgm:t>
        <a:bodyPr/>
        <a:lstStyle/>
        <a:p>
          <a:endParaRPr lang="pt-BR"/>
        </a:p>
      </dgm:t>
    </dgm:pt>
    <dgm:pt modelId="{1E9CBB11-24D1-4CC1-896B-CE13040FD7D4}">
      <dgm:prSet phldrT="[Texto]" custT="1"/>
      <dgm:spPr>
        <a:solidFill>
          <a:schemeClr val="accent2">
            <a:lumMod val="75000"/>
          </a:schemeClr>
        </a:solidFill>
      </dgm:spPr>
      <dgm:t>
        <a:bodyPr/>
        <a:lstStyle/>
        <a:p>
          <a:r>
            <a:rPr lang="pt-BR" sz="2000" dirty="0"/>
            <a:t>INFORMAÇÕES CLASSIFICADAS (Reservada, Secreta e </a:t>
          </a:r>
          <a:r>
            <a:rPr lang="pt-BR" sz="2000" dirty="0" err="1"/>
            <a:t>Ultrasecreta</a:t>
          </a:r>
          <a:r>
            <a:rPr lang="pt-BR" sz="2000" dirty="0"/>
            <a:t>) </a:t>
          </a:r>
        </a:p>
      </dgm:t>
    </dgm:pt>
    <dgm:pt modelId="{86557647-CB7B-42D3-9A9D-DA9636712842}" type="parTrans" cxnId="{79EAD122-7832-427F-9CBA-1D9825ADD74C}">
      <dgm:prSet/>
      <dgm:spPr/>
      <dgm:t>
        <a:bodyPr/>
        <a:lstStyle/>
        <a:p>
          <a:endParaRPr lang="pt-BR"/>
        </a:p>
      </dgm:t>
    </dgm:pt>
    <dgm:pt modelId="{72A8EB18-B31D-43AE-BF39-569A9A85CFE7}" type="sibTrans" cxnId="{79EAD122-7832-427F-9CBA-1D9825ADD74C}">
      <dgm:prSet/>
      <dgm:spPr>
        <a:solidFill>
          <a:srgbClr val="FF0000"/>
        </a:solidFill>
      </dgm:spPr>
      <dgm:t>
        <a:bodyPr/>
        <a:lstStyle/>
        <a:p>
          <a:endParaRPr lang="pt-BR"/>
        </a:p>
      </dgm:t>
    </dgm:pt>
    <dgm:pt modelId="{4F33C21D-F84A-4C8D-8BD5-2C67BDA2CADC}">
      <dgm:prSet phldrT="[Texto]"/>
      <dgm:spPr>
        <a:solidFill>
          <a:srgbClr val="FF0000"/>
        </a:solidFill>
      </dgm:spPr>
      <dgm:t>
        <a:bodyPr/>
        <a:lstStyle/>
        <a:p>
          <a:r>
            <a:rPr lang="pt-BR" dirty="0"/>
            <a:t>SIGILO</a:t>
          </a:r>
        </a:p>
      </dgm:t>
    </dgm:pt>
    <dgm:pt modelId="{CDBF7759-C0B9-4FA5-8856-F1279523E0A5}" type="parTrans" cxnId="{41D64E79-02B6-47DD-AC50-B7F71BEDE259}">
      <dgm:prSet/>
      <dgm:spPr/>
      <dgm:t>
        <a:bodyPr/>
        <a:lstStyle/>
        <a:p>
          <a:endParaRPr lang="pt-BR"/>
        </a:p>
      </dgm:t>
    </dgm:pt>
    <dgm:pt modelId="{75290CC7-32CF-47C3-B2CE-789CE3725D78}" type="sibTrans" cxnId="{41D64E79-02B6-47DD-AC50-B7F71BEDE259}">
      <dgm:prSet/>
      <dgm:spPr/>
      <dgm:t>
        <a:bodyPr/>
        <a:lstStyle/>
        <a:p>
          <a:endParaRPr lang="pt-BR"/>
        </a:p>
      </dgm:t>
    </dgm:pt>
    <dgm:pt modelId="{6F28339D-3D7F-4396-8DDE-AC41B73F8E96}">
      <dgm:prSet phldrT="[Texto]" custT="1"/>
      <dgm:spPr>
        <a:solidFill>
          <a:schemeClr val="accent2">
            <a:lumMod val="75000"/>
          </a:schemeClr>
        </a:solidFill>
      </dgm:spPr>
      <dgm:t>
        <a:bodyPr/>
        <a:lstStyle/>
        <a:p>
          <a:r>
            <a:rPr lang="pt-BR" sz="2000" dirty="0"/>
            <a:t>OUTRAS LEGISLAÇÕES</a:t>
          </a:r>
        </a:p>
      </dgm:t>
    </dgm:pt>
    <dgm:pt modelId="{088452B5-2367-4780-9352-8B31C07EEC0A}" type="parTrans" cxnId="{3E33AC62-2CA6-4293-9595-6BE462BD6F0F}">
      <dgm:prSet/>
      <dgm:spPr/>
      <dgm:t>
        <a:bodyPr/>
        <a:lstStyle/>
        <a:p>
          <a:endParaRPr lang="pt-BR"/>
        </a:p>
      </dgm:t>
    </dgm:pt>
    <dgm:pt modelId="{8A7F7737-158E-4961-8654-B43959B9BF7B}" type="sibTrans" cxnId="{3E33AC62-2CA6-4293-9595-6BE462BD6F0F}">
      <dgm:prSet/>
      <dgm:spPr>
        <a:solidFill>
          <a:srgbClr val="FF0000"/>
        </a:solidFill>
      </dgm:spPr>
      <dgm:t>
        <a:bodyPr/>
        <a:lstStyle/>
        <a:p>
          <a:endParaRPr lang="pt-BR"/>
        </a:p>
      </dgm:t>
    </dgm:pt>
    <dgm:pt modelId="{8223C36A-EDC8-4342-ABE8-6654B6E969BE}" type="pres">
      <dgm:prSet presAssocID="{9922701A-BA4F-4C48-B455-ACE18AFF8EEE}" presName="Name0" presStyleCnt="0">
        <dgm:presLayoutVars>
          <dgm:dir/>
          <dgm:resizeHandles val="exact"/>
        </dgm:presLayoutVars>
      </dgm:prSet>
      <dgm:spPr/>
    </dgm:pt>
    <dgm:pt modelId="{94AD7123-98D4-4406-B3DD-0DC041FA90B7}" type="pres">
      <dgm:prSet presAssocID="{9922701A-BA4F-4C48-B455-ACE18AFF8EEE}" presName="vNodes" presStyleCnt="0"/>
      <dgm:spPr/>
    </dgm:pt>
    <dgm:pt modelId="{50F2A446-4084-41AA-BDED-557E59462EAC}" type="pres">
      <dgm:prSet presAssocID="{17D2822F-CFD1-4E25-A5E4-FE48EA0A0C0C}" presName="node" presStyleLbl="node1" presStyleIdx="0" presStyleCnt="4" custScaleX="390485" custScaleY="219930">
        <dgm:presLayoutVars>
          <dgm:bulletEnabled val="1"/>
        </dgm:presLayoutVars>
      </dgm:prSet>
      <dgm:spPr/>
    </dgm:pt>
    <dgm:pt modelId="{F28A8AFC-5CF4-4C56-A00E-0A027C2BE920}" type="pres">
      <dgm:prSet presAssocID="{D45100B6-BF79-4FDF-8223-29482D2ED680}" presName="spacerT" presStyleCnt="0"/>
      <dgm:spPr/>
    </dgm:pt>
    <dgm:pt modelId="{91788B45-B193-40D8-BCBE-05B248C06D6D}" type="pres">
      <dgm:prSet presAssocID="{D45100B6-BF79-4FDF-8223-29482D2ED680}" presName="sibTrans" presStyleLbl="sibTrans2D1" presStyleIdx="0" presStyleCnt="3"/>
      <dgm:spPr/>
    </dgm:pt>
    <dgm:pt modelId="{9C838993-7FA7-46C8-8AA6-CE85A2857336}" type="pres">
      <dgm:prSet presAssocID="{D45100B6-BF79-4FDF-8223-29482D2ED680}" presName="spacerB" presStyleCnt="0"/>
      <dgm:spPr/>
    </dgm:pt>
    <dgm:pt modelId="{8620004C-8461-4502-B57D-9BC7BB760342}" type="pres">
      <dgm:prSet presAssocID="{1E9CBB11-24D1-4CC1-896B-CE13040FD7D4}" presName="node" presStyleLbl="node1" presStyleIdx="1" presStyleCnt="4" custScaleX="394189" custScaleY="222180">
        <dgm:presLayoutVars>
          <dgm:bulletEnabled val="1"/>
        </dgm:presLayoutVars>
      </dgm:prSet>
      <dgm:spPr/>
    </dgm:pt>
    <dgm:pt modelId="{FAEC4900-0798-4144-9663-FA18F471D4CF}" type="pres">
      <dgm:prSet presAssocID="{72A8EB18-B31D-43AE-BF39-569A9A85CFE7}" presName="spacerT" presStyleCnt="0"/>
      <dgm:spPr/>
    </dgm:pt>
    <dgm:pt modelId="{2CA13EDD-6BF9-4515-A0B3-199D7285167B}" type="pres">
      <dgm:prSet presAssocID="{72A8EB18-B31D-43AE-BF39-569A9A85CFE7}" presName="sibTrans" presStyleLbl="sibTrans2D1" presStyleIdx="1" presStyleCnt="3" custLinFactNeighborY="-97228"/>
      <dgm:spPr/>
    </dgm:pt>
    <dgm:pt modelId="{704B3891-1A5B-4126-A464-871365C9727B}" type="pres">
      <dgm:prSet presAssocID="{72A8EB18-B31D-43AE-BF39-569A9A85CFE7}" presName="spacerB" presStyleCnt="0"/>
      <dgm:spPr/>
    </dgm:pt>
    <dgm:pt modelId="{6C466905-A7AB-4759-88D2-051DFF028ECB}" type="pres">
      <dgm:prSet presAssocID="{6F28339D-3D7F-4396-8DDE-AC41B73F8E96}" presName="node" presStyleLbl="node1" presStyleIdx="2" presStyleCnt="4" custScaleX="336556" custScaleY="203330" custLinFactNeighborY="-86584">
        <dgm:presLayoutVars>
          <dgm:bulletEnabled val="1"/>
        </dgm:presLayoutVars>
      </dgm:prSet>
      <dgm:spPr/>
    </dgm:pt>
    <dgm:pt modelId="{4E7371E9-3087-43B0-A6C8-4E7A579DB5A4}" type="pres">
      <dgm:prSet presAssocID="{9922701A-BA4F-4C48-B455-ACE18AFF8EEE}" presName="sibTransLast" presStyleLbl="sibTrans2D1" presStyleIdx="2" presStyleCnt="3"/>
      <dgm:spPr/>
    </dgm:pt>
    <dgm:pt modelId="{EE65CEF5-4B33-44BA-8B83-07ED79C7E13E}" type="pres">
      <dgm:prSet presAssocID="{9922701A-BA4F-4C48-B455-ACE18AFF8EEE}" presName="connectorText" presStyleLbl="sibTrans2D1" presStyleIdx="2" presStyleCnt="3"/>
      <dgm:spPr/>
    </dgm:pt>
    <dgm:pt modelId="{1C9C93E1-B488-4629-A70B-69AE9A2DE26C}" type="pres">
      <dgm:prSet presAssocID="{9922701A-BA4F-4C48-B455-ACE18AFF8EEE}" presName="lastNode" presStyleLbl="node1" presStyleIdx="3" presStyleCnt="4" custScaleX="219725" custScaleY="183203" custLinFactX="54885" custLinFactNeighborX="100000" custLinFactNeighborY="1698">
        <dgm:presLayoutVars>
          <dgm:bulletEnabled val="1"/>
        </dgm:presLayoutVars>
      </dgm:prSet>
      <dgm:spPr/>
    </dgm:pt>
  </dgm:ptLst>
  <dgm:cxnLst>
    <dgm:cxn modelId="{41D64E79-02B6-47DD-AC50-B7F71BEDE259}" srcId="{9922701A-BA4F-4C48-B455-ACE18AFF8EEE}" destId="{4F33C21D-F84A-4C8D-8BD5-2C67BDA2CADC}" srcOrd="3" destOrd="0" parTransId="{CDBF7759-C0B9-4FA5-8856-F1279523E0A5}" sibTransId="{75290CC7-32CF-47C3-B2CE-789CE3725D78}"/>
    <dgm:cxn modelId="{B00A4DC7-C177-4191-9676-C70DD6D6C9EF}" type="presOf" srcId="{8A7F7737-158E-4961-8654-B43959B9BF7B}" destId="{4E7371E9-3087-43B0-A6C8-4E7A579DB5A4}" srcOrd="0" destOrd="0" presId="urn:microsoft.com/office/officeart/2005/8/layout/equation2"/>
    <dgm:cxn modelId="{8A931CC4-EC88-4DC9-9FFF-E002F09177A0}" type="presOf" srcId="{72A8EB18-B31D-43AE-BF39-569A9A85CFE7}" destId="{2CA13EDD-6BF9-4515-A0B3-199D7285167B}" srcOrd="0" destOrd="0" presId="urn:microsoft.com/office/officeart/2005/8/layout/equation2"/>
    <dgm:cxn modelId="{AF7717D1-82D7-42CA-AF96-B76309192B2C}" type="presOf" srcId="{8A7F7737-158E-4961-8654-B43959B9BF7B}" destId="{EE65CEF5-4B33-44BA-8B83-07ED79C7E13E}" srcOrd="1" destOrd="0" presId="urn:microsoft.com/office/officeart/2005/8/layout/equation2"/>
    <dgm:cxn modelId="{79EAD122-7832-427F-9CBA-1D9825ADD74C}" srcId="{9922701A-BA4F-4C48-B455-ACE18AFF8EEE}" destId="{1E9CBB11-24D1-4CC1-896B-CE13040FD7D4}" srcOrd="1" destOrd="0" parTransId="{86557647-CB7B-42D3-9A9D-DA9636712842}" sibTransId="{72A8EB18-B31D-43AE-BF39-569A9A85CFE7}"/>
    <dgm:cxn modelId="{32386DC3-0F44-40F1-AE4D-F0D1C3A4E7F8}" type="presOf" srcId="{17D2822F-CFD1-4E25-A5E4-FE48EA0A0C0C}" destId="{50F2A446-4084-41AA-BDED-557E59462EAC}" srcOrd="0" destOrd="0" presId="urn:microsoft.com/office/officeart/2005/8/layout/equation2"/>
    <dgm:cxn modelId="{56DC9221-3716-4806-827E-367BD66F309C}" type="presOf" srcId="{4F33C21D-F84A-4C8D-8BD5-2C67BDA2CADC}" destId="{1C9C93E1-B488-4629-A70B-69AE9A2DE26C}" srcOrd="0" destOrd="0" presId="urn:microsoft.com/office/officeart/2005/8/layout/equation2"/>
    <dgm:cxn modelId="{3E33AC62-2CA6-4293-9595-6BE462BD6F0F}" srcId="{9922701A-BA4F-4C48-B455-ACE18AFF8EEE}" destId="{6F28339D-3D7F-4396-8DDE-AC41B73F8E96}" srcOrd="2" destOrd="0" parTransId="{088452B5-2367-4780-9352-8B31C07EEC0A}" sibTransId="{8A7F7737-158E-4961-8654-B43959B9BF7B}"/>
    <dgm:cxn modelId="{F3855794-00D3-42AE-8929-972A2428E079}" type="presOf" srcId="{1E9CBB11-24D1-4CC1-896B-CE13040FD7D4}" destId="{8620004C-8461-4502-B57D-9BC7BB760342}" srcOrd="0" destOrd="0" presId="urn:microsoft.com/office/officeart/2005/8/layout/equation2"/>
    <dgm:cxn modelId="{57F02407-9C7A-4C71-901E-C8C68E0BE65C}" type="presOf" srcId="{9922701A-BA4F-4C48-B455-ACE18AFF8EEE}" destId="{8223C36A-EDC8-4342-ABE8-6654B6E969BE}" srcOrd="0" destOrd="0" presId="urn:microsoft.com/office/officeart/2005/8/layout/equation2"/>
    <dgm:cxn modelId="{398E6B83-258A-4078-B4EF-7C310FEB7E10}" type="presOf" srcId="{6F28339D-3D7F-4396-8DDE-AC41B73F8E96}" destId="{6C466905-A7AB-4759-88D2-051DFF028ECB}" srcOrd="0" destOrd="0" presId="urn:microsoft.com/office/officeart/2005/8/layout/equation2"/>
    <dgm:cxn modelId="{AB57C7A0-282D-4F92-8862-2E0485443642}" type="presOf" srcId="{D45100B6-BF79-4FDF-8223-29482D2ED680}" destId="{91788B45-B193-40D8-BCBE-05B248C06D6D}" srcOrd="0" destOrd="0" presId="urn:microsoft.com/office/officeart/2005/8/layout/equation2"/>
    <dgm:cxn modelId="{C11002B8-F666-413C-A7A0-8D54AFDE3C2B}" srcId="{9922701A-BA4F-4C48-B455-ACE18AFF8EEE}" destId="{17D2822F-CFD1-4E25-A5E4-FE48EA0A0C0C}" srcOrd="0" destOrd="0" parTransId="{9553E1C2-A2C8-4F99-9DBE-8312687D9E9C}" sibTransId="{D45100B6-BF79-4FDF-8223-29482D2ED680}"/>
    <dgm:cxn modelId="{F57B5282-C188-4B33-8DE0-FC50A79D0A01}" type="presParOf" srcId="{8223C36A-EDC8-4342-ABE8-6654B6E969BE}" destId="{94AD7123-98D4-4406-B3DD-0DC041FA90B7}" srcOrd="0" destOrd="0" presId="urn:microsoft.com/office/officeart/2005/8/layout/equation2"/>
    <dgm:cxn modelId="{8CDA9917-0189-4155-9BFD-7CBDD66B5BF4}" type="presParOf" srcId="{94AD7123-98D4-4406-B3DD-0DC041FA90B7}" destId="{50F2A446-4084-41AA-BDED-557E59462EAC}" srcOrd="0" destOrd="0" presId="urn:microsoft.com/office/officeart/2005/8/layout/equation2"/>
    <dgm:cxn modelId="{1D085F12-19D5-4582-8888-FAED885D3B0D}" type="presParOf" srcId="{94AD7123-98D4-4406-B3DD-0DC041FA90B7}" destId="{F28A8AFC-5CF4-4C56-A00E-0A027C2BE920}" srcOrd="1" destOrd="0" presId="urn:microsoft.com/office/officeart/2005/8/layout/equation2"/>
    <dgm:cxn modelId="{191D0AE9-3476-41AC-A071-307B2F1237B1}" type="presParOf" srcId="{94AD7123-98D4-4406-B3DD-0DC041FA90B7}" destId="{91788B45-B193-40D8-BCBE-05B248C06D6D}" srcOrd="2" destOrd="0" presId="urn:microsoft.com/office/officeart/2005/8/layout/equation2"/>
    <dgm:cxn modelId="{F5E1ED3A-8740-44EB-B12C-D4236F5FCCCB}" type="presParOf" srcId="{94AD7123-98D4-4406-B3DD-0DC041FA90B7}" destId="{9C838993-7FA7-46C8-8AA6-CE85A2857336}" srcOrd="3" destOrd="0" presId="urn:microsoft.com/office/officeart/2005/8/layout/equation2"/>
    <dgm:cxn modelId="{6BAAF789-0F98-4A03-8477-9A7376D9341D}" type="presParOf" srcId="{94AD7123-98D4-4406-B3DD-0DC041FA90B7}" destId="{8620004C-8461-4502-B57D-9BC7BB760342}" srcOrd="4" destOrd="0" presId="urn:microsoft.com/office/officeart/2005/8/layout/equation2"/>
    <dgm:cxn modelId="{0864EB51-C6F2-48CC-95D0-CEDCA29B6EA5}" type="presParOf" srcId="{94AD7123-98D4-4406-B3DD-0DC041FA90B7}" destId="{FAEC4900-0798-4144-9663-FA18F471D4CF}" srcOrd="5" destOrd="0" presId="urn:microsoft.com/office/officeart/2005/8/layout/equation2"/>
    <dgm:cxn modelId="{5B1709D5-BEFA-4F0D-9DDA-A035AA4850F8}" type="presParOf" srcId="{94AD7123-98D4-4406-B3DD-0DC041FA90B7}" destId="{2CA13EDD-6BF9-4515-A0B3-199D7285167B}" srcOrd="6" destOrd="0" presId="urn:microsoft.com/office/officeart/2005/8/layout/equation2"/>
    <dgm:cxn modelId="{E57DB0A1-DB13-4F88-A7F3-1B62B2015396}" type="presParOf" srcId="{94AD7123-98D4-4406-B3DD-0DC041FA90B7}" destId="{704B3891-1A5B-4126-A464-871365C9727B}" srcOrd="7" destOrd="0" presId="urn:microsoft.com/office/officeart/2005/8/layout/equation2"/>
    <dgm:cxn modelId="{0226C1F3-5487-4719-8E9E-4818D201256C}" type="presParOf" srcId="{94AD7123-98D4-4406-B3DD-0DC041FA90B7}" destId="{6C466905-A7AB-4759-88D2-051DFF028ECB}" srcOrd="8" destOrd="0" presId="urn:microsoft.com/office/officeart/2005/8/layout/equation2"/>
    <dgm:cxn modelId="{5F6A2409-4EB0-4FB4-BA4D-3DD971E241BC}" type="presParOf" srcId="{8223C36A-EDC8-4342-ABE8-6654B6E969BE}" destId="{4E7371E9-3087-43B0-A6C8-4E7A579DB5A4}" srcOrd="1" destOrd="0" presId="urn:microsoft.com/office/officeart/2005/8/layout/equation2"/>
    <dgm:cxn modelId="{32803951-6F03-485F-8849-3CFDE924B1E8}" type="presParOf" srcId="{4E7371E9-3087-43B0-A6C8-4E7A579DB5A4}" destId="{EE65CEF5-4B33-44BA-8B83-07ED79C7E13E}" srcOrd="0" destOrd="0" presId="urn:microsoft.com/office/officeart/2005/8/layout/equation2"/>
    <dgm:cxn modelId="{9C71FB6C-4FC3-497B-B806-EF1D0CAE5E16}" type="presParOf" srcId="{8223C36A-EDC8-4342-ABE8-6654B6E969BE}" destId="{1C9C93E1-B488-4629-A70B-69AE9A2DE26C}"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880776-3A4B-43F8-B868-943C4E5C4B25}">
      <dsp:nvSpPr>
        <dsp:cNvPr id="0" name=""/>
        <dsp:cNvSpPr/>
      </dsp:nvSpPr>
      <dsp:spPr>
        <a:xfrm>
          <a:off x="1156218" y="1075334"/>
          <a:ext cx="1933961" cy="1934057"/>
        </a:xfrm>
        <a:prstGeom prst="ellipse">
          <a:avLst/>
        </a:prstGeom>
        <a:solidFill>
          <a:srgbClr val="C0504D">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pt-BR" sz="1700" b="1" kern="1200" dirty="0">
              <a:solidFill>
                <a:sysClr val="window" lastClr="FFFFFF"/>
              </a:solidFill>
              <a:effectLst>
                <a:outerShdw blurRad="38100" dist="38100" dir="2700000" algn="tl">
                  <a:srgbClr val="000000">
                    <a:alpha val="43137"/>
                  </a:srgbClr>
                </a:outerShdw>
              </a:effectLst>
              <a:latin typeface="Arial"/>
              <a:ea typeface="+mn-ea"/>
              <a:cs typeface="+mn-cs"/>
            </a:rPr>
            <a:t>Abrangência</a:t>
          </a:r>
        </a:p>
      </dsp:txBody>
      <dsp:txXfrm>
        <a:off x="1439440" y="1358570"/>
        <a:ext cx="1367517" cy="1367585"/>
      </dsp:txXfrm>
    </dsp:sp>
    <dsp:sp modelId="{8BB27448-6256-48FA-9EFF-C7D29CCDDC08}">
      <dsp:nvSpPr>
        <dsp:cNvPr id="0" name=""/>
        <dsp:cNvSpPr/>
      </dsp:nvSpPr>
      <dsp:spPr>
        <a:xfrm>
          <a:off x="158902" y="0"/>
          <a:ext cx="3898548" cy="4064000"/>
        </a:xfrm>
        <a:prstGeom prst="blockArc">
          <a:avLst>
            <a:gd name="adj1" fmla="val 17527788"/>
            <a:gd name="adj2" fmla="val 4119114"/>
            <a:gd name="adj3" fmla="val 5750"/>
          </a:avLst>
        </a:prstGeom>
        <a:solidFill>
          <a:srgbClr val="C0504D">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DDD4A8FF-DD51-4D9E-9E0D-531656D8B78D}">
      <dsp:nvSpPr>
        <dsp:cNvPr id="0" name=""/>
        <dsp:cNvSpPr/>
      </dsp:nvSpPr>
      <dsp:spPr>
        <a:xfrm>
          <a:off x="3312366" y="1512165"/>
          <a:ext cx="1036030" cy="1036320"/>
        </a:xfrm>
        <a:prstGeom prst="ellipse">
          <a:avLst/>
        </a:prstGeom>
        <a:blipFill rotWithShape="1">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BF63C7F6-EDBC-4588-B8AD-865B5D5604CC}">
      <dsp:nvSpPr>
        <dsp:cNvPr id="0" name=""/>
        <dsp:cNvSpPr/>
      </dsp:nvSpPr>
      <dsp:spPr>
        <a:xfrm>
          <a:off x="4464494" y="1656180"/>
          <a:ext cx="1386766" cy="1002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l" defTabSz="755650">
            <a:lnSpc>
              <a:spcPct val="90000"/>
            </a:lnSpc>
            <a:spcBef>
              <a:spcPct val="0"/>
            </a:spcBef>
            <a:spcAft>
              <a:spcPct val="10000"/>
            </a:spcAft>
            <a:buNone/>
          </a:pPr>
          <a:r>
            <a:rPr lang="pt-BR" sz="1700" b="1" kern="1200" dirty="0">
              <a:solidFill>
                <a:sysClr val="windowText" lastClr="000000">
                  <a:hueOff val="0"/>
                  <a:satOff val="0"/>
                  <a:lumOff val="0"/>
                  <a:alphaOff val="0"/>
                </a:sysClr>
              </a:solidFill>
              <a:effectLst>
                <a:outerShdw blurRad="38100" dist="38100" dir="2700000" algn="tl">
                  <a:srgbClr val="000000">
                    <a:alpha val="43137"/>
                  </a:srgbClr>
                </a:outerShdw>
              </a:effectLst>
              <a:latin typeface="Arial"/>
              <a:ea typeface="+mn-ea"/>
              <a:cs typeface="+mn-cs"/>
            </a:rPr>
            <a:t>Judiciário</a:t>
          </a:r>
        </a:p>
      </dsp:txBody>
      <dsp:txXfrm>
        <a:off x="4464494" y="1656180"/>
        <a:ext cx="1386766" cy="1002995"/>
      </dsp:txXfrm>
    </dsp:sp>
    <dsp:sp modelId="{1722A4DB-78C9-4130-A78F-6CC084351834}">
      <dsp:nvSpPr>
        <dsp:cNvPr id="0" name=""/>
        <dsp:cNvSpPr/>
      </dsp:nvSpPr>
      <dsp:spPr>
        <a:xfrm>
          <a:off x="3024332" y="360043"/>
          <a:ext cx="1036030" cy="1036320"/>
        </a:xfrm>
        <a:prstGeom prst="ellipse">
          <a:avLst/>
        </a:prstGeom>
        <a:blipFill rotWithShape="1">
          <a:blip xmlns:r="http://schemas.openxmlformats.org/officeDocument/2006/relationships" r:embed="rId2"/>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8BBBF356-8993-4C1C-BDA5-4FDFFF6DBC5E}">
      <dsp:nvSpPr>
        <dsp:cNvPr id="0" name=""/>
        <dsp:cNvSpPr/>
      </dsp:nvSpPr>
      <dsp:spPr>
        <a:xfrm>
          <a:off x="4104457" y="288034"/>
          <a:ext cx="1386766" cy="1002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l" defTabSz="755650">
            <a:lnSpc>
              <a:spcPct val="90000"/>
            </a:lnSpc>
            <a:spcBef>
              <a:spcPct val="0"/>
            </a:spcBef>
            <a:spcAft>
              <a:spcPct val="10000"/>
            </a:spcAft>
            <a:buNone/>
          </a:pPr>
          <a:r>
            <a:rPr lang="pt-BR" sz="1700" b="1" kern="1200" dirty="0">
              <a:solidFill>
                <a:sysClr val="windowText" lastClr="000000">
                  <a:hueOff val="0"/>
                  <a:satOff val="0"/>
                  <a:lumOff val="0"/>
                  <a:alphaOff val="0"/>
                </a:sysClr>
              </a:solidFill>
              <a:effectLst>
                <a:outerShdw blurRad="38100" dist="38100" dir="2700000" algn="tl">
                  <a:srgbClr val="000000">
                    <a:alpha val="43137"/>
                  </a:srgbClr>
                </a:outerShdw>
              </a:effectLst>
              <a:latin typeface="Arial"/>
              <a:ea typeface="+mn-ea"/>
              <a:cs typeface="+mn-cs"/>
            </a:rPr>
            <a:t>Executivo</a:t>
          </a:r>
        </a:p>
      </dsp:txBody>
      <dsp:txXfrm>
        <a:off x="4104457" y="288034"/>
        <a:ext cx="1386766" cy="1002995"/>
      </dsp:txXfrm>
    </dsp:sp>
    <dsp:sp modelId="{01D3EDC0-9C7A-4B36-8222-55362054F062}">
      <dsp:nvSpPr>
        <dsp:cNvPr id="0" name=""/>
        <dsp:cNvSpPr/>
      </dsp:nvSpPr>
      <dsp:spPr>
        <a:xfrm>
          <a:off x="3029509" y="2717190"/>
          <a:ext cx="1036030" cy="1036320"/>
        </a:xfrm>
        <a:prstGeom prst="ellipse">
          <a:avLst/>
        </a:prstGeom>
        <a:blipFill rotWithShape="1">
          <a:blip xmlns:r="http://schemas.openxmlformats.org/officeDocument/2006/relationships" r:embed="rId3"/>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F71FC613-64AD-41CE-A8B7-92615C58CA81}">
      <dsp:nvSpPr>
        <dsp:cNvPr id="0" name=""/>
        <dsp:cNvSpPr/>
      </dsp:nvSpPr>
      <dsp:spPr>
        <a:xfrm>
          <a:off x="4176463" y="2808312"/>
          <a:ext cx="1386766" cy="1002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l" defTabSz="755650">
            <a:lnSpc>
              <a:spcPct val="90000"/>
            </a:lnSpc>
            <a:spcBef>
              <a:spcPct val="0"/>
            </a:spcBef>
            <a:spcAft>
              <a:spcPct val="10000"/>
            </a:spcAft>
            <a:buNone/>
          </a:pPr>
          <a:r>
            <a:rPr lang="pt-BR" sz="1700" b="1" kern="1200" dirty="0">
              <a:solidFill>
                <a:sysClr val="windowText" lastClr="000000">
                  <a:hueOff val="0"/>
                  <a:satOff val="0"/>
                  <a:lumOff val="0"/>
                  <a:alphaOff val="0"/>
                </a:sysClr>
              </a:solidFill>
              <a:effectLst>
                <a:outerShdw blurRad="38100" dist="38100" dir="2700000" algn="tl">
                  <a:srgbClr val="000000">
                    <a:alpha val="43137"/>
                  </a:srgbClr>
                </a:outerShdw>
              </a:effectLst>
              <a:latin typeface="Arial"/>
              <a:ea typeface="+mn-ea"/>
              <a:cs typeface="+mn-cs"/>
            </a:rPr>
            <a:t>Legislativo</a:t>
          </a:r>
        </a:p>
      </dsp:txBody>
      <dsp:txXfrm>
        <a:off x="4176463" y="2808312"/>
        <a:ext cx="1386766" cy="10029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861C1-1346-4117-98BA-1A591704DA5C}">
      <dsp:nvSpPr>
        <dsp:cNvPr id="0" name=""/>
        <dsp:cNvSpPr/>
      </dsp:nvSpPr>
      <dsp:spPr>
        <a:xfrm>
          <a:off x="-4345459" y="-576063"/>
          <a:ext cx="5353569" cy="5184575"/>
        </a:xfrm>
        <a:prstGeom prst="blockArc">
          <a:avLst>
            <a:gd name="adj1" fmla="val 18900000"/>
            <a:gd name="adj2" fmla="val 2700000"/>
            <a:gd name="adj3" fmla="val 398"/>
          </a:avLst>
        </a:prstGeom>
        <a:solidFill>
          <a:srgbClr val="C00000"/>
        </a:solidFill>
        <a:ln w="25400" cap="flat" cmpd="sng" algn="ctr">
          <a:solidFill>
            <a:srgbClr val="C0504D"/>
          </a:solidFill>
          <a:prstDash val="solid"/>
        </a:ln>
        <a:effectLst/>
      </dsp:spPr>
      <dsp:style>
        <a:lnRef idx="2">
          <a:scrgbClr r="0" g="0" b="0"/>
        </a:lnRef>
        <a:fillRef idx="0">
          <a:scrgbClr r="0" g="0" b="0"/>
        </a:fillRef>
        <a:effectRef idx="0">
          <a:scrgbClr r="0" g="0" b="0"/>
        </a:effectRef>
        <a:fontRef idx="minor"/>
      </dsp:style>
    </dsp:sp>
    <dsp:sp modelId="{86C9BF04-51D8-4DFD-9367-6062A1AB241D}">
      <dsp:nvSpPr>
        <dsp:cNvPr id="0" name=""/>
        <dsp:cNvSpPr/>
      </dsp:nvSpPr>
      <dsp:spPr>
        <a:xfrm>
          <a:off x="822811" y="576067"/>
          <a:ext cx="3037637" cy="426568"/>
        </a:xfrm>
        <a:prstGeom prst="rect">
          <a:avLst/>
        </a:prstGeom>
        <a:solidFill>
          <a:srgbClr val="C0504D">
            <a:lumMod val="40000"/>
            <a:lumOff val="60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151" tIns="55880" rIns="55880" bIns="55880" numCol="1" spcCol="1270" anchor="ctr" anchorCtr="0">
          <a:noAutofit/>
        </a:bodyPr>
        <a:lstStyle/>
        <a:p>
          <a:pPr marL="0" lvl="0" indent="0" algn="l" defTabSz="977900">
            <a:lnSpc>
              <a:spcPct val="90000"/>
            </a:lnSpc>
            <a:spcBef>
              <a:spcPct val="0"/>
            </a:spcBef>
            <a:spcAft>
              <a:spcPct val="35000"/>
            </a:spcAft>
            <a:buNone/>
          </a:pPr>
          <a:r>
            <a:rPr lang="pt-BR" sz="2200" kern="1200" dirty="0">
              <a:solidFill>
                <a:srgbClr val="C0504D"/>
              </a:solidFill>
              <a:effectLst>
                <a:outerShdw blurRad="38100" dist="38100" dir="2700000" algn="tl">
                  <a:srgbClr val="000000">
                    <a:alpha val="43137"/>
                  </a:srgbClr>
                </a:outerShdw>
              </a:effectLst>
              <a:latin typeface="Arial"/>
              <a:ea typeface="+mn-ea"/>
              <a:cs typeface="+mn-cs"/>
            </a:rPr>
            <a:t>Federal	</a:t>
          </a:r>
        </a:p>
      </dsp:txBody>
      <dsp:txXfrm>
        <a:off x="822811" y="576067"/>
        <a:ext cx="3037637" cy="426568"/>
      </dsp:txXfrm>
    </dsp:sp>
    <dsp:sp modelId="{8C5D822E-3BC9-4ED1-BFF4-F6F5EBBBC8A4}">
      <dsp:nvSpPr>
        <dsp:cNvPr id="0" name=""/>
        <dsp:cNvSpPr/>
      </dsp:nvSpPr>
      <dsp:spPr>
        <a:xfrm>
          <a:off x="359980" y="504056"/>
          <a:ext cx="606863" cy="604867"/>
        </a:xfrm>
        <a:prstGeom prst="ellipse">
          <a:avLst/>
        </a:prstGeom>
        <a:solidFill>
          <a:sysClr val="window" lastClr="FFFFFF">
            <a:hueOff val="0"/>
            <a:satOff val="0"/>
            <a:lumOff val="0"/>
            <a:alphaOff val="0"/>
          </a:sysClr>
        </a:solidFill>
        <a:ln w="25400" cap="flat" cmpd="sng" algn="ctr">
          <a:solidFill>
            <a:srgbClr val="C0504D"/>
          </a:solidFill>
          <a:prstDash val="solid"/>
        </a:ln>
        <a:effectLst/>
      </dsp:spPr>
      <dsp:style>
        <a:lnRef idx="2">
          <a:scrgbClr r="0" g="0" b="0"/>
        </a:lnRef>
        <a:fillRef idx="1">
          <a:scrgbClr r="0" g="0" b="0"/>
        </a:fillRef>
        <a:effectRef idx="0">
          <a:scrgbClr r="0" g="0" b="0"/>
        </a:effectRef>
        <a:fontRef idx="minor"/>
      </dsp:style>
    </dsp:sp>
    <dsp:sp modelId="{8C72365F-EF16-475E-931C-5A22C67CD938}">
      <dsp:nvSpPr>
        <dsp:cNvPr id="0" name=""/>
        <dsp:cNvSpPr/>
      </dsp:nvSpPr>
      <dsp:spPr>
        <a:xfrm>
          <a:off x="1018056" y="1802939"/>
          <a:ext cx="2880615" cy="426568"/>
        </a:xfrm>
        <a:prstGeom prst="rect">
          <a:avLst/>
        </a:prstGeom>
        <a:solidFill>
          <a:srgbClr val="C0504D">
            <a:lumMod val="40000"/>
            <a:lumOff val="60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151" tIns="55880" rIns="55880" bIns="55880" numCol="1" spcCol="1270" anchor="ctr" anchorCtr="0">
          <a:noAutofit/>
        </a:bodyPr>
        <a:lstStyle/>
        <a:p>
          <a:pPr marL="0" lvl="0" indent="0" algn="l" defTabSz="977900">
            <a:lnSpc>
              <a:spcPct val="90000"/>
            </a:lnSpc>
            <a:spcBef>
              <a:spcPct val="0"/>
            </a:spcBef>
            <a:spcAft>
              <a:spcPct val="35000"/>
            </a:spcAft>
            <a:buNone/>
          </a:pPr>
          <a:r>
            <a:rPr lang="pt-BR" sz="2200" kern="1200" dirty="0">
              <a:solidFill>
                <a:srgbClr val="C0504D"/>
              </a:solidFill>
              <a:effectLst>
                <a:outerShdw blurRad="38100" dist="38100" dir="2700000" algn="tl">
                  <a:srgbClr val="000000">
                    <a:alpha val="43137"/>
                  </a:srgbClr>
                </a:outerShdw>
              </a:effectLst>
              <a:latin typeface="Arial"/>
              <a:ea typeface="+mn-ea"/>
              <a:cs typeface="+mn-cs"/>
            </a:rPr>
            <a:t>Estadual/Distrital</a:t>
          </a:r>
        </a:p>
      </dsp:txBody>
      <dsp:txXfrm>
        <a:off x="1018056" y="1802939"/>
        <a:ext cx="2880615" cy="426568"/>
      </dsp:txXfrm>
    </dsp:sp>
    <dsp:sp modelId="{BAFF991B-F646-4CDE-994B-698ED788FE73}">
      <dsp:nvSpPr>
        <dsp:cNvPr id="0" name=""/>
        <dsp:cNvSpPr/>
      </dsp:nvSpPr>
      <dsp:spPr>
        <a:xfrm>
          <a:off x="539928" y="1713790"/>
          <a:ext cx="606863" cy="604867"/>
        </a:xfrm>
        <a:prstGeom prst="ellipse">
          <a:avLst/>
        </a:prstGeom>
        <a:solidFill>
          <a:sysClr val="window" lastClr="FFFFFF">
            <a:hueOff val="0"/>
            <a:satOff val="0"/>
            <a:lumOff val="0"/>
            <a:alphaOff val="0"/>
          </a:sysClr>
        </a:solidFill>
        <a:ln w="25400" cap="flat" cmpd="sng" algn="ctr">
          <a:solidFill>
            <a:srgbClr val="C0504D"/>
          </a:solidFill>
          <a:prstDash val="solid"/>
        </a:ln>
        <a:effectLst/>
      </dsp:spPr>
      <dsp:style>
        <a:lnRef idx="2">
          <a:scrgbClr r="0" g="0" b="0"/>
        </a:lnRef>
        <a:fillRef idx="1">
          <a:scrgbClr r="0" g="0" b="0"/>
        </a:fillRef>
        <a:effectRef idx="0">
          <a:scrgbClr r="0" g="0" b="0"/>
        </a:effectRef>
        <a:fontRef idx="minor"/>
      </dsp:style>
    </dsp:sp>
    <dsp:sp modelId="{2532E425-693C-4F9D-A83E-E982C7C97AAB}">
      <dsp:nvSpPr>
        <dsp:cNvPr id="0" name=""/>
        <dsp:cNvSpPr/>
      </dsp:nvSpPr>
      <dsp:spPr>
        <a:xfrm>
          <a:off x="725584" y="3012674"/>
          <a:ext cx="3162845" cy="426568"/>
        </a:xfrm>
        <a:prstGeom prst="rect">
          <a:avLst/>
        </a:prstGeom>
        <a:solidFill>
          <a:srgbClr val="C0504D">
            <a:lumMod val="40000"/>
            <a:lumOff val="60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151" tIns="55880" rIns="55880" bIns="55880" numCol="1" spcCol="1270" anchor="ctr" anchorCtr="0">
          <a:noAutofit/>
        </a:bodyPr>
        <a:lstStyle/>
        <a:p>
          <a:pPr marL="0" lvl="0" indent="0" algn="l" defTabSz="977900">
            <a:lnSpc>
              <a:spcPct val="90000"/>
            </a:lnSpc>
            <a:spcBef>
              <a:spcPct val="0"/>
            </a:spcBef>
            <a:spcAft>
              <a:spcPct val="35000"/>
            </a:spcAft>
            <a:buNone/>
          </a:pPr>
          <a:r>
            <a:rPr lang="pt-BR" sz="2200" kern="1200" dirty="0">
              <a:solidFill>
                <a:srgbClr val="C0504D"/>
              </a:solidFill>
              <a:effectLst>
                <a:outerShdw blurRad="38100" dist="38100" dir="2700000" algn="tl">
                  <a:srgbClr val="000000">
                    <a:alpha val="43137"/>
                  </a:srgbClr>
                </a:outerShdw>
              </a:effectLst>
              <a:latin typeface="Arial"/>
              <a:ea typeface="+mn-ea"/>
              <a:cs typeface="+mn-cs"/>
            </a:rPr>
            <a:t>Municipal</a:t>
          </a:r>
        </a:p>
      </dsp:txBody>
      <dsp:txXfrm>
        <a:off x="725584" y="3012674"/>
        <a:ext cx="3162845" cy="426568"/>
      </dsp:txXfrm>
    </dsp:sp>
    <dsp:sp modelId="{043F601A-7B4D-417C-9A6A-A3FA829A1167}">
      <dsp:nvSpPr>
        <dsp:cNvPr id="0" name=""/>
        <dsp:cNvSpPr/>
      </dsp:nvSpPr>
      <dsp:spPr>
        <a:xfrm>
          <a:off x="246769" y="2923524"/>
          <a:ext cx="606863" cy="604867"/>
        </a:xfrm>
        <a:prstGeom prst="ellipse">
          <a:avLst/>
        </a:prstGeom>
        <a:solidFill>
          <a:sysClr val="window" lastClr="FFFFFF">
            <a:hueOff val="0"/>
            <a:satOff val="0"/>
            <a:lumOff val="0"/>
            <a:alphaOff val="0"/>
          </a:sysClr>
        </a:solidFill>
        <a:ln w="25400" cap="flat" cmpd="sng" algn="ctr">
          <a:solidFill>
            <a:srgbClr val="C0504D"/>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F2A446-4084-41AA-BDED-557E59462EAC}">
      <dsp:nvSpPr>
        <dsp:cNvPr id="0" name=""/>
        <dsp:cNvSpPr/>
      </dsp:nvSpPr>
      <dsp:spPr>
        <a:xfrm>
          <a:off x="1080121" y="1217"/>
          <a:ext cx="2938390" cy="1654968"/>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t-BR" sz="2000" kern="1200" dirty="0"/>
            <a:t>INFORMAÇÕES PESSOAIS</a:t>
          </a:r>
        </a:p>
      </dsp:txBody>
      <dsp:txXfrm>
        <a:off x="1510438" y="243581"/>
        <a:ext cx="2077756" cy="1170240"/>
      </dsp:txXfrm>
    </dsp:sp>
    <dsp:sp modelId="{91788B45-B193-40D8-BCBE-05B248C06D6D}">
      <dsp:nvSpPr>
        <dsp:cNvPr id="0" name=""/>
        <dsp:cNvSpPr/>
      </dsp:nvSpPr>
      <dsp:spPr>
        <a:xfrm>
          <a:off x="2331092" y="1717288"/>
          <a:ext cx="436448" cy="436448"/>
        </a:xfrm>
        <a:prstGeom prst="mathPlus">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pt-BR" sz="700" kern="1200"/>
        </a:p>
      </dsp:txBody>
      <dsp:txXfrm>
        <a:off x="2388943" y="1884186"/>
        <a:ext cx="320746" cy="102652"/>
      </dsp:txXfrm>
    </dsp:sp>
    <dsp:sp modelId="{8620004C-8461-4502-B57D-9BC7BB760342}">
      <dsp:nvSpPr>
        <dsp:cNvPr id="0" name=""/>
        <dsp:cNvSpPr/>
      </dsp:nvSpPr>
      <dsp:spPr>
        <a:xfrm>
          <a:off x="1066185" y="2214839"/>
          <a:ext cx="2966263" cy="1671899"/>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t-BR" sz="2000" kern="1200" dirty="0"/>
            <a:t>INFORMAÇÕES CLASSIFICADAS (Reservada, Secreta e </a:t>
          </a:r>
          <a:r>
            <a:rPr lang="pt-BR" sz="2000" kern="1200" dirty="0" err="1"/>
            <a:t>Ultrasecreta</a:t>
          </a:r>
          <a:r>
            <a:rPr lang="pt-BR" sz="2000" kern="1200" dirty="0"/>
            <a:t>) </a:t>
          </a:r>
        </a:p>
      </dsp:txBody>
      <dsp:txXfrm>
        <a:off x="1500584" y="2459683"/>
        <a:ext cx="2097465" cy="1182211"/>
      </dsp:txXfrm>
    </dsp:sp>
    <dsp:sp modelId="{2CA13EDD-6BF9-4515-A0B3-199D7285167B}">
      <dsp:nvSpPr>
        <dsp:cNvPr id="0" name=""/>
        <dsp:cNvSpPr/>
      </dsp:nvSpPr>
      <dsp:spPr>
        <a:xfrm>
          <a:off x="2331092" y="3888432"/>
          <a:ext cx="436448" cy="436448"/>
        </a:xfrm>
        <a:prstGeom prst="mathPlus">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pt-BR" sz="700" kern="1200"/>
        </a:p>
      </dsp:txBody>
      <dsp:txXfrm>
        <a:off x="2388943" y="4055330"/>
        <a:ext cx="320746" cy="102652"/>
      </dsp:txXfrm>
    </dsp:sp>
    <dsp:sp modelId="{6C466905-A7AB-4759-88D2-051DFF028ECB}">
      <dsp:nvSpPr>
        <dsp:cNvPr id="0" name=""/>
        <dsp:cNvSpPr/>
      </dsp:nvSpPr>
      <dsp:spPr>
        <a:xfrm>
          <a:off x="1283029" y="4392487"/>
          <a:ext cx="2532576" cy="1530053"/>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t-BR" sz="2000" kern="1200" dirty="0"/>
            <a:t>OUTRAS LEGISLAÇÕES</a:t>
          </a:r>
        </a:p>
      </dsp:txBody>
      <dsp:txXfrm>
        <a:off x="1653916" y="4616558"/>
        <a:ext cx="1790802" cy="1081911"/>
      </dsp:txXfrm>
    </dsp:sp>
    <dsp:sp modelId="{4E7371E9-3087-43B0-A6C8-4E7A579DB5A4}">
      <dsp:nvSpPr>
        <dsp:cNvPr id="0" name=""/>
        <dsp:cNvSpPr/>
      </dsp:nvSpPr>
      <dsp:spPr>
        <a:xfrm rot="38412">
          <a:off x="4411881" y="2847222"/>
          <a:ext cx="804501" cy="279929"/>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pt-BR" sz="1200" kern="1200"/>
        </a:p>
      </dsp:txBody>
      <dsp:txXfrm>
        <a:off x="4411884" y="2902739"/>
        <a:ext cx="720522" cy="167957"/>
      </dsp:txXfrm>
    </dsp:sp>
    <dsp:sp modelId="{1C9C93E1-B488-4629-A70B-69AE9A2DE26C}">
      <dsp:nvSpPr>
        <dsp:cNvPr id="0" name=""/>
        <dsp:cNvSpPr/>
      </dsp:nvSpPr>
      <dsp:spPr>
        <a:xfrm>
          <a:off x="5550133" y="1635288"/>
          <a:ext cx="3306850" cy="2757196"/>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2311400">
            <a:lnSpc>
              <a:spcPct val="90000"/>
            </a:lnSpc>
            <a:spcBef>
              <a:spcPct val="0"/>
            </a:spcBef>
            <a:spcAft>
              <a:spcPct val="35000"/>
            </a:spcAft>
            <a:buNone/>
          </a:pPr>
          <a:r>
            <a:rPr lang="pt-BR" sz="5200" kern="1200" dirty="0"/>
            <a:t>SIGILO</a:t>
          </a:r>
        </a:p>
      </dsp:txBody>
      <dsp:txXfrm>
        <a:off x="6034410" y="2039070"/>
        <a:ext cx="2338296" cy="1949632"/>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Lista de Imagens Radiais"/>
  <dgm:desc val="Use para mostrar as relações com uma ideia central. A forma de Nível 1 contém texto, e todas as formas de Nível 2 contêm uma imagem com o texto correspondente. Limitado a quatro imagens de Nível 2.  As imagens não utilizadas não serão exibidas, mas permanecerão disponíveis se você alternar os layouts. Funciona melhor com uma pequena quantidade de texto de Nível 2."/>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80804" cy="500702"/>
          </a:xfrm>
          <a:prstGeom prst="rect">
            <a:avLst/>
          </a:prstGeom>
        </p:spPr>
        <p:txBody>
          <a:bodyPr vert="horz" lIns="92290" tIns="46145" rIns="92290" bIns="46145" rtlCol="0"/>
          <a:lstStyle>
            <a:lvl1pPr algn="l">
              <a:defRPr sz="1200"/>
            </a:lvl1pPr>
          </a:lstStyle>
          <a:p>
            <a:endParaRPr lang="en-US"/>
          </a:p>
        </p:txBody>
      </p:sp>
      <p:sp>
        <p:nvSpPr>
          <p:cNvPr id="3" name="Espaço Reservado para Data 2"/>
          <p:cNvSpPr>
            <a:spLocks noGrp="1"/>
          </p:cNvSpPr>
          <p:nvPr>
            <p:ph type="dt" sz="quarter" idx="1"/>
          </p:nvPr>
        </p:nvSpPr>
        <p:spPr>
          <a:xfrm>
            <a:off x="3894640" y="0"/>
            <a:ext cx="2980804" cy="500702"/>
          </a:xfrm>
          <a:prstGeom prst="rect">
            <a:avLst/>
          </a:prstGeom>
        </p:spPr>
        <p:txBody>
          <a:bodyPr vert="horz" lIns="92290" tIns="46145" rIns="92290" bIns="46145" rtlCol="0"/>
          <a:lstStyle>
            <a:lvl1pPr algn="r">
              <a:defRPr sz="1200"/>
            </a:lvl1pPr>
          </a:lstStyle>
          <a:p>
            <a:fld id="{3538A7F2-22BB-411D-8A81-A6DDE1842D23}" type="datetimeFigureOut">
              <a:rPr lang="en-US" smtClean="0"/>
              <a:t>8/17/2017</a:t>
            </a:fld>
            <a:endParaRPr lang="en-US"/>
          </a:p>
        </p:txBody>
      </p:sp>
      <p:sp>
        <p:nvSpPr>
          <p:cNvPr id="4" name="Espaço Reservado para Rodapé 3"/>
          <p:cNvSpPr>
            <a:spLocks noGrp="1"/>
          </p:cNvSpPr>
          <p:nvPr>
            <p:ph type="ftr" sz="quarter" idx="2"/>
          </p:nvPr>
        </p:nvSpPr>
        <p:spPr>
          <a:xfrm>
            <a:off x="0" y="9502136"/>
            <a:ext cx="2980804" cy="500702"/>
          </a:xfrm>
          <a:prstGeom prst="rect">
            <a:avLst/>
          </a:prstGeom>
        </p:spPr>
        <p:txBody>
          <a:bodyPr vert="horz" lIns="92290" tIns="46145" rIns="92290" bIns="46145" rtlCol="0" anchor="b"/>
          <a:lstStyle>
            <a:lvl1pPr algn="l">
              <a:defRPr sz="1200"/>
            </a:lvl1pPr>
          </a:lstStyle>
          <a:p>
            <a:endParaRPr lang="en-US"/>
          </a:p>
        </p:txBody>
      </p:sp>
      <p:sp>
        <p:nvSpPr>
          <p:cNvPr id="5" name="Espaço Reservado para Número de Slide 4"/>
          <p:cNvSpPr>
            <a:spLocks noGrp="1"/>
          </p:cNvSpPr>
          <p:nvPr>
            <p:ph type="sldNum" sz="quarter" idx="3"/>
          </p:nvPr>
        </p:nvSpPr>
        <p:spPr>
          <a:xfrm>
            <a:off x="3894640" y="9502136"/>
            <a:ext cx="2980804" cy="500702"/>
          </a:xfrm>
          <a:prstGeom prst="rect">
            <a:avLst/>
          </a:prstGeom>
        </p:spPr>
        <p:txBody>
          <a:bodyPr vert="horz" lIns="92290" tIns="46145" rIns="92290" bIns="46145" rtlCol="0" anchor="b"/>
          <a:lstStyle>
            <a:lvl1pPr algn="r">
              <a:defRPr sz="1200"/>
            </a:lvl1pPr>
          </a:lstStyle>
          <a:p>
            <a:fld id="{EBE2EDCA-B9E6-49B8-AEE6-A8409286A67E}" type="slidenum">
              <a:rPr lang="en-US" smtClean="0"/>
              <a:t>‹nº›</a:t>
            </a:fld>
            <a:endParaRPr lang="en-US"/>
          </a:p>
        </p:txBody>
      </p:sp>
    </p:spTree>
    <p:extLst>
      <p:ext uri="{BB962C8B-B14F-4D97-AF65-F5344CB8AC3E}">
        <p14:creationId xmlns:p14="http://schemas.microsoft.com/office/powerpoint/2010/main" val="1796121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80055" cy="500142"/>
          </a:xfrm>
          <a:prstGeom prst="rect">
            <a:avLst/>
          </a:prstGeom>
        </p:spPr>
        <p:txBody>
          <a:bodyPr vert="horz" lIns="92290" tIns="46145" rIns="92290" bIns="46145" rtlCol="0"/>
          <a:lstStyle>
            <a:lvl1pPr algn="l">
              <a:defRPr sz="1200"/>
            </a:lvl1pPr>
          </a:lstStyle>
          <a:p>
            <a:endParaRPr lang="pt-BR"/>
          </a:p>
        </p:txBody>
      </p:sp>
      <p:sp>
        <p:nvSpPr>
          <p:cNvPr id="3" name="Espaço Reservado para Data 2"/>
          <p:cNvSpPr>
            <a:spLocks noGrp="1"/>
          </p:cNvSpPr>
          <p:nvPr>
            <p:ph type="dt" idx="1"/>
          </p:nvPr>
        </p:nvSpPr>
        <p:spPr>
          <a:xfrm>
            <a:off x="3895404" y="0"/>
            <a:ext cx="2980055" cy="500142"/>
          </a:xfrm>
          <a:prstGeom prst="rect">
            <a:avLst/>
          </a:prstGeom>
        </p:spPr>
        <p:txBody>
          <a:bodyPr vert="horz" lIns="92290" tIns="46145" rIns="92290" bIns="46145" rtlCol="0"/>
          <a:lstStyle>
            <a:lvl1pPr algn="r">
              <a:defRPr sz="1200"/>
            </a:lvl1pPr>
          </a:lstStyle>
          <a:p>
            <a:fld id="{321AF88F-1059-411D-A3DF-6E549131989D}" type="datetimeFigureOut">
              <a:rPr lang="pt-BR" smtClean="0"/>
              <a:t>17/08/2017</a:t>
            </a:fld>
            <a:endParaRPr lang="pt-BR"/>
          </a:p>
        </p:txBody>
      </p:sp>
      <p:sp>
        <p:nvSpPr>
          <p:cNvPr id="4" name="Espaço Reservado para Imagem de Slide 3"/>
          <p:cNvSpPr>
            <a:spLocks noGrp="1" noRot="1" noChangeAspect="1"/>
          </p:cNvSpPr>
          <p:nvPr>
            <p:ph type="sldImg" idx="2"/>
          </p:nvPr>
        </p:nvSpPr>
        <p:spPr>
          <a:xfrm>
            <a:off x="938213" y="750888"/>
            <a:ext cx="5000625" cy="3751262"/>
          </a:xfrm>
          <a:prstGeom prst="rect">
            <a:avLst/>
          </a:prstGeom>
          <a:noFill/>
          <a:ln w="12700">
            <a:solidFill>
              <a:prstClr val="black"/>
            </a:solidFill>
          </a:ln>
        </p:spPr>
        <p:txBody>
          <a:bodyPr vert="horz" lIns="92290" tIns="46145" rIns="92290" bIns="46145" rtlCol="0" anchor="ctr"/>
          <a:lstStyle/>
          <a:p>
            <a:endParaRPr lang="pt-BR"/>
          </a:p>
        </p:txBody>
      </p:sp>
      <p:sp>
        <p:nvSpPr>
          <p:cNvPr id="5" name="Espaço Reservado para Anotações 4"/>
          <p:cNvSpPr>
            <a:spLocks noGrp="1"/>
          </p:cNvSpPr>
          <p:nvPr>
            <p:ph type="body" sz="quarter" idx="3"/>
          </p:nvPr>
        </p:nvSpPr>
        <p:spPr>
          <a:xfrm>
            <a:off x="687706" y="4751349"/>
            <a:ext cx="5501640" cy="4501277"/>
          </a:xfrm>
          <a:prstGeom prst="rect">
            <a:avLst/>
          </a:prstGeom>
        </p:spPr>
        <p:txBody>
          <a:bodyPr vert="horz" lIns="92290" tIns="46145" rIns="92290" bIns="46145"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500960"/>
            <a:ext cx="2980055" cy="500142"/>
          </a:xfrm>
          <a:prstGeom prst="rect">
            <a:avLst/>
          </a:prstGeom>
        </p:spPr>
        <p:txBody>
          <a:bodyPr vert="horz" lIns="92290" tIns="46145" rIns="92290" bIns="46145"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95404" y="9500960"/>
            <a:ext cx="2980055" cy="500142"/>
          </a:xfrm>
          <a:prstGeom prst="rect">
            <a:avLst/>
          </a:prstGeom>
        </p:spPr>
        <p:txBody>
          <a:bodyPr vert="horz" lIns="92290" tIns="46145" rIns="92290" bIns="46145" rtlCol="0" anchor="b"/>
          <a:lstStyle>
            <a:lvl1pPr algn="r">
              <a:defRPr sz="1200"/>
            </a:lvl1pPr>
          </a:lstStyle>
          <a:p>
            <a:fld id="{30C01310-72C1-4984-8C3F-4A7B74A3695C}" type="slidenum">
              <a:rPr lang="pt-BR" smtClean="0"/>
              <a:t>‹nº›</a:t>
            </a:fld>
            <a:endParaRPr lang="pt-BR"/>
          </a:p>
        </p:txBody>
      </p:sp>
    </p:spTree>
    <p:extLst>
      <p:ext uri="{BB962C8B-B14F-4D97-AF65-F5344CB8AC3E}">
        <p14:creationId xmlns:p14="http://schemas.microsoft.com/office/powerpoint/2010/main" val="3562359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63424" algn="l"/>
                <a:tab pos="928493" algn="l"/>
                <a:tab pos="1393561" algn="l"/>
                <a:tab pos="1858628" algn="l"/>
                <a:tab pos="2323696" algn="l"/>
                <a:tab pos="2788765" algn="l"/>
                <a:tab pos="3253832" algn="l"/>
                <a:tab pos="3718900" algn="l"/>
                <a:tab pos="4183968" algn="l"/>
                <a:tab pos="4649036" algn="l"/>
                <a:tab pos="5114103" algn="l"/>
                <a:tab pos="5579172" algn="l"/>
                <a:tab pos="6044239" algn="l"/>
                <a:tab pos="6509308" algn="l"/>
                <a:tab pos="6974375" algn="l"/>
                <a:tab pos="7439443" algn="l"/>
                <a:tab pos="7904511" algn="l"/>
                <a:tab pos="8369579" algn="l"/>
                <a:tab pos="8834646" algn="l"/>
                <a:tab pos="9299715" algn="l"/>
              </a:tabLst>
              <a:defRPr sz="1300">
                <a:solidFill>
                  <a:srgbClr val="000000"/>
                </a:solidFill>
                <a:latin typeface="Times New Roman" pitchFamily="18" charset="0"/>
              </a:defRPr>
            </a:lvl1pPr>
            <a:lvl2pPr algn="l" eaLnBrk="0" hangingPunct="0">
              <a:spcBef>
                <a:spcPct val="30000"/>
              </a:spcBef>
              <a:tabLst>
                <a:tab pos="0" algn="l"/>
                <a:tab pos="463424" algn="l"/>
                <a:tab pos="928493" algn="l"/>
                <a:tab pos="1393561" algn="l"/>
                <a:tab pos="1858628" algn="l"/>
                <a:tab pos="2323696" algn="l"/>
                <a:tab pos="2788765" algn="l"/>
                <a:tab pos="3253832" algn="l"/>
                <a:tab pos="3718900" algn="l"/>
                <a:tab pos="4183968" algn="l"/>
                <a:tab pos="4649036" algn="l"/>
                <a:tab pos="5114103" algn="l"/>
                <a:tab pos="5579172" algn="l"/>
                <a:tab pos="6044239" algn="l"/>
                <a:tab pos="6509308" algn="l"/>
                <a:tab pos="6974375" algn="l"/>
                <a:tab pos="7439443" algn="l"/>
                <a:tab pos="7904511" algn="l"/>
                <a:tab pos="8369579" algn="l"/>
                <a:tab pos="8834646" algn="l"/>
                <a:tab pos="9299715" algn="l"/>
              </a:tabLst>
              <a:defRPr sz="1300">
                <a:solidFill>
                  <a:srgbClr val="000000"/>
                </a:solidFill>
                <a:latin typeface="Times New Roman" pitchFamily="18" charset="0"/>
              </a:defRPr>
            </a:lvl2pPr>
            <a:lvl3pPr algn="l" eaLnBrk="0" hangingPunct="0">
              <a:spcBef>
                <a:spcPct val="30000"/>
              </a:spcBef>
              <a:tabLst>
                <a:tab pos="0" algn="l"/>
                <a:tab pos="463424" algn="l"/>
                <a:tab pos="928493" algn="l"/>
                <a:tab pos="1393561" algn="l"/>
                <a:tab pos="1858628" algn="l"/>
                <a:tab pos="2323696" algn="l"/>
                <a:tab pos="2788765" algn="l"/>
                <a:tab pos="3253832" algn="l"/>
                <a:tab pos="3718900" algn="l"/>
                <a:tab pos="4183968" algn="l"/>
                <a:tab pos="4649036" algn="l"/>
                <a:tab pos="5114103" algn="l"/>
                <a:tab pos="5579172" algn="l"/>
                <a:tab pos="6044239" algn="l"/>
                <a:tab pos="6509308" algn="l"/>
                <a:tab pos="6974375" algn="l"/>
                <a:tab pos="7439443" algn="l"/>
                <a:tab pos="7904511" algn="l"/>
                <a:tab pos="8369579" algn="l"/>
                <a:tab pos="8834646" algn="l"/>
                <a:tab pos="9299715" algn="l"/>
              </a:tabLst>
              <a:defRPr sz="1300">
                <a:solidFill>
                  <a:srgbClr val="000000"/>
                </a:solidFill>
                <a:latin typeface="Times New Roman" pitchFamily="18" charset="0"/>
              </a:defRPr>
            </a:lvl3pPr>
            <a:lvl4pPr algn="l" eaLnBrk="0" hangingPunct="0">
              <a:spcBef>
                <a:spcPct val="30000"/>
              </a:spcBef>
              <a:tabLst>
                <a:tab pos="0" algn="l"/>
                <a:tab pos="463424" algn="l"/>
                <a:tab pos="928493" algn="l"/>
                <a:tab pos="1393561" algn="l"/>
                <a:tab pos="1858628" algn="l"/>
                <a:tab pos="2323696" algn="l"/>
                <a:tab pos="2788765" algn="l"/>
                <a:tab pos="3253832" algn="l"/>
                <a:tab pos="3718900" algn="l"/>
                <a:tab pos="4183968" algn="l"/>
                <a:tab pos="4649036" algn="l"/>
                <a:tab pos="5114103" algn="l"/>
                <a:tab pos="5579172" algn="l"/>
                <a:tab pos="6044239" algn="l"/>
                <a:tab pos="6509308" algn="l"/>
                <a:tab pos="6974375" algn="l"/>
                <a:tab pos="7439443" algn="l"/>
                <a:tab pos="7904511" algn="l"/>
                <a:tab pos="8369579" algn="l"/>
                <a:tab pos="8834646" algn="l"/>
                <a:tab pos="9299715" algn="l"/>
              </a:tabLst>
              <a:defRPr sz="1300">
                <a:solidFill>
                  <a:srgbClr val="000000"/>
                </a:solidFill>
                <a:latin typeface="Times New Roman" pitchFamily="18" charset="0"/>
              </a:defRPr>
            </a:lvl4pPr>
            <a:lvl5pPr algn="l" eaLnBrk="0" hangingPunct="0">
              <a:spcBef>
                <a:spcPct val="30000"/>
              </a:spcBef>
              <a:tabLst>
                <a:tab pos="0" algn="l"/>
                <a:tab pos="463424" algn="l"/>
                <a:tab pos="928493" algn="l"/>
                <a:tab pos="1393561" algn="l"/>
                <a:tab pos="1858628" algn="l"/>
                <a:tab pos="2323696" algn="l"/>
                <a:tab pos="2788765" algn="l"/>
                <a:tab pos="3253832" algn="l"/>
                <a:tab pos="3718900" algn="l"/>
                <a:tab pos="4183968" algn="l"/>
                <a:tab pos="4649036" algn="l"/>
                <a:tab pos="5114103" algn="l"/>
                <a:tab pos="5579172" algn="l"/>
                <a:tab pos="6044239" algn="l"/>
                <a:tab pos="6509308" algn="l"/>
                <a:tab pos="6974375" algn="l"/>
                <a:tab pos="7439443" algn="l"/>
                <a:tab pos="7904511" algn="l"/>
                <a:tab pos="8369579" algn="l"/>
                <a:tab pos="8834646" algn="l"/>
                <a:tab pos="9299715" algn="l"/>
              </a:tabLst>
              <a:defRPr sz="1300">
                <a:solidFill>
                  <a:srgbClr val="000000"/>
                </a:solidFill>
                <a:latin typeface="Times New Roman" pitchFamily="18" charset="0"/>
              </a:defRPr>
            </a:lvl5pPr>
            <a:lvl6pPr marL="2603065" indent="-236642" defTabSz="465069" eaLnBrk="0" fontAlgn="base" hangingPunct="0">
              <a:spcBef>
                <a:spcPct val="30000"/>
              </a:spcBef>
              <a:spcAft>
                <a:spcPct val="0"/>
              </a:spcAft>
              <a:buClr>
                <a:srgbClr val="000000"/>
              </a:buClr>
              <a:buSzPct val="100000"/>
              <a:buFont typeface="Times New Roman" pitchFamily="18" charset="0"/>
              <a:tabLst>
                <a:tab pos="0" algn="l"/>
                <a:tab pos="463424" algn="l"/>
                <a:tab pos="928493" algn="l"/>
                <a:tab pos="1393561" algn="l"/>
                <a:tab pos="1858628" algn="l"/>
                <a:tab pos="2323696" algn="l"/>
                <a:tab pos="2788765" algn="l"/>
                <a:tab pos="3253832" algn="l"/>
                <a:tab pos="3718900" algn="l"/>
                <a:tab pos="4183968" algn="l"/>
                <a:tab pos="4649036" algn="l"/>
                <a:tab pos="5114103" algn="l"/>
                <a:tab pos="5579172" algn="l"/>
                <a:tab pos="6044239" algn="l"/>
                <a:tab pos="6509308" algn="l"/>
                <a:tab pos="6974375" algn="l"/>
                <a:tab pos="7439443" algn="l"/>
                <a:tab pos="7904511" algn="l"/>
                <a:tab pos="8369579" algn="l"/>
                <a:tab pos="8834646" algn="l"/>
                <a:tab pos="9299715" algn="l"/>
              </a:tabLst>
              <a:defRPr sz="1300">
                <a:solidFill>
                  <a:srgbClr val="000000"/>
                </a:solidFill>
                <a:latin typeface="Times New Roman" pitchFamily="18" charset="0"/>
              </a:defRPr>
            </a:lvl6pPr>
            <a:lvl7pPr marL="3076351" indent="-236642" defTabSz="465069" eaLnBrk="0" fontAlgn="base" hangingPunct="0">
              <a:spcBef>
                <a:spcPct val="30000"/>
              </a:spcBef>
              <a:spcAft>
                <a:spcPct val="0"/>
              </a:spcAft>
              <a:buClr>
                <a:srgbClr val="000000"/>
              </a:buClr>
              <a:buSzPct val="100000"/>
              <a:buFont typeface="Times New Roman" pitchFamily="18" charset="0"/>
              <a:tabLst>
                <a:tab pos="0" algn="l"/>
                <a:tab pos="463424" algn="l"/>
                <a:tab pos="928493" algn="l"/>
                <a:tab pos="1393561" algn="l"/>
                <a:tab pos="1858628" algn="l"/>
                <a:tab pos="2323696" algn="l"/>
                <a:tab pos="2788765" algn="l"/>
                <a:tab pos="3253832" algn="l"/>
                <a:tab pos="3718900" algn="l"/>
                <a:tab pos="4183968" algn="l"/>
                <a:tab pos="4649036" algn="l"/>
                <a:tab pos="5114103" algn="l"/>
                <a:tab pos="5579172" algn="l"/>
                <a:tab pos="6044239" algn="l"/>
                <a:tab pos="6509308" algn="l"/>
                <a:tab pos="6974375" algn="l"/>
                <a:tab pos="7439443" algn="l"/>
                <a:tab pos="7904511" algn="l"/>
                <a:tab pos="8369579" algn="l"/>
                <a:tab pos="8834646" algn="l"/>
                <a:tab pos="9299715" algn="l"/>
              </a:tabLst>
              <a:defRPr sz="1300">
                <a:solidFill>
                  <a:srgbClr val="000000"/>
                </a:solidFill>
                <a:latin typeface="Times New Roman" pitchFamily="18" charset="0"/>
              </a:defRPr>
            </a:lvl7pPr>
            <a:lvl8pPr marL="3549635" indent="-236642" defTabSz="465069" eaLnBrk="0" fontAlgn="base" hangingPunct="0">
              <a:spcBef>
                <a:spcPct val="30000"/>
              </a:spcBef>
              <a:spcAft>
                <a:spcPct val="0"/>
              </a:spcAft>
              <a:buClr>
                <a:srgbClr val="000000"/>
              </a:buClr>
              <a:buSzPct val="100000"/>
              <a:buFont typeface="Times New Roman" pitchFamily="18" charset="0"/>
              <a:tabLst>
                <a:tab pos="0" algn="l"/>
                <a:tab pos="463424" algn="l"/>
                <a:tab pos="928493" algn="l"/>
                <a:tab pos="1393561" algn="l"/>
                <a:tab pos="1858628" algn="l"/>
                <a:tab pos="2323696" algn="l"/>
                <a:tab pos="2788765" algn="l"/>
                <a:tab pos="3253832" algn="l"/>
                <a:tab pos="3718900" algn="l"/>
                <a:tab pos="4183968" algn="l"/>
                <a:tab pos="4649036" algn="l"/>
                <a:tab pos="5114103" algn="l"/>
                <a:tab pos="5579172" algn="l"/>
                <a:tab pos="6044239" algn="l"/>
                <a:tab pos="6509308" algn="l"/>
                <a:tab pos="6974375" algn="l"/>
                <a:tab pos="7439443" algn="l"/>
                <a:tab pos="7904511" algn="l"/>
                <a:tab pos="8369579" algn="l"/>
                <a:tab pos="8834646" algn="l"/>
                <a:tab pos="9299715" algn="l"/>
              </a:tabLst>
              <a:defRPr sz="1300">
                <a:solidFill>
                  <a:srgbClr val="000000"/>
                </a:solidFill>
                <a:latin typeface="Times New Roman" pitchFamily="18" charset="0"/>
              </a:defRPr>
            </a:lvl8pPr>
            <a:lvl9pPr marL="4022920" indent="-236642" defTabSz="465069" eaLnBrk="0" fontAlgn="base" hangingPunct="0">
              <a:spcBef>
                <a:spcPct val="30000"/>
              </a:spcBef>
              <a:spcAft>
                <a:spcPct val="0"/>
              </a:spcAft>
              <a:buClr>
                <a:srgbClr val="000000"/>
              </a:buClr>
              <a:buSzPct val="100000"/>
              <a:buFont typeface="Times New Roman" pitchFamily="18" charset="0"/>
              <a:tabLst>
                <a:tab pos="0" algn="l"/>
                <a:tab pos="463424" algn="l"/>
                <a:tab pos="928493" algn="l"/>
                <a:tab pos="1393561" algn="l"/>
                <a:tab pos="1858628" algn="l"/>
                <a:tab pos="2323696" algn="l"/>
                <a:tab pos="2788765" algn="l"/>
                <a:tab pos="3253832" algn="l"/>
                <a:tab pos="3718900" algn="l"/>
                <a:tab pos="4183968" algn="l"/>
                <a:tab pos="4649036" algn="l"/>
                <a:tab pos="5114103" algn="l"/>
                <a:tab pos="5579172" algn="l"/>
                <a:tab pos="6044239" algn="l"/>
                <a:tab pos="6509308" algn="l"/>
                <a:tab pos="6974375" algn="l"/>
                <a:tab pos="7439443" algn="l"/>
                <a:tab pos="7904511" algn="l"/>
                <a:tab pos="8369579" algn="l"/>
                <a:tab pos="8834646" algn="l"/>
                <a:tab pos="9299715" algn="l"/>
              </a:tabLst>
              <a:defRPr sz="1300">
                <a:solidFill>
                  <a:srgbClr val="000000"/>
                </a:solidFill>
                <a:latin typeface="Times New Roman" pitchFamily="18" charset="0"/>
              </a:defRPr>
            </a:lvl9pPr>
          </a:lstStyle>
          <a:p>
            <a:pPr algn="r" eaLnBrk="1" hangingPunct="1">
              <a:spcBef>
                <a:spcPct val="0"/>
              </a:spcBef>
            </a:pPr>
            <a:fld id="{07729D6E-A894-47C7-956E-E84C6C5D5FD1}" type="slidenum">
              <a:rPr lang="en-US" altLang="pt-BR" smtClean="0">
                <a:ea typeface="Microsoft YaHei" pitchFamily="34" charset="-122"/>
                <a:cs typeface="Lucida Sans Unicode" pitchFamily="34" charset="0"/>
              </a:rPr>
              <a:pPr algn="r" eaLnBrk="1" hangingPunct="1">
                <a:spcBef>
                  <a:spcPct val="0"/>
                </a:spcBef>
              </a:pPr>
              <a:t>1</a:t>
            </a:fld>
            <a:endParaRPr lang="en-US" altLang="pt-BR">
              <a:ea typeface="Microsoft YaHei" pitchFamily="34" charset="-122"/>
              <a:cs typeface="Lucida Sans Unicode" pitchFamily="34" charset="0"/>
            </a:endParaRPr>
          </a:p>
        </p:txBody>
      </p:sp>
      <p:sp>
        <p:nvSpPr>
          <p:cNvPr id="35843" name="Rectangle 1"/>
          <p:cNvSpPr>
            <a:spLocks noGrp="1" noRot="1" noChangeAspect="1" noChangeArrowheads="1" noTextEdit="1"/>
          </p:cNvSpPr>
          <p:nvPr>
            <p:ph type="sldImg"/>
          </p:nvPr>
        </p:nvSpPr>
        <p:spPr>
          <a:xfrm>
            <a:off x="923925" y="769938"/>
            <a:ext cx="5016500" cy="3762375"/>
          </a:xfrm>
          <a:solidFill>
            <a:srgbClr val="FFFFFF"/>
          </a:solidFill>
          <a:ln/>
        </p:spPr>
      </p:sp>
      <p:sp>
        <p:nvSpPr>
          <p:cNvPr id="35844" name="Rectangle 2"/>
          <p:cNvSpPr>
            <a:spLocks noGrp="1" noChangeArrowheads="1"/>
          </p:cNvSpPr>
          <p:nvPr>
            <p:ph type="body" idx="1"/>
          </p:nvPr>
        </p:nvSpPr>
        <p:spPr>
          <a:xfrm>
            <a:off x="925249" y="4761387"/>
            <a:ext cx="5012536" cy="445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lstStyle/>
          <a:p>
            <a:endParaRPr lang="pt-BR" altLang="pt-BR">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ço Reservado para Imagem de Slide 1"/>
          <p:cNvSpPr>
            <a:spLocks noGrp="1" noRot="1" noChangeAspect="1" noTextEdit="1"/>
          </p:cNvSpPr>
          <p:nvPr>
            <p:ph type="sldImg"/>
          </p:nvPr>
        </p:nvSpPr>
        <p:spPr>
          <a:ln/>
        </p:spPr>
      </p:sp>
      <p:sp>
        <p:nvSpPr>
          <p:cNvPr id="39939" name="Espaço Reservado para Anotações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latin typeface="Times New Roman" pitchFamily="18" charset="0"/>
            </a:endParaRPr>
          </a:p>
        </p:txBody>
      </p:sp>
      <p:sp>
        <p:nvSpPr>
          <p:cNvPr id="39940" name="Espaço Reservado para Número de Slide 3"/>
          <p:cNvSpPr>
            <a:spLocks noGrp="1"/>
          </p:cNvSpPr>
          <p:nvPr>
            <p:ph type="sldNum" sz="quarter"/>
          </p:nvPr>
        </p:nvSpPr>
        <p:spPr>
          <a:noFill/>
          <a:extLs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itchFamily="18" charset="0"/>
              <a:tabLst>
                <a:tab pos="730632" algn="l"/>
                <a:tab pos="1461265" algn="l"/>
                <a:tab pos="2191897" algn="l"/>
                <a:tab pos="2922529"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30632" algn="l"/>
                <a:tab pos="1461265" algn="l"/>
                <a:tab pos="2191897" algn="l"/>
                <a:tab pos="2922529"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30632" algn="l"/>
                <a:tab pos="1461265" algn="l"/>
                <a:tab pos="2191897" algn="l"/>
                <a:tab pos="2922529"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30632" algn="l"/>
                <a:tab pos="1461265" algn="l"/>
                <a:tab pos="2191897" algn="l"/>
                <a:tab pos="2922529"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30632" algn="l"/>
                <a:tab pos="1461265" algn="l"/>
                <a:tab pos="2191897" algn="l"/>
                <a:tab pos="2922529" algn="l"/>
              </a:tabLst>
              <a:defRPr sz="1200">
                <a:solidFill>
                  <a:srgbClr val="000000"/>
                </a:solidFill>
                <a:latin typeface="Times New Roman" pitchFamily="18" charset="0"/>
              </a:defRPr>
            </a:lvl5pPr>
            <a:lvl6pPr marL="2537986" indent="-230726" defTabSz="453441" eaLnBrk="0" fontAlgn="base" hangingPunct="0">
              <a:spcBef>
                <a:spcPct val="30000"/>
              </a:spcBef>
              <a:spcAft>
                <a:spcPct val="0"/>
              </a:spcAft>
              <a:buClr>
                <a:srgbClr val="000000"/>
              </a:buClr>
              <a:buSzPct val="100000"/>
              <a:buFont typeface="Times New Roman" pitchFamily="18" charset="0"/>
              <a:tabLst>
                <a:tab pos="730632" algn="l"/>
                <a:tab pos="1461265" algn="l"/>
                <a:tab pos="2191897" algn="l"/>
                <a:tab pos="2922529" algn="l"/>
              </a:tabLst>
              <a:defRPr sz="1200">
                <a:solidFill>
                  <a:srgbClr val="000000"/>
                </a:solidFill>
                <a:latin typeface="Times New Roman" pitchFamily="18" charset="0"/>
              </a:defRPr>
            </a:lvl6pPr>
            <a:lvl7pPr marL="2999438" indent="-230726" defTabSz="453441" eaLnBrk="0" fontAlgn="base" hangingPunct="0">
              <a:spcBef>
                <a:spcPct val="30000"/>
              </a:spcBef>
              <a:spcAft>
                <a:spcPct val="0"/>
              </a:spcAft>
              <a:buClr>
                <a:srgbClr val="000000"/>
              </a:buClr>
              <a:buSzPct val="100000"/>
              <a:buFont typeface="Times New Roman" pitchFamily="18" charset="0"/>
              <a:tabLst>
                <a:tab pos="730632" algn="l"/>
                <a:tab pos="1461265" algn="l"/>
                <a:tab pos="2191897" algn="l"/>
                <a:tab pos="2922529" algn="l"/>
              </a:tabLst>
              <a:defRPr sz="1200">
                <a:solidFill>
                  <a:srgbClr val="000000"/>
                </a:solidFill>
                <a:latin typeface="Times New Roman" pitchFamily="18" charset="0"/>
              </a:defRPr>
            </a:lvl7pPr>
            <a:lvl8pPr marL="3460890" indent="-230726" defTabSz="453441" eaLnBrk="0" fontAlgn="base" hangingPunct="0">
              <a:spcBef>
                <a:spcPct val="30000"/>
              </a:spcBef>
              <a:spcAft>
                <a:spcPct val="0"/>
              </a:spcAft>
              <a:buClr>
                <a:srgbClr val="000000"/>
              </a:buClr>
              <a:buSzPct val="100000"/>
              <a:buFont typeface="Times New Roman" pitchFamily="18" charset="0"/>
              <a:tabLst>
                <a:tab pos="730632" algn="l"/>
                <a:tab pos="1461265" algn="l"/>
                <a:tab pos="2191897" algn="l"/>
                <a:tab pos="2922529" algn="l"/>
              </a:tabLst>
              <a:defRPr sz="1200">
                <a:solidFill>
                  <a:srgbClr val="000000"/>
                </a:solidFill>
                <a:latin typeface="Times New Roman" pitchFamily="18" charset="0"/>
              </a:defRPr>
            </a:lvl8pPr>
            <a:lvl9pPr marL="3922342" indent="-230726" defTabSz="453441" eaLnBrk="0" fontAlgn="base" hangingPunct="0">
              <a:spcBef>
                <a:spcPct val="30000"/>
              </a:spcBef>
              <a:spcAft>
                <a:spcPct val="0"/>
              </a:spcAft>
              <a:buClr>
                <a:srgbClr val="000000"/>
              </a:buClr>
              <a:buSzPct val="100000"/>
              <a:buFont typeface="Times New Roman" pitchFamily="18" charset="0"/>
              <a:tabLst>
                <a:tab pos="730632" algn="l"/>
                <a:tab pos="1461265" algn="l"/>
                <a:tab pos="2191897" algn="l"/>
                <a:tab pos="2922529" algn="l"/>
              </a:tabLst>
              <a:defRPr sz="1200">
                <a:solidFill>
                  <a:srgbClr val="000000"/>
                </a:solidFill>
                <a:latin typeface="Times New Roman" pitchFamily="18" charset="0"/>
              </a:defRPr>
            </a:lvl9pPr>
          </a:lstStyle>
          <a:p>
            <a:pPr>
              <a:spcBef>
                <a:spcPct val="0"/>
              </a:spcBef>
              <a:buClrTx/>
              <a:buFontTx/>
              <a:buNone/>
            </a:pPr>
            <a:fld id="{A6832971-6DC2-48BD-BCD1-189440D469BA}" type="slidenum">
              <a:rPr lang="en-US" altLang="pt-BR">
                <a:ea typeface="SimSun" pitchFamily="2" charset="-122"/>
                <a:cs typeface="Lucida Sans Unicode" pitchFamily="34" charset="0"/>
              </a:rPr>
              <a:pPr>
                <a:spcBef>
                  <a:spcPct val="0"/>
                </a:spcBef>
                <a:buClrTx/>
                <a:buFontTx/>
                <a:buNone/>
              </a:pPr>
              <a:t>17</a:t>
            </a:fld>
            <a:endParaRPr lang="en-US" altLang="pt-BR">
              <a:ea typeface="SimSun" pitchFamily="2" charset="-122"/>
              <a:cs typeface="Lucida Sans Unicode" pitchFamily="34" charset="0"/>
            </a:endParaRPr>
          </a:p>
        </p:txBody>
      </p:sp>
    </p:spTree>
    <p:extLst>
      <p:ext uri="{BB962C8B-B14F-4D97-AF65-F5344CB8AC3E}">
        <p14:creationId xmlns:p14="http://schemas.microsoft.com/office/powerpoint/2010/main" val="1608582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3"/>
          <p:cNvSpPr>
            <a:spLocks noGrp="1" noChangeArrowheads="1"/>
          </p:cNvSpPr>
          <p:nvPr>
            <p:ph type="sldNum" sz="quarter"/>
          </p:nvPr>
        </p:nvSpPr>
        <p:spPr>
          <a:noFill/>
        </p:spPr>
        <p:txBody>
          <a:bodyPr/>
          <a:lstStyle>
            <a:lvl1pPr>
              <a:tabLst>
                <a:tab pos="730632" algn="l"/>
                <a:tab pos="1461265" algn="l"/>
                <a:tab pos="2191897" algn="l"/>
                <a:tab pos="2922529" algn="l"/>
              </a:tabLst>
              <a:defRPr>
                <a:solidFill>
                  <a:schemeClr val="bg1"/>
                </a:solidFill>
                <a:latin typeface="Times New Roman" pitchFamily="18" charset="0"/>
                <a:ea typeface="SimSun" pitchFamily="2" charset="-122"/>
              </a:defRPr>
            </a:lvl1pPr>
            <a:lvl2pPr>
              <a:tabLst>
                <a:tab pos="730632" algn="l"/>
                <a:tab pos="1461265" algn="l"/>
                <a:tab pos="2191897" algn="l"/>
                <a:tab pos="2922529" algn="l"/>
              </a:tabLst>
              <a:defRPr>
                <a:solidFill>
                  <a:schemeClr val="bg1"/>
                </a:solidFill>
                <a:latin typeface="Times New Roman" pitchFamily="18" charset="0"/>
                <a:ea typeface="SimSun" pitchFamily="2" charset="-122"/>
              </a:defRPr>
            </a:lvl2pPr>
            <a:lvl3pPr>
              <a:tabLst>
                <a:tab pos="730632" algn="l"/>
                <a:tab pos="1461265" algn="l"/>
                <a:tab pos="2191897" algn="l"/>
                <a:tab pos="2922529" algn="l"/>
              </a:tabLst>
              <a:defRPr>
                <a:solidFill>
                  <a:schemeClr val="bg1"/>
                </a:solidFill>
                <a:latin typeface="Times New Roman" pitchFamily="18" charset="0"/>
                <a:ea typeface="SimSun" pitchFamily="2" charset="-122"/>
              </a:defRPr>
            </a:lvl3pPr>
            <a:lvl4pPr>
              <a:tabLst>
                <a:tab pos="730632" algn="l"/>
                <a:tab pos="1461265" algn="l"/>
                <a:tab pos="2191897" algn="l"/>
                <a:tab pos="2922529" algn="l"/>
              </a:tabLst>
              <a:defRPr>
                <a:solidFill>
                  <a:schemeClr val="bg1"/>
                </a:solidFill>
                <a:latin typeface="Times New Roman" pitchFamily="18" charset="0"/>
                <a:ea typeface="SimSun" pitchFamily="2" charset="-122"/>
              </a:defRPr>
            </a:lvl4pPr>
            <a:lvl5pPr>
              <a:tabLst>
                <a:tab pos="730632" algn="l"/>
                <a:tab pos="1461265" algn="l"/>
                <a:tab pos="2191897" algn="l"/>
                <a:tab pos="2922529" algn="l"/>
              </a:tabLst>
              <a:defRPr>
                <a:solidFill>
                  <a:schemeClr val="bg1"/>
                </a:solidFill>
                <a:latin typeface="Times New Roman" pitchFamily="18" charset="0"/>
                <a:ea typeface="SimSun" pitchFamily="2" charset="-122"/>
              </a:defRPr>
            </a:lvl5pPr>
            <a:lvl6pPr marL="2537986"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6pPr>
            <a:lvl7pPr marL="2999438"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7pPr>
            <a:lvl8pPr marL="3460890"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8pPr>
            <a:lvl9pPr marL="3922342"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9pPr>
          </a:lstStyle>
          <a:p>
            <a:fld id="{45047D0F-234D-425C-A1FA-101DCFF098D8}" type="slidenum">
              <a:rPr lang="pt-BR" altLang="pt-BR">
                <a:solidFill>
                  <a:srgbClr val="000000"/>
                </a:solidFill>
                <a:latin typeface="Calibri" pitchFamily="34" charset="0"/>
                <a:ea typeface="Arial Unicode MS" pitchFamily="34" charset="-128"/>
              </a:rPr>
              <a:pPr/>
              <a:t>18</a:t>
            </a:fld>
            <a:endParaRPr lang="pt-BR" altLang="pt-BR">
              <a:solidFill>
                <a:srgbClr val="000000"/>
              </a:solidFill>
              <a:latin typeface="Calibri" pitchFamily="34" charset="0"/>
              <a:ea typeface="Arial Unicode MS" pitchFamily="34" charset="-128"/>
            </a:endParaRPr>
          </a:p>
        </p:txBody>
      </p:sp>
      <p:sp>
        <p:nvSpPr>
          <p:cNvPr id="41987" name="Rectangle 1"/>
          <p:cNvSpPr>
            <a:spLocks noGrp="1" noRot="1" noChangeAspect="1" noChangeArrowheads="1" noTextEdit="1"/>
          </p:cNvSpPr>
          <p:nvPr>
            <p:ph type="sldImg"/>
          </p:nvPr>
        </p:nvSpPr>
        <p:spPr>
          <a:xfrm>
            <a:off x="938213" y="750888"/>
            <a:ext cx="5002212" cy="37512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8" name="Rectangle 2"/>
          <p:cNvSpPr>
            <a:spLocks noGrp="1" noChangeArrowheads="1"/>
          </p:cNvSpPr>
          <p:nvPr>
            <p:ph type="body" idx="1"/>
          </p:nvPr>
        </p:nvSpPr>
        <p:spPr>
          <a:xfrm>
            <a:off x="688992" y="4752669"/>
            <a:ext cx="5500676" cy="450151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latin typeface="Times New Roman" pitchFamily="18" charset="0"/>
            </a:endParaRPr>
          </a:p>
        </p:txBody>
      </p:sp>
    </p:spTree>
    <p:extLst>
      <p:ext uri="{BB962C8B-B14F-4D97-AF65-F5344CB8AC3E}">
        <p14:creationId xmlns:p14="http://schemas.microsoft.com/office/powerpoint/2010/main" val="1605261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5"/>
          <p:cNvSpPr>
            <a:spLocks noGrp="1" noChangeArrowheads="1"/>
          </p:cNvSpPr>
          <p:nvPr>
            <p:ph type="sldNum" sz="quarter"/>
          </p:nvPr>
        </p:nvSpPr>
        <p:spPr>
          <a:noFill/>
        </p:spPr>
        <p:txBody>
          <a:bodyPr/>
          <a:lstStyle>
            <a:lvl1pPr>
              <a:tabLst>
                <a:tab pos="730632" algn="l"/>
                <a:tab pos="1461265" algn="l"/>
                <a:tab pos="2191897" algn="l"/>
                <a:tab pos="2922529" algn="l"/>
              </a:tabLst>
              <a:defRPr>
                <a:solidFill>
                  <a:schemeClr val="bg1"/>
                </a:solidFill>
                <a:latin typeface="Times New Roman" pitchFamily="18" charset="0"/>
                <a:ea typeface="SimSun" pitchFamily="2" charset="-122"/>
              </a:defRPr>
            </a:lvl1pPr>
            <a:lvl2pPr>
              <a:tabLst>
                <a:tab pos="730632" algn="l"/>
                <a:tab pos="1461265" algn="l"/>
                <a:tab pos="2191897" algn="l"/>
                <a:tab pos="2922529" algn="l"/>
              </a:tabLst>
              <a:defRPr>
                <a:solidFill>
                  <a:schemeClr val="bg1"/>
                </a:solidFill>
                <a:latin typeface="Times New Roman" pitchFamily="18" charset="0"/>
                <a:ea typeface="SimSun" pitchFamily="2" charset="-122"/>
              </a:defRPr>
            </a:lvl2pPr>
            <a:lvl3pPr>
              <a:tabLst>
                <a:tab pos="730632" algn="l"/>
                <a:tab pos="1461265" algn="l"/>
                <a:tab pos="2191897" algn="l"/>
                <a:tab pos="2922529" algn="l"/>
              </a:tabLst>
              <a:defRPr>
                <a:solidFill>
                  <a:schemeClr val="bg1"/>
                </a:solidFill>
                <a:latin typeface="Times New Roman" pitchFamily="18" charset="0"/>
                <a:ea typeface="SimSun" pitchFamily="2" charset="-122"/>
              </a:defRPr>
            </a:lvl3pPr>
            <a:lvl4pPr>
              <a:tabLst>
                <a:tab pos="730632" algn="l"/>
                <a:tab pos="1461265" algn="l"/>
                <a:tab pos="2191897" algn="l"/>
                <a:tab pos="2922529" algn="l"/>
              </a:tabLst>
              <a:defRPr>
                <a:solidFill>
                  <a:schemeClr val="bg1"/>
                </a:solidFill>
                <a:latin typeface="Times New Roman" pitchFamily="18" charset="0"/>
                <a:ea typeface="SimSun" pitchFamily="2" charset="-122"/>
              </a:defRPr>
            </a:lvl4pPr>
            <a:lvl5pPr>
              <a:tabLst>
                <a:tab pos="730632" algn="l"/>
                <a:tab pos="1461265" algn="l"/>
                <a:tab pos="2191897" algn="l"/>
                <a:tab pos="2922529" algn="l"/>
              </a:tabLst>
              <a:defRPr>
                <a:solidFill>
                  <a:schemeClr val="bg1"/>
                </a:solidFill>
                <a:latin typeface="Times New Roman" pitchFamily="18" charset="0"/>
                <a:ea typeface="SimSun" pitchFamily="2" charset="-122"/>
              </a:defRPr>
            </a:lvl5pPr>
            <a:lvl6pPr marL="2537986"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6pPr>
            <a:lvl7pPr marL="2999438"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7pPr>
            <a:lvl8pPr marL="3460890"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8pPr>
            <a:lvl9pPr marL="3922342"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9pPr>
          </a:lstStyle>
          <a:p>
            <a:fld id="{CAD4C3D8-7F14-41D8-8FDC-596514BCAC2E}" type="slidenum">
              <a:rPr lang="pt-BR" altLang="pt-BR">
                <a:solidFill>
                  <a:srgbClr val="000000"/>
                </a:solidFill>
                <a:latin typeface="Calibri" pitchFamily="34" charset="0"/>
                <a:ea typeface="Arial Unicode MS" pitchFamily="34" charset="-128"/>
              </a:rPr>
              <a:pPr/>
              <a:t>19</a:t>
            </a:fld>
            <a:endParaRPr lang="pt-BR" altLang="pt-BR">
              <a:solidFill>
                <a:srgbClr val="000000"/>
              </a:solidFill>
              <a:latin typeface="Calibri" pitchFamily="34" charset="0"/>
              <a:ea typeface="Arial Unicode MS" pitchFamily="34" charset="-128"/>
            </a:endParaRPr>
          </a:p>
        </p:txBody>
      </p:sp>
      <p:sp>
        <p:nvSpPr>
          <p:cNvPr id="44035" name="Text Box 1"/>
          <p:cNvSpPr txBox="1">
            <a:spLocks noChangeArrowheads="1"/>
          </p:cNvSpPr>
          <p:nvPr/>
        </p:nvSpPr>
        <p:spPr bwMode="auto">
          <a:xfrm>
            <a:off x="3896246" y="9502137"/>
            <a:ext cx="2979199" cy="4991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4107" tIns="46872" rIns="94107" bIns="46872"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9pPr>
          </a:lstStyle>
          <a:p>
            <a:pPr algn="r"/>
            <a:fld id="{82E265BB-0E41-4AE0-AAF3-8E61CB7AE127}" type="slidenum">
              <a:rPr lang="pt-BR" altLang="pt-BR" sz="1200">
                <a:solidFill>
                  <a:srgbClr val="000000"/>
                </a:solidFill>
                <a:latin typeface="Calibri" pitchFamily="34" charset="0"/>
                <a:cs typeface="Lucida Sans Unicode" pitchFamily="34" charset="0"/>
              </a:rPr>
              <a:pPr algn="r"/>
              <a:t>19</a:t>
            </a:fld>
            <a:endParaRPr lang="pt-BR" altLang="pt-BR" sz="1200">
              <a:solidFill>
                <a:srgbClr val="000000"/>
              </a:solidFill>
              <a:latin typeface="Calibri" pitchFamily="34" charset="0"/>
              <a:cs typeface="Lucida Sans Unicode" pitchFamily="34" charset="0"/>
            </a:endParaRPr>
          </a:p>
        </p:txBody>
      </p:sp>
      <p:sp>
        <p:nvSpPr>
          <p:cNvPr id="44036" name="Rectangle 2"/>
          <p:cNvSpPr>
            <a:spLocks noGrp="1" noRot="1" noChangeAspect="1" noChangeArrowheads="1" noTextEdit="1"/>
          </p:cNvSpPr>
          <p:nvPr>
            <p:ph type="sldImg"/>
          </p:nvPr>
        </p:nvSpPr>
        <p:spPr>
          <a:xfrm>
            <a:off x="938213" y="750888"/>
            <a:ext cx="5002212" cy="37512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7" name="Rectangle 3"/>
          <p:cNvSpPr>
            <a:spLocks noGrp="1" noChangeArrowheads="1"/>
          </p:cNvSpPr>
          <p:nvPr>
            <p:ph type="body" idx="1"/>
          </p:nvPr>
        </p:nvSpPr>
        <p:spPr>
          <a:xfrm>
            <a:off x="688991" y="4752669"/>
            <a:ext cx="5491040" cy="4491919"/>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latin typeface="Times New Roman" pitchFamily="18" charset="0"/>
            </a:endParaRPr>
          </a:p>
        </p:txBody>
      </p:sp>
    </p:spTree>
    <p:extLst>
      <p:ext uri="{BB962C8B-B14F-4D97-AF65-F5344CB8AC3E}">
        <p14:creationId xmlns:p14="http://schemas.microsoft.com/office/powerpoint/2010/main" val="2126615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itchFamily="18" charset="0"/>
              <a:tabLst>
                <a:tab pos="730632" algn="l"/>
                <a:tab pos="1461265" algn="l"/>
                <a:tab pos="2191897" algn="l"/>
                <a:tab pos="2922529"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30632" algn="l"/>
                <a:tab pos="1461265" algn="l"/>
                <a:tab pos="2191897" algn="l"/>
                <a:tab pos="2922529"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30632" algn="l"/>
                <a:tab pos="1461265" algn="l"/>
                <a:tab pos="2191897" algn="l"/>
                <a:tab pos="2922529"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30632" algn="l"/>
                <a:tab pos="1461265" algn="l"/>
                <a:tab pos="2191897" algn="l"/>
                <a:tab pos="2922529"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30632" algn="l"/>
                <a:tab pos="1461265" algn="l"/>
                <a:tab pos="2191897" algn="l"/>
                <a:tab pos="2922529" algn="l"/>
              </a:tabLst>
              <a:defRPr sz="1200">
                <a:solidFill>
                  <a:srgbClr val="000000"/>
                </a:solidFill>
                <a:latin typeface="Times New Roman" pitchFamily="18" charset="0"/>
              </a:defRPr>
            </a:lvl5pPr>
            <a:lvl6pPr marL="2537986" indent="-230726" defTabSz="453441" eaLnBrk="0" fontAlgn="base" hangingPunct="0">
              <a:spcBef>
                <a:spcPct val="30000"/>
              </a:spcBef>
              <a:spcAft>
                <a:spcPct val="0"/>
              </a:spcAft>
              <a:buClr>
                <a:srgbClr val="000000"/>
              </a:buClr>
              <a:buSzPct val="100000"/>
              <a:buFont typeface="Times New Roman" pitchFamily="18" charset="0"/>
              <a:tabLst>
                <a:tab pos="730632" algn="l"/>
                <a:tab pos="1461265" algn="l"/>
                <a:tab pos="2191897" algn="l"/>
                <a:tab pos="2922529" algn="l"/>
              </a:tabLst>
              <a:defRPr sz="1200">
                <a:solidFill>
                  <a:srgbClr val="000000"/>
                </a:solidFill>
                <a:latin typeface="Times New Roman" pitchFamily="18" charset="0"/>
              </a:defRPr>
            </a:lvl6pPr>
            <a:lvl7pPr marL="2999438" indent="-230726" defTabSz="453441" eaLnBrk="0" fontAlgn="base" hangingPunct="0">
              <a:spcBef>
                <a:spcPct val="30000"/>
              </a:spcBef>
              <a:spcAft>
                <a:spcPct val="0"/>
              </a:spcAft>
              <a:buClr>
                <a:srgbClr val="000000"/>
              </a:buClr>
              <a:buSzPct val="100000"/>
              <a:buFont typeface="Times New Roman" pitchFamily="18" charset="0"/>
              <a:tabLst>
                <a:tab pos="730632" algn="l"/>
                <a:tab pos="1461265" algn="l"/>
                <a:tab pos="2191897" algn="l"/>
                <a:tab pos="2922529" algn="l"/>
              </a:tabLst>
              <a:defRPr sz="1200">
                <a:solidFill>
                  <a:srgbClr val="000000"/>
                </a:solidFill>
                <a:latin typeface="Times New Roman" pitchFamily="18" charset="0"/>
              </a:defRPr>
            </a:lvl7pPr>
            <a:lvl8pPr marL="3460890" indent="-230726" defTabSz="453441" eaLnBrk="0" fontAlgn="base" hangingPunct="0">
              <a:spcBef>
                <a:spcPct val="30000"/>
              </a:spcBef>
              <a:spcAft>
                <a:spcPct val="0"/>
              </a:spcAft>
              <a:buClr>
                <a:srgbClr val="000000"/>
              </a:buClr>
              <a:buSzPct val="100000"/>
              <a:buFont typeface="Times New Roman" pitchFamily="18" charset="0"/>
              <a:tabLst>
                <a:tab pos="730632" algn="l"/>
                <a:tab pos="1461265" algn="l"/>
                <a:tab pos="2191897" algn="l"/>
                <a:tab pos="2922529" algn="l"/>
              </a:tabLst>
              <a:defRPr sz="1200">
                <a:solidFill>
                  <a:srgbClr val="000000"/>
                </a:solidFill>
                <a:latin typeface="Times New Roman" pitchFamily="18" charset="0"/>
              </a:defRPr>
            </a:lvl8pPr>
            <a:lvl9pPr marL="3922342" indent="-230726" defTabSz="453441" eaLnBrk="0" fontAlgn="base" hangingPunct="0">
              <a:spcBef>
                <a:spcPct val="30000"/>
              </a:spcBef>
              <a:spcAft>
                <a:spcPct val="0"/>
              </a:spcAft>
              <a:buClr>
                <a:srgbClr val="000000"/>
              </a:buClr>
              <a:buSzPct val="100000"/>
              <a:buFont typeface="Times New Roman" pitchFamily="18" charset="0"/>
              <a:tabLst>
                <a:tab pos="730632" algn="l"/>
                <a:tab pos="1461265" algn="l"/>
                <a:tab pos="2191897" algn="l"/>
                <a:tab pos="2922529" algn="l"/>
              </a:tabLst>
              <a:defRPr sz="1200">
                <a:solidFill>
                  <a:srgbClr val="000000"/>
                </a:solidFill>
                <a:latin typeface="Times New Roman" pitchFamily="18" charset="0"/>
              </a:defRPr>
            </a:lvl9pPr>
          </a:lstStyle>
          <a:p>
            <a:pPr>
              <a:spcBef>
                <a:spcPct val="0"/>
              </a:spcBef>
              <a:buClrTx/>
              <a:buFontTx/>
              <a:buNone/>
            </a:pPr>
            <a:fld id="{52625E56-85C7-4E2C-B234-16FA64BE979E}" type="slidenum">
              <a:rPr lang="en-US" altLang="pt-BR">
                <a:ea typeface="SimSun" pitchFamily="2" charset="-122"/>
                <a:cs typeface="Lucida Sans Unicode" pitchFamily="34" charset="0"/>
              </a:rPr>
              <a:pPr>
                <a:spcBef>
                  <a:spcPct val="0"/>
                </a:spcBef>
                <a:buClrTx/>
                <a:buFontTx/>
                <a:buNone/>
              </a:pPr>
              <a:t>20</a:t>
            </a:fld>
            <a:endParaRPr lang="en-US" altLang="pt-BR">
              <a:ea typeface="SimSun" pitchFamily="2" charset="-122"/>
              <a:cs typeface="Lucida Sans Unicode" pitchFamily="34" charset="0"/>
            </a:endParaRPr>
          </a:p>
        </p:txBody>
      </p:sp>
      <p:sp>
        <p:nvSpPr>
          <p:cNvPr id="46083" name="Rectangle 1"/>
          <p:cNvSpPr>
            <a:spLocks noGrp="1" noRot="1" noChangeAspect="1" noChangeArrowheads="1" noTextEdit="1"/>
          </p:cNvSpPr>
          <p:nvPr>
            <p:ph type="sldImg"/>
          </p:nvPr>
        </p:nvSpPr>
        <p:spPr>
          <a:xfrm>
            <a:off x="925513" y="769938"/>
            <a:ext cx="5013325" cy="3760787"/>
          </a:xfrm>
          <a:solidFill>
            <a:srgbClr val="FFFFFF"/>
          </a:solidFill>
          <a:ln/>
        </p:spPr>
      </p:sp>
      <p:sp>
        <p:nvSpPr>
          <p:cNvPr id="46084" name="Rectangle 2"/>
          <p:cNvSpPr>
            <a:spLocks noGrp="1" noChangeArrowheads="1"/>
          </p:cNvSpPr>
          <p:nvPr>
            <p:ph type="body" idx="1"/>
          </p:nvPr>
        </p:nvSpPr>
        <p:spPr>
          <a:xfrm>
            <a:off x="925078" y="4760666"/>
            <a:ext cx="5012442" cy="4456726"/>
          </a:xfrm>
          <a:noFill/>
          <a:extLst>
            <a:ext uri="{91240B29-F687-4F45-9708-019B960494DF}">
              <a14:hiddenLine xmlns:a14="http://schemas.microsoft.com/office/drawing/2010/main" w="9525">
                <a:solidFill>
                  <a:srgbClr val="000000"/>
                </a:solidFill>
                <a:round/>
                <a:headEnd/>
                <a:tailEnd/>
              </a14:hiddenLine>
            </a:ext>
          </a:extLst>
        </p:spPr>
        <p:txBody>
          <a:bodyPr wrap="none"/>
          <a:lstStyle/>
          <a:p>
            <a:endParaRPr lang="pt-BR" altLang="pt-BR">
              <a:latin typeface="Times New Roman" pitchFamily="18" charset="0"/>
            </a:endParaRPr>
          </a:p>
        </p:txBody>
      </p:sp>
    </p:spTree>
    <p:extLst>
      <p:ext uri="{BB962C8B-B14F-4D97-AF65-F5344CB8AC3E}">
        <p14:creationId xmlns:p14="http://schemas.microsoft.com/office/powerpoint/2010/main" val="4232048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itchFamily="18" charset="0"/>
              <a:tabLst>
                <a:tab pos="730632" algn="l"/>
                <a:tab pos="1461265" algn="l"/>
                <a:tab pos="2191897" algn="l"/>
                <a:tab pos="2922529"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30632" algn="l"/>
                <a:tab pos="1461265" algn="l"/>
                <a:tab pos="2191897" algn="l"/>
                <a:tab pos="2922529"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30632" algn="l"/>
                <a:tab pos="1461265" algn="l"/>
                <a:tab pos="2191897" algn="l"/>
                <a:tab pos="2922529"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30632" algn="l"/>
                <a:tab pos="1461265" algn="l"/>
                <a:tab pos="2191897" algn="l"/>
                <a:tab pos="2922529"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30632" algn="l"/>
                <a:tab pos="1461265" algn="l"/>
                <a:tab pos="2191897" algn="l"/>
                <a:tab pos="2922529" algn="l"/>
              </a:tabLst>
              <a:defRPr sz="1200">
                <a:solidFill>
                  <a:srgbClr val="000000"/>
                </a:solidFill>
                <a:latin typeface="Times New Roman" pitchFamily="18" charset="0"/>
              </a:defRPr>
            </a:lvl5pPr>
            <a:lvl6pPr marL="2537986" indent="-230726" defTabSz="453441" eaLnBrk="0" fontAlgn="base" hangingPunct="0">
              <a:spcBef>
                <a:spcPct val="30000"/>
              </a:spcBef>
              <a:spcAft>
                <a:spcPct val="0"/>
              </a:spcAft>
              <a:buClr>
                <a:srgbClr val="000000"/>
              </a:buClr>
              <a:buSzPct val="100000"/>
              <a:buFont typeface="Times New Roman" pitchFamily="18" charset="0"/>
              <a:tabLst>
                <a:tab pos="730632" algn="l"/>
                <a:tab pos="1461265" algn="l"/>
                <a:tab pos="2191897" algn="l"/>
                <a:tab pos="2922529" algn="l"/>
              </a:tabLst>
              <a:defRPr sz="1200">
                <a:solidFill>
                  <a:srgbClr val="000000"/>
                </a:solidFill>
                <a:latin typeface="Times New Roman" pitchFamily="18" charset="0"/>
              </a:defRPr>
            </a:lvl6pPr>
            <a:lvl7pPr marL="2999438" indent="-230726" defTabSz="453441" eaLnBrk="0" fontAlgn="base" hangingPunct="0">
              <a:spcBef>
                <a:spcPct val="30000"/>
              </a:spcBef>
              <a:spcAft>
                <a:spcPct val="0"/>
              </a:spcAft>
              <a:buClr>
                <a:srgbClr val="000000"/>
              </a:buClr>
              <a:buSzPct val="100000"/>
              <a:buFont typeface="Times New Roman" pitchFamily="18" charset="0"/>
              <a:tabLst>
                <a:tab pos="730632" algn="l"/>
                <a:tab pos="1461265" algn="l"/>
                <a:tab pos="2191897" algn="l"/>
                <a:tab pos="2922529" algn="l"/>
              </a:tabLst>
              <a:defRPr sz="1200">
                <a:solidFill>
                  <a:srgbClr val="000000"/>
                </a:solidFill>
                <a:latin typeface="Times New Roman" pitchFamily="18" charset="0"/>
              </a:defRPr>
            </a:lvl7pPr>
            <a:lvl8pPr marL="3460890" indent="-230726" defTabSz="453441" eaLnBrk="0" fontAlgn="base" hangingPunct="0">
              <a:spcBef>
                <a:spcPct val="30000"/>
              </a:spcBef>
              <a:spcAft>
                <a:spcPct val="0"/>
              </a:spcAft>
              <a:buClr>
                <a:srgbClr val="000000"/>
              </a:buClr>
              <a:buSzPct val="100000"/>
              <a:buFont typeface="Times New Roman" pitchFamily="18" charset="0"/>
              <a:tabLst>
                <a:tab pos="730632" algn="l"/>
                <a:tab pos="1461265" algn="l"/>
                <a:tab pos="2191897" algn="l"/>
                <a:tab pos="2922529" algn="l"/>
              </a:tabLst>
              <a:defRPr sz="1200">
                <a:solidFill>
                  <a:srgbClr val="000000"/>
                </a:solidFill>
                <a:latin typeface="Times New Roman" pitchFamily="18" charset="0"/>
              </a:defRPr>
            </a:lvl8pPr>
            <a:lvl9pPr marL="3922342" indent="-230726" defTabSz="453441" eaLnBrk="0" fontAlgn="base" hangingPunct="0">
              <a:spcBef>
                <a:spcPct val="30000"/>
              </a:spcBef>
              <a:spcAft>
                <a:spcPct val="0"/>
              </a:spcAft>
              <a:buClr>
                <a:srgbClr val="000000"/>
              </a:buClr>
              <a:buSzPct val="100000"/>
              <a:buFont typeface="Times New Roman" pitchFamily="18" charset="0"/>
              <a:tabLst>
                <a:tab pos="730632" algn="l"/>
                <a:tab pos="1461265" algn="l"/>
                <a:tab pos="2191897" algn="l"/>
                <a:tab pos="2922529" algn="l"/>
              </a:tabLst>
              <a:defRPr sz="1200">
                <a:solidFill>
                  <a:srgbClr val="000000"/>
                </a:solidFill>
                <a:latin typeface="Times New Roman" pitchFamily="18" charset="0"/>
              </a:defRPr>
            </a:lvl9pPr>
          </a:lstStyle>
          <a:p>
            <a:pPr>
              <a:spcBef>
                <a:spcPct val="0"/>
              </a:spcBef>
              <a:buClrTx/>
              <a:buFontTx/>
              <a:buNone/>
            </a:pPr>
            <a:fld id="{A5E089B5-1D82-4410-8A1A-6A9DBFC28FD0}" type="slidenum">
              <a:rPr lang="en-US" altLang="pt-BR">
                <a:ea typeface="SimSun" pitchFamily="2" charset="-122"/>
                <a:cs typeface="Lucida Sans Unicode" pitchFamily="34" charset="0"/>
              </a:rPr>
              <a:pPr>
                <a:spcBef>
                  <a:spcPct val="0"/>
                </a:spcBef>
                <a:buClrTx/>
                <a:buFontTx/>
                <a:buNone/>
              </a:pPr>
              <a:t>21</a:t>
            </a:fld>
            <a:endParaRPr lang="en-US" altLang="pt-BR">
              <a:ea typeface="SimSun" pitchFamily="2" charset="-122"/>
              <a:cs typeface="Lucida Sans Unicode" pitchFamily="34" charset="0"/>
            </a:endParaRPr>
          </a:p>
        </p:txBody>
      </p:sp>
      <p:sp>
        <p:nvSpPr>
          <p:cNvPr id="48131" name="Rectangle 1"/>
          <p:cNvSpPr>
            <a:spLocks noGrp="1" noRot="1" noChangeAspect="1" noChangeArrowheads="1" noTextEdit="1"/>
          </p:cNvSpPr>
          <p:nvPr>
            <p:ph type="sldImg"/>
          </p:nvPr>
        </p:nvSpPr>
        <p:spPr>
          <a:xfrm>
            <a:off x="925513" y="769938"/>
            <a:ext cx="5013325" cy="3760787"/>
          </a:xfrm>
          <a:solidFill>
            <a:srgbClr val="FFFFFF"/>
          </a:solidFill>
          <a:ln/>
        </p:spPr>
      </p:sp>
      <p:sp>
        <p:nvSpPr>
          <p:cNvPr id="48132" name="Rectangle 2"/>
          <p:cNvSpPr>
            <a:spLocks noGrp="1" noChangeArrowheads="1"/>
          </p:cNvSpPr>
          <p:nvPr>
            <p:ph type="body" idx="1"/>
          </p:nvPr>
        </p:nvSpPr>
        <p:spPr>
          <a:xfrm>
            <a:off x="925078" y="4760666"/>
            <a:ext cx="5012442" cy="4456726"/>
          </a:xfrm>
          <a:noFill/>
          <a:extLst>
            <a:ext uri="{91240B29-F687-4F45-9708-019B960494DF}">
              <a14:hiddenLine xmlns:a14="http://schemas.microsoft.com/office/drawing/2010/main" w="9525">
                <a:solidFill>
                  <a:srgbClr val="000000"/>
                </a:solidFill>
                <a:round/>
                <a:headEnd/>
                <a:tailEnd/>
              </a14:hiddenLine>
            </a:ext>
          </a:extLst>
        </p:spPr>
        <p:txBody>
          <a:bodyPr wrap="none"/>
          <a:lstStyle/>
          <a:p>
            <a:endParaRPr lang="pt-BR" altLang="pt-BR">
              <a:latin typeface="Times New Roman" pitchFamily="18" charset="0"/>
            </a:endParaRPr>
          </a:p>
        </p:txBody>
      </p:sp>
    </p:spTree>
    <p:extLst>
      <p:ext uri="{BB962C8B-B14F-4D97-AF65-F5344CB8AC3E}">
        <p14:creationId xmlns:p14="http://schemas.microsoft.com/office/powerpoint/2010/main" val="3981321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ço Reservado para Imagem de Slide 1"/>
          <p:cNvSpPr>
            <a:spLocks noGrp="1" noRot="1" noChangeAspect="1" noTextEdit="1"/>
          </p:cNvSpPr>
          <p:nvPr>
            <p:ph type="sldImg"/>
          </p:nvPr>
        </p:nvSpPr>
        <p:spPr>
          <a:ln/>
        </p:spPr>
      </p:sp>
      <p:sp>
        <p:nvSpPr>
          <p:cNvPr id="52227" name="Espaço Reservado para Anotações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latin typeface="Times New Roman" pitchFamily="18" charset="0"/>
            </a:endParaRPr>
          </a:p>
        </p:txBody>
      </p:sp>
      <p:sp>
        <p:nvSpPr>
          <p:cNvPr id="52228" name="Espaço Reservado para Número de Slide 3"/>
          <p:cNvSpPr>
            <a:spLocks noGrp="1"/>
          </p:cNvSpPr>
          <p:nvPr>
            <p:ph type="sldNum" sz="quarter"/>
          </p:nvPr>
        </p:nvSpPr>
        <p:spPr>
          <a:noFill/>
          <a:extLs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itchFamily="18" charset="0"/>
              <a:tabLst>
                <a:tab pos="0" algn="l"/>
                <a:tab pos="463055" algn="l"/>
                <a:tab pos="926108" algn="l"/>
                <a:tab pos="1392368" algn="l"/>
                <a:tab pos="1858626" algn="l"/>
                <a:tab pos="2321681" algn="l"/>
                <a:tab pos="2787939" algn="l"/>
                <a:tab pos="3252595" algn="l"/>
                <a:tab pos="3717252" algn="l"/>
                <a:tab pos="4181908" algn="l"/>
                <a:tab pos="4648168" algn="l"/>
                <a:tab pos="5111221" algn="l"/>
                <a:tab pos="5577481" algn="l"/>
                <a:tab pos="6043739" algn="l"/>
                <a:tab pos="6509998" algn="l"/>
                <a:tab pos="6973052" algn="l"/>
                <a:tab pos="7439311" algn="l"/>
                <a:tab pos="7903968" algn="l"/>
                <a:tab pos="8368624" algn="l"/>
                <a:tab pos="8833281" algn="l"/>
                <a:tab pos="9299539"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463055" algn="l"/>
                <a:tab pos="926108" algn="l"/>
                <a:tab pos="1392368" algn="l"/>
                <a:tab pos="1858626" algn="l"/>
                <a:tab pos="2321681" algn="l"/>
                <a:tab pos="2787939" algn="l"/>
                <a:tab pos="3252595" algn="l"/>
                <a:tab pos="3717252" algn="l"/>
                <a:tab pos="4181908" algn="l"/>
                <a:tab pos="4648168" algn="l"/>
                <a:tab pos="5111221" algn="l"/>
                <a:tab pos="5577481" algn="l"/>
                <a:tab pos="6043739" algn="l"/>
                <a:tab pos="6509998" algn="l"/>
                <a:tab pos="6973052" algn="l"/>
                <a:tab pos="7439311" algn="l"/>
                <a:tab pos="7903968" algn="l"/>
                <a:tab pos="8368624" algn="l"/>
                <a:tab pos="8833281" algn="l"/>
                <a:tab pos="9299539"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463055" algn="l"/>
                <a:tab pos="926108" algn="l"/>
                <a:tab pos="1392368" algn="l"/>
                <a:tab pos="1858626" algn="l"/>
                <a:tab pos="2321681" algn="l"/>
                <a:tab pos="2787939" algn="l"/>
                <a:tab pos="3252595" algn="l"/>
                <a:tab pos="3717252" algn="l"/>
                <a:tab pos="4181908" algn="l"/>
                <a:tab pos="4648168" algn="l"/>
                <a:tab pos="5111221" algn="l"/>
                <a:tab pos="5577481" algn="l"/>
                <a:tab pos="6043739" algn="l"/>
                <a:tab pos="6509998" algn="l"/>
                <a:tab pos="6973052" algn="l"/>
                <a:tab pos="7439311" algn="l"/>
                <a:tab pos="7903968" algn="l"/>
                <a:tab pos="8368624" algn="l"/>
                <a:tab pos="8833281" algn="l"/>
                <a:tab pos="9299539"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463055" algn="l"/>
                <a:tab pos="926108" algn="l"/>
                <a:tab pos="1392368" algn="l"/>
                <a:tab pos="1858626" algn="l"/>
                <a:tab pos="2321681" algn="l"/>
                <a:tab pos="2787939" algn="l"/>
                <a:tab pos="3252595" algn="l"/>
                <a:tab pos="3717252" algn="l"/>
                <a:tab pos="4181908" algn="l"/>
                <a:tab pos="4648168" algn="l"/>
                <a:tab pos="5111221" algn="l"/>
                <a:tab pos="5577481" algn="l"/>
                <a:tab pos="6043739" algn="l"/>
                <a:tab pos="6509998" algn="l"/>
                <a:tab pos="6973052" algn="l"/>
                <a:tab pos="7439311" algn="l"/>
                <a:tab pos="7903968" algn="l"/>
                <a:tab pos="8368624" algn="l"/>
                <a:tab pos="8833281" algn="l"/>
                <a:tab pos="9299539"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463055" algn="l"/>
                <a:tab pos="926108" algn="l"/>
                <a:tab pos="1392368" algn="l"/>
                <a:tab pos="1858626" algn="l"/>
                <a:tab pos="2321681" algn="l"/>
                <a:tab pos="2787939" algn="l"/>
                <a:tab pos="3252595" algn="l"/>
                <a:tab pos="3717252" algn="l"/>
                <a:tab pos="4181908" algn="l"/>
                <a:tab pos="4648168" algn="l"/>
                <a:tab pos="5111221" algn="l"/>
                <a:tab pos="5577481" algn="l"/>
                <a:tab pos="6043739" algn="l"/>
                <a:tab pos="6509998" algn="l"/>
                <a:tab pos="6973052" algn="l"/>
                <a:tab pos="7439311" algn="l"/>
                <a:tab pos="7903968" algn="l"/>
                <a:tab pos="8368624" algn="l"/>
                <a:tab pos="8833281" algn="l"/>
                <a:tab pos="9299539" algn="l"/>
              </a:tabLst>
              <a:defRPr sz="1200">
                <a:solidFill>
                  <a:srgbClr val="000000"/>
                </a:solidFill>
                <a:latin typeface="Times New Roman" pitchFamily="18" charset="0"/>
              </a:defRPr>
            </a:lvl5pPr>
            <a:lvl6pPr marL="2537986" indent="-230726" defTabSz="453441" eaLnBrk="0" fontAlgn="base" hangingPunct="0">
              <a:spcBef>
                <a:spcPct val="30000"/>
              </a:spcBef>
              <a:spcAft>
                <a:spcPct val="0"/>
              </a:spcAft>
              <a:buClr>
                <a:srgbClr val="000000"/>
              </a:buClr>
              <a:buSzPct val="100000"/>
              <a:buFont typeface="Times New Roman" pitchFamily="18" charset="0"/>
              <a:tabLst>
                <a:tab pos="0" algn="l"/>
                <a:tab pos="463055" algn="l"/>
                <a:tab pos="926108" algn="l"/>
                <a:tab pos="1392368" algn="l"/>
                <a:tab pos="1858626" algn="l"/>
                <a:tab pos="2321681" algn="l"/>
                <a:tab pos="2787939" algn="l"/>
                <a:tab pos="3252595" algn="l"/>
                <a:tab pos="3717252" algn="l"/>
                <a:tab pos="4181908" algn="l"/>
                <a:tab pos="4648168" algn="l"/>
                <a:tab pos="5111221" algn="l"/>
                <a:tab pos="5577481" algn="l"/>
                <a:tab pos="6043739" algn="l"/>
                <a:tab pos="6509998" algn="l"/>
                <a:tab pos="6973052" algn="l"/>
                <a:tab pos="7439311" algn="l"/>
                <a:tab pos="7903968" algn="l"/>
                <a:tab pos="8368624" algn="l"/>
                <a:tab pos="8833281" algn="l"/>
                <a:tab pos="9299539" algn="l"/>
              </a:tabLst>
              <a:defRPr sz="1200">
                <a:solidFill>
                  <a:srgbClr val="000000"/>
                </a:solidFill>
                <a:latin typeface="Times New Roman" pitchFamily="18" charset="0"/>
              </a:defRPr>
            </a:lvl6pPr>
            <a:lvl7pPr marL="2999438" indent="-230726" defTabSz="453441" eaLnBrk="0" fontAlgn="base" hangingPunct="0">
              <a:spcBef>
                <a:spcPct val="30000"/>
              </a:spcBef>
              <a:spcAft>
                <a:spcPct val="0"/>
              </a:spcAft>
              <a:buClr>
                <a:srgbClr val="000000"/>
              </a:buClr>
              <a:buSzPct val="100000"/>
              <a:buFont typeface="Times New Roman" pitchFamily="18" charset="0"/>
              <a:tabLst>
                <a:tab pos="0" algn="l"/>
                <a:tab pos="463055" algn="l"/>
                <a:tab pos="926108" algn="l"/>
                <a:tab pos="1392368" algn="l"/>
                <a:tab pos="1858626" algn="l"/>
                <a:tab pos="2321681" algn="l"/>
                <a:tab pos="2787939" algn="l"/>
                <a:tab pos="3252595" algn="l"/>
                <a:tab pos="3717252" algn="l"/>
                <a:tab pos="4181908" algn="l"/>
                <a:tab pos="4648168" algn="l"/>
                <a:tab pos="5111221" algn="l"/>
                <a:tab pos="5577481" algn="l"/>
                <a:tab pos="6043739" algn="l"/>
                <a:tab pos="6509998" algn="l"/>
                <a:tab pos="6973052" algn="l"/>
                <a:tab pos="7439311" algn="l"/>
                <a:tab pos="7903968" algn="l"/>
                <a:tab pos="8368624" algn="l"/>
                <a:tab pos="8833281" algn="l"/>
                <a:tab pos="9299539" algn="l"/>
              </a:tabLst>
              <a:defRPr sz="1200">
                <a:solidFill>
                  <a:srgbClr val="000000"/>
                </a:solidFill>
                <a:latin typeface="Times New Roman" pitchFamily="18" charset="0"/>
              </a:defRPr>
            </a:lvl7pPr>
            <a:lvl8pPr marL="3460890" indent="-230726" defTabSz="453441" eaLnBrk="0" fontAlgn="base" hangingPunct="0">
              <a:spcBef>
                <a:spcPct val="30000"/>
              </a:spcBef>
              <a:spcAft>
                <a:spcPct val="0"/>
              </a:spcAft>
              <a:buClr>
                <a:srgbClr val="000000"/>
              </a:buClr>
              <a:buSzPct val="100000"/>
              <a:buFont typeface="Times New Roman" pitchFamily="18" charset="0"/>
              <a:tabLst>
                <a:tab pos="0" algn="l"/>
                <a:tab pos="463055" algn="l"/>
                <a:tab pos="926108" algn="l"/>
                <a:tab pos="1392368" algn="l"/>
                <a:tab pos="1858626" algn="l"/>
                <a:tab pos="2321681" algn="l"/>
                <a:tab pos="2787939" algn="l"/>
                <a:tab pos="3252595" algn="l"/>
                <a:tab pos="3717252" algn="l"/>
                <a:tab pos="4181908" algn="l"/>
                <a:tab pos="4648168" algn="l"/>
                <a:tab pos="5111221" algn="l"/>
                <a:tab pos="5577481" algn="l"/>
                <a:tab pos="6043739" algn="l"/>
                <a:tab pos="6509998" algn="l"/>
                <a:tab pos="6973052" algn="l"/>
                <a:tab pos="7439311" algn="l"/>
                <a:tab pos="7903968" algn="l"/>
                <a:tab pos="8368624" algn="l"/>
                <a:tab pos="8833281" algn="l"/>
                <a:tab pos="9299539" algn="l"/>
              </a:tabLst>
              <a:defRPr sz="1200">
                <a:solidFill>
                  <a:srgbClr val="000000"/>
                </a:solidFill>
                <a:latin typeface="Times New Roman" pitchFamily="18" charset="0"/>
              </a:defRPr>
            </a:lvl8pPr>
            <a:lvl9pPr marL="3922342" indent="-230726" defTabSz="453441" eaLnBrk="0" fontAlgn="base" hangingPunct="0">
              <a:spcBef>
                <a:spcPct val="30000"/>
              </a:spcBef>
              <a:spcAft>
                <a:spcPct val="0"/>
              </a:spcAft>
              <a:buClr>
                <a:srgbClr val="000000"/>
              </a:buClr>
              <a:buSzPct val="100000"/>
              <a:buFont typeface="Times New Roman" pitchFamily="18" charset="0"/>
              <a:tabLst>
                <a:tab pos="0" algn="l"/>
                <a:tab pos="463055" algn="l"/>
                <a:tab pos="926108" algn="l"/>
                <a:tab pos="1392368" algn="l"/>
                <a:tab pos="1858626" algn="l"/>
                <a:tab pos="2321681" algn="l"/>
                <a:tab pos="2787939" algn="l"/>
                <a:tab pos="3252595" algn="l"/>
                <a:tab pos="3717252" algn="l"/>
                <a:tab pos="4181908" algn="l"/>
                <a:tab pos="4648168" algn="l"/>
                <a:tab pos="5111221" algn="l"/>
                <a:tab pos="5577481" algn="l"/>
                <a:tab pos="6043739" algn="l"/>
                <a:tab pos="6509998" algn="l"/>
                <a:tab pos="6973052" algn="l"/>
                <a:tab pos="7439311" algn="l"/>
                <a:tab pos="7903968" algn="l"/>
                <a:tab pos="8368624" algn="l"/>
                <a:tab pos="8833281" algn="l"/>
                <a:tab pos="9299539" algn="l"/>
              </a:tabLst>
              <a:defRPr sz="1200">
                <a:solidFill>
                  <a:srgbClr val="000000"/>
                </a:solidFill>
                <a:latin typeface="Times New Roman" pitchFamily="18" charset="0"/>
              </a:defRPr>
            </a:lvl9pPr>
          </a:lstStyle>
          <a:p>
            <a:pPr>
              <a:spcBef>
                <a:spcPct val="0"/>
              </a:spcBef>
              <a:buClrTx/>
              <a:buFontTx/>
              <a:buNone/>
            </a:pPr>
            <a:fld id="{E868C097-1D4F-4C3D-91FE-3FC2C5013DC1}" type="slidenum">
              <a:rPr lang="en-US" altLang="pt-BR">
                <a:ea typeface="Microsoft YaHei" pitchFamily="34" charset="-122"/>
                <a:cs typeface="Times New Roman" pitchFamily="18" charset="0"/>
              </a:rPr>
              <a:pPr>
                <a:spcBef>
                  <a:spcPct val="0"/>
                </a:spcBef>
                <a:buClrTx/>
                <a:buFontTx/>
                <a:buNone/>
              </a:pPr>
              <a:t>23</a:t>
            </a:fld>
            <a:endParaRPr lang="en-US" altLang="pt-BR">
              <a:ea typeface="Microsoft YaHei" pitchFamily="34" charset="-122"/>
              <a:cs typeface="Times New Roman" pitchFamily="18" charset="0"/>
            </a:endParaRPr>
          </a:p>
        </p:txBody>
      </p:sp>
    </p:spTree>
    <p:extLst>
      <p:ext uri="{BB962C8B-B14F-4D97-AF65-F5344CB8AC3E}">
        <p14:creationId xmlns:p14="http://schemas.microsoft.com/office/powerpoint/2010/main" val="2905696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itchFamily="18" charset="0"/>
              <a:tabLst>
                <a:tab pos="730632" algn="l"/>
                <a:tab pos="1461265" algn="l"/>
                <a:tab pos="2191897" algn="l"/>
                <a:tab pos="2922529"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730632" algn="l"/>
                <a:tab pos="1461265" algn="l"/>
                <a:tab pos="2191897" algn="l"/>
                <a:tab pos="2922529"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730632" algn="l"/>
                <a:tab pos="1461265" algn="l"/>
                <a:tab pos="2191897" algn="l"/>
                <a:tab pos="2922529"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730632" algn="l"/>
                <a:tab pos="1461265" algn="l"/>
                <a:tab pos="2191897" algn="l"/>
                <a:tab pos="2922529"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730632" algn="l"/>
                <a:tab pos="1461265" algn="l"/>
                <a:tab pos="2191897" algn="l"/>
                <a:tab pos="2922529" algn="l"/>
              </a:tabLst>
              <a:defRPr sz="1200">
                <a:solidFill>
                  <a:srgbClr val="000000"/>
                </a:solidFill>
                <a:latin typeface="Times New Roman" pitchFamily="18" charset="0"/>
              </a:defRPr>
            </a:lvl5pPr>
            <a:lvl6pPr marL="2537986" indent="-230726" defTabSz="453441" eaLnBrk="0" fontAlgn="base" hangingPunct="0">
              <a:spcBef>
                <a:spcPct val="30000"/>
              </a:spcBef>
              <a:spcAft>
                <a:spcPct val="0"/>
              </a:spcAft>
              <a:buClr>
                <a:srgbClr val="000000"/>
              </a:buClr>
              <a:buSzPct val="100000"/>
              <a:buFont typeface="Times New Roman" pitchFamily="18" charset="0"/>
              <a:tabLst>
                <a:tab pos="730632" algn="l"/>
                <a:tab pos="1461265" algn="l"/>
                <a:tab pos="2191897" algn="l"/>
                <a:tab pos="2922529" algn="l"/>
              </a:tabLst>
              <a:defRPr sz="1200">
                <a:solidFill>
                  <a:srgbClr val="000000"/>
                </a:solidFill>
                <a:latin typeface="Times New Roman" pitchFamily="18" charset="0"/>
              </a:defRPr>
            </a:lvl6pPr>
            <a:lvl7pPr marL="2999438" indent="-230726" defTabSz="453441" eaLnBrk="0" fontAlgn="base" hangingPunct="0">
              <a:spcBef>
                <a:spcPct val="30000"/>
              </a:spcBef>
              <a:spcAft>
                <a:spcPct val="0"/>
              </a:spcAft>
              <a:buClr>
                <a:srgbClr val="000000"/>
              </a:buClr>
              <a:buSzPct val="100000"/>
              <a:buFont typeface="Times New Roman" pitchFamily="18" charset="0"/>
              <a:tabLst>
                <a:tab pos="730632" algn="l"/>
                <a:tab pos="1461265" algn="l"/>
                <a:tab pos="2191897" algn="l"/>
                <a:tab pos="2922529" algn="l"/>
              </a:tabLst>
              <a:defRPr sz="1200">
                <a:solidFill>
                  <a:srgbClr val="000000"/>
                </a:solidFill>
                <a:latin typeface="Times New Roman" pitchFamily="18" charset="0"/>
              </a:defRPr>
            </a:lvl7pPr>
            <a:lvl8pPr marL="3460890" indent="-230726" defTabSz="453441" eaLnBrk="0" fontAlgn="base" hangingPunct="0">
              <a:spcBef>
                <a:spcPct val="30000"/>
              </a:spcBef>
              <a:spcAft>
                <a:spcPct val="0"/>
              </a:spcAft>
              <a:buClr>
                <a:srgbClr val="000000"/>
              </a:buClr>
              <a:buSzPct val="100000"/>
              <a:buFont typeface="Times New Roman" pitchFamily="18" charset="0"/>
              <a:tabLst>
                <a:tab pos="730632" algn="l"/>
                <a:tab pos="1461265" algn="l"/>
                <a:tab pos="2191897" algn="l"/>
                <a:tab pos="2922529" algn="l"/>
              </a:tabLst>
              <a:defRPr sz="1200">
                <a:solidFill>
                  <a:srgbClr val="000000"/>
                </a:solidFill>
                <a:latin typeface="Times New Roman" pitchFamily="18" charset="0"/>
              </a:defRPr>
            </a:lvl8pPr>
            <a:lvl9pPr marL="3922342" indent="-230726" defTabSz="453441" eaLnBrk="0" fontAlgn="base" hangingPunct="0">
              <a:spcBef>
                <a:spcPct val="30000"/>
              </a:spcBef>
              <a:spcAft>
                <a:spcPct val="0"/>
              </a:spcAft>
              <a:buClr>
                <a:srgbClr val="000000"/>
              </a:buClr>
              <a:buSzPct val="100000"/>
              <a:buFont typeface="Times New Roman" pitchFamily="18" charset="0"/>
              <a:tabLst>
                <a:tab pos="730632" algn="l"/>
                <a:tab pos="1461265" algn="l"/>
                <a:tab pos="2191897" algn="l"/>
                <a:tab pos="2922529" algn="l"/>
              </a:tabLst>
              <a:defRPr sz="1200">
                <a:solidFill>
                  <a:srgbClr val="000000"/>
                </a:solidFill>
                <a:latin typeface="Times New Roman" pitchFamily="18" charset="0"/>
              </a:defRPr>
            </a:lvl9pPr>
          </a:lstStyle>
          <a:p>
            <a:pPr>
              <a:spcBef>
                <a:spcPct val="0"/>
              </a:spcBef>
              <a:buClrTx/>
              <a:buFontTx/>
              <a:buNone/>
            </a:pPr>
            <a:fld id="{A502ABB1-3747-474F-869D-617178283692}" type="slidenum">
              <a:rPr lang="en-US" altLang="pt-BR">
                <a:ea typeface="SimSun" pitchFamily="2" charset="-122"/>
                <a:cs typeface="Lucida Sans Unicode" pitchFamily="34" charset="0"/>
              </a:rPr>
              <a:pPr>
                <a:spcBef>
                  <a:spcPct val="0"/>
                </a:spcBef>
                <a:buClrTx/>
                <a:buFontTx/>
                <a:buNone/>
              </a:pPr>
              <a:t>24</a:t>
            </a:fld>
            <a:endParaRPr lang="en-US" altLang="pt-BR">
              <a:ea typeface="SimSun" pitchFamily="2" charset="-122"/>
              <a:cs typeface="Lucida Sans Unicode" pitchFamily="34" charset="0"/>
            </a:endParaRPr>
          </a:p>
        </p:txBody>
      </p:sp>
      <p:sp>
        <p:nvSpPr>
          <p:cNvPr id="54275" name="Rectangle 1"/>
          <p:cNvSpPr>
            <a:spLocks noGrp="1" noRot="1" noChangeAspect="1" noChangeArrowheads="1" noTextEdit="1"/>
          </p:cNvSpPr>
          <p:nvPr>
            <p:ph type="sldImg"/>
          </p:nvPr>
        </p:nvSpPr>
        <p:spPr>
          <a:xfrm>
            <a:off x="925513" y="769938"/>
            <a:ext cx="5013325" cy="3760787"/>
          </a:xfrm>
          <a:solidFill>
            <a:srgbClr val="FFFFFF"/>
          </a:solidFill>
          <a:ln/>
        </p:spPr>
      </p:sp>
      <p:sp>
        <p:nvSpPr>
          <p:cNvPr id="54276" name="Rectangle 2"/>
          <p:cNvSpPr>
            <a:spLocks noGrp="1" noChangeArrowheads="1"/>
          </p:cNvSpPr>
          <p:nvPr>
            <p:ph type="body" idx="1"/>
          </p:nvPr>
        </p:nvSpPr>
        <p:spPr>
          <a:xfrm>
            <a:off x="925078" y="4760666"/>
            <a:ext cx="5012442" cy="4456726"/>
          </a:xfrm>
          <a:noFill/>
          <a:extLst>
            <a:ext uri="{91240B29-F687-4F45-9708-019B960494DF}">
              <a14:hiddenLine xmlns:a14="http://schemas.microsoft.com/office/drawing/2010/main" w="9525">
                <a:solidFill>
                  <a:srgbClr val="000000"/>
                </a:solidFill>
                <a:round/>
                <a:headEnd/>
                <a:tailEnd/>
              </a14:hiddenLine>
            </a:ext>
          </a:extLst>
        </p:spPr>
        <p:txBody>
          <a:bodyPr wrap="none"/>
          <a:lstStyle/>
          <a:p>
            <a:endParaRPr lang="pt-BR" altLang="pt-BR">
              <a:latin typeface="Times New Roman" pitchFamily="18" charset="0"/>
            </a:endParaRPr>
          </a:p>
        </p:txBody>
      </p:sp>
    </p:spTree>
    <p:extLst>
      <p:ext uri="{BB962C8B-B14F-4D97-AF65-F5344CB8AC3E}">
        <p14:creationId xmlns:p14="http://schemas.microsoft.com/office/powerpoint/2010/main" val="254929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ço Reservado para Imagem de Slide 1"/>
          <p:cNvSpPr>
            <a:spLocks noGrp="1" noRot="1" noChangeAspect="1" noTextEdit="1"/>
          </p:cNvSpPr>
          <p:nvPr>
            <p:ph type="sldImg"/>
          </p:nvPr>
        </p:nvSpPr>
        <p:spPr>
          <a:ln/>
        </p:spPr>
      </p:sp>
      <p:sp>
        <p:nvSpPr>
          <p:cNvPr id="74755"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pt-BR">
              <a:latin typeface="Times New Roman" pitchFamily="18" charset="0"/>
            </a:endParaRPr>
          </a:p>
        </p:txBody>
      </p:sp>
      <p:sp>
        <p:nvSpPr>
          <p:cNvPr id="74756" name="Espaço Reservado para Número de Slid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51838" algn="l"/>
                <a:tab pos="905280" algn="l"/>
                <a:tab pos="1358720" algn="l"/>
                <a:tab pos="1812161" algn="l"/>
                <a:tab pos="2265601" algn="l"/>
                <a:tab pos="2719042" algn="l"/>
                <a:tab pos="3172482" algn="l"/>
                <a:tab pos="3625923" algn="l"/>
                <a:tab pos="4079364" algn="l"/>
                <a:tab pos="4532805" algn="l"/>
                <a:tab pos="4986245" algn="l"/>
                <a:tab pos="5439686" algn="l"/>
                <a:tab pos="5893126" algn="l"/>
                <a:tab pos="6346567" algn="l"/>
                <a:tab pos="6800007" algn="l"/>
                <a:tab pos="7253449" algn="l"/>
                <a:tab pos="7706889" algn="l"/>
                <a:tab pos="8160330" algn="l"/>
                <a:tab pos="8613770" algn="l"/>
                <a:tab pos="9067211" algn="l"/>
              </a:tabLst>
              <a:defRPr sz="2400">
                <a:solidFill>
                  <a:schemeClr val="bg1"/>
                </a:solidFill>
                <a:latin typeface="Times New Roman" pitchFamily="18" charset="0"/>
                <a:ea typeface="Microsoft YaHei" pitchFamily="34" charset="-122"/>
              </a:defRPr>
            </a:lvl1pPr>
            <a:lvl2pPr eaLnBrk="0" hangingPunct="0">
              <a:tabLst>
                <a:tab pos="0" algn="l"/>
                <a:tab pos="451838" algn="l"/>
                <a:tab pos="905280" algn="l"/>
                <a:tab pos="1358720" algn="l"/>
                <a:tab pos="1812161" algn="l"/>
                <a:tab pos="2265601" algn="l"/>
                <a:tab pos="2719042" algn="l"/>
                <a:tab pos="3172482" algn="l"/>
                <a:tab pos="3625923" algn="l"/>
                <a:tab pos="4079364" algn="l"/>
                <a:tab pos="4532805" algn="l"/>
                <a:tab pos="4986245" algn="l"/>
                <a:tab pos="5439686" algn="l"/>
                <a:tab pos="5893126" algn="l"/>
                <a:tab pos="6346567" algn="l"/>
                <a:tab pos="6800007" algn="l"/>
                <a:tab pos="7253449" algn="l"/>
                <a:tab pos="7706889" algn="l"/>
                <a:tab pos="8160330" algn="l"/>
                <a:tab pos="8613770" algn="l"/>
                <a:tab pos="9067211" algn="l"/>
              </a:tabLst>
              <a:defRPr sz="2400">
                <a:solidFill>
                  <a:schemeClr val="bg1"/>
                </a:solidFill>
                <a:latin typeface="Times New Roman" pitchFamily="18" charset="0"/>
                <a:ea typeface="Microsoft YaHei" pitchFamily="34" charset="-122"/>
              </a:defRPr>
            </a:lvl2pPr>
            <a:lvl3pPr eaLnBrk="0" hangingPunct="0">
              <a:tabLst>
                <a:tab pos="0" algn="l"/>
                <a:tab pos="451838" algn="l"/>
                <a:tab pos="905280" algn="l"/>
                <a:tab pos="1358720" algn="l"/>
                <a:tab pos="1812161" algn="l"/>
                <a:tab pos="2265601" algn="l"/>
                <a:tab pos="2719042" algn="l"/>
                <a:tab pos="3172482" algn="l"/>
                <a:tab pos="3625923" algn="l"/>
                <a:tab pos="4079364" algn="l"/>
                <a:tab pos="4532805" algn="l"/>
                <a:tab pos="4986245" algn="l"/>
                <a:tab pos="5439686" algn="l"/>
                <a:tab pos="5893126" algn="l"/>
                <a:tab pos="6346567" algn="l"/>
                <a:tab pos="6800007" algn="l"/>
                <a:tab pos="7253449" algn="l"/>
                <a:tab pos="7706889" algn="l"/>
                <a:tab pos="8160330" algn="l"/>
                <a:tab pos="8613770" algn="l"/>
                <a:tab pos="9067211" algn="l"/>
              </a:tabLst>
              <a:defRPr sz="2400">
                <a:solidFill>
                  <a:schemeClr val="bg1"/>
                </a:solidFill>
                <a:latin typeface="Times New Roman" pitchFamily="18" charset="0"/>
                <a:ea typeface="Microsoft YaHei" pitchFamily="34" charset="-122"/>
              </a:defRPr>
            </a:lvl3pPr>
            <a:lvl4pPr eaLnBrk="0" hangingPunct="0">
              <a:tabLst>
                <a:tab pos="0" algn="l"/>
                <a:tab pos="451838" algn="l"/>
                <a:tab pos="905280" algn="l"/>
                <a:tab pos="1358720" algn="l"/>
                <a:tab pos="1812161" algn="l"/>
                <a:tab pos="2265601" algn="l"/>
                <a:tab pos="2719042" algn="l"/>
                <a:tab pos="3172482" algn="l"/>
                <a:tab pos="3625923" algn="l"/>
                <a:tab pos="4079364" algn="l"/>
                <a:tab pos="4532805" algn="l"/>
                <a:tab pos="4986245" algn="l"/>
                <a:tab pos="5439686" algn="l"/>
                <a:tab pos="5893126" algn="l"/>
                <a:tab pos="6346567" algn="l"/>
                <a:tab pos="6800007" algn="l"/>
                <a:tab pos="7253449" algn="l"/>
                <a:tab pos="7706889" algn="l"/>
                <a:tab pos="8160330" algn="l"/>
                <a:tab pos="8613770" algn="l"/>
                <a:tab pos="9067211" algn="l"/>
              </a:tabLst>
              <a:defRPr sz="2400">
                <a:solidFill>
                  <a:schemeClr val="bg1"/>
                </a:solidFill>
                <a:latin typeface="Times New Roman" pitchFamily="18" charset="0"/>
                <a:ea typeface="Microsoft YaHei" pitchFamily="34" charset="-122"/>
              </a:defRPr>
            </a:lvl4pPr>
            <a:lvl5pPr eaLnBrk="0" hangingPunct="0">
              <a:tabLst>
                <a:tab pos="0" algn="l"/>
                <a:tab pos="451838" algn="l"/>
                <a:tab pos="905280" algn="l"/>
                <a:tab pos="1358720" algn="l"/>
                <a:tab pos="1812161" algn="l"/>
                <a:tab pos="2265601" algn="l"/>
                <a:tab pos="2719042" algn="l"/>
                <a:tab pos="3172482" algn="l"/>
                <a:tab pos="3625923" algn="l"/>
                <a:tab pos="4079364" algn="l"/>
                <a:tab pos="4532805" algn="l"/>
                <a:tab pos="4986245" algn="l"/>
                <a:tab pos="5439686" algn="l"/>
                <a:tab pos="5893126" algn="l"/>
                <a:tab pos="6346567" algn="l"/>
                <a:tab pos="6800007" algn="l"/>
                <a:tab pos="7253449" algn="l"/>
                <a:tab pos="7706889" algn="l"/>
                <a:tab pos="8160330" algn="l"/>
                <a:tab pos="8613770" algn="l"/>
                <a:tab pos="9067211" algn="l"/>
              </a:tabLst>
              <a:defRPr sz="2400">
                <a:solidFill>
                  <a:schemeClr val="bg1"/>
                </a:solidFill>
                <a:latin typeface="Times New Roman" pitchFamily="18" charset="0"/>
                <a:ea typeface="Microsoft YaHei" pitchFamily="34" charset="-122"/>
              </a:defRPr>
            </a:lvl5pPr>
            <a:lvl6pPr marL="2537986" indent="-230726" algn="ctr" defTabSz="453441" eaLnBrk="0" fontAlgn="base" hangingPunct="0">
              <a:lnSpc>
                <a:spcPct val="82000"/>
              </a:lnSpc>
              <a:spcBef>
                <a:spcPct val="0"/>
              </a:spcBef>
              <a:spcAft>
                <a:spcPct val="0"/>
              </a:spcAft>
              <a:buClr>
                <a:srgbClr val="000000"/>
              </a:buClr>
              <a:buSzPct val="100000"/>
              <a:buFont typeface="Times New Roman" pitchFamily="18" charset="0"/>
              <a:tabLst>
                <a:tab pos="0" algn="l"/>
                <a:tab pos="451838" algn="l"/>
                <a:tab pos="905280" algn="l"/>
                <a:tab pos="1358720" algn="l"/>
                <a:tab pos="1812161" algn="l"/>
                <a:tab pos="2265601" algn="l"/>
                <a:tab pos="2719042" algn="l"/>
                <a:tab pos="3172482" algn="l"/>
                <a:tab pos="3625923" algn="l"/>
                <a:tab pos="4079364" algn="l"/>
                <a:tab pos="4532805" algn="l"/>
                <a:tab pos="4986245" algn="l"/>
                <a:tab pos="5439686" algn="l"/>
                <a:tab pos="5893126" algn="l"/>
                <a:tab pos="6346567" algn="l"/>
                <a:tab pos="6800007" algn="l"/>
                <a:tab pos="7253449" algn="l"/>
                <a:tab pos="7706889" algn="l"/>
                <a:tab pos="8160330" algn="l"/>
                <a:tab pos="8613770" algn="l"/>
                <a:tab pos="9067211" algn="l"/>
              </a:tabLst>
              <a:defRPr sz="2400">
                <a:solidFill>
                  <a:schemeClr val="bg1"/>
                </a:solidFill>
                <a:latin typeface="Times New Roman" pitchFamily="18" charset="0"/>
                <a:ea typeface="Microsoft YaHei" pitchFamily="34" charset="-122"/>
              </a:defRPr>
            </a:lvl6pPr>
            <a:lvl7pPr marL="2999438" indent="-230726" algn="ctr" defTabSz="453441" eaLnBrk="0" fontAlgn="base" hangingPunct="0">
              <a:lnSpc>
                <a:spcPct val="82000"/>
              </a:lnSpc>
              <a:spcBef>
                <a:spcPct val="0"/>
              </a:spcBef>
              <a:spcAft>
                <a:spcPct val="0"/>
              </a:spcAft>
              <a:buClr>
                <a:srgbClr val="000000"/>
              </a:buClr>
              <a:buSzPct val="100000"/>
              <a:buFont typeface="Times New Roman" pitchFamily="18" charset="0"/>
              <a:tabLst>
                <a:tab pos="0" algn="l"/>
                <a:tab pos="451838" algn="l"/>
                <a:tab pos="905280" algn="l"/>
                <a:tab pos="1358720" algn="l"/>
                <a:tab pos="1812161" algn="l"/>
                <a:tab pos="2265601" algn="l"/>
                <a:tab pos="2719042" algn="l"/>
                <a:tab pos="3172482" algn="l"/>
                <a:tab pos="3625923" algn="l"/>
                <a:tab pos="4079364" algn="l"/>
                <a:tab pos="4532805" algn="l"/>
                <a:tab pos="4986245" algn="l"/>
                <a:tab pos="5439686" algn="l"/>
                <a:tab pos="5893126" algn="l"/>
                <a:tab pos="6346567" algn="l"/>
                <a:tab pos="6800007" algn="l"/>
                <a:tab pos="7253449" algn="l"/>
                <a:tab pos="7706889" algn="l"/>
                <a:tab pos="8160330" algn="l"/>
                <a:tab pos="8613770" algn="l"/>
                <a:tab pos="9067211" algn="l"/>
              </a:tabLst>
              <a:defRPr sz="2400">
                <a:solidFill>
                  <a:schemeClr val="bg1"/>
                </a:solidFill>
                <a:latin typeface="Times New Roman" pitchFamily="18" charset="0"/>
                <a:ea typeface="Microsoft YaHei" pitchFamily="34" charset="-122"/>
              </a:defRPr>
            </a:lvl7pPr>
            <a:lvl8pPr marL="3460890" indent="-230726" algn="ctr" defTabSz="453441" eaLnBrk="0" fontAlgn="base" hangingPunct="0">
              <a:lnSpc>
                <a:spcPct val="82000"/>
              </a:lnSpc>
              <a:spcBef>
                <a:spcPct val="0"/>
              </a:spcBef>
              <a:spcAft>
                <a:spcPct val="0"/>
              </a:spcAft>
              <a:buClr>
                <a:srgbClr val="000000"/>
              </a:buClr>
              <a:buSzPct val="100000"/>
              <a:buFont typeface="Times New Roman" pitchFamily="18" charset="0"/>
              <a:tabLst>
                <a:tab pos="0" algn="l"/>
                <a:tab pos="451838" algn="l"/>
                <a:tab pos="905280" algn="l"/>
                <a:tab pos="1358720" algn="l"/>
                <a:tab pos="1812161" algn="l"/>
                <a:tab pos="2265601" algn="l"/>
                <a:tab pos="2719042" algn="l"/>
                <a:tab pos="3172482" algn="l"/>
                <a:tab pos="3625923" algn="l"/>
                <a:tab pos="4079364" algn="l"/>
                <a:tab pos="4532805" algn="l"/>
                <a:tab pos="4986245" algn="l"/>
                <a:tab pos="5439686" algn="l"/>
                <a:tab pos="5893126" algn="l"/>
                <a:tab pos="6346567" algn="l"/>
                <a:tab pos="6800007" algn="l"/>
                <a:tab pos="7253449" algn="l"/>
                <a:tab pos="7706889" algn="l"/>
                <a:tab pos="8160330" algn="l"/>
                <a:tab pos="8613770" algn="l"/>
                <a:tab pos="9067211" algn="l"/>
              </a:tabLst>
              <a:defRPr sz="2400">
                <a:solidFill>
                  <a:schemeClr val="bg1"/>
                </a:solidFill>
                <a:latin typeface="Times New Roman" pitchFamily="18" charset="0"/>
                <a:ea typeface="Microsoft YaHei" pitchFamily="34" charset="-122"/>
              </a:defRPr>
            </a:lvl8pPr>
            <a:lvl9pPr marL="3922342" indent="-230726" algn="ctr" defTabSz="453441" eaLnBrk="0" fontAlgn="base" hangingPunct="0">
              <a:lnSpc>
                <a:spcPct val="82000"/>
              </a:lnSpc>
              <a:spcBef>
                <a:spcPct val="0"/>
              </a:spcBef>
              <a:spcAft>
                <a:spcPct val="0"/>
              </a:spcAft>
              <a:buClr>
                <a:srgbClr val="000000"/>
              </a:buClr>
              <a:buSzPct val="100000"/>
              <a:buFont typeface="Times New Roman" pitchFamily="18" charset="0"/>
              <a:tabLst>
                <a:tab pos="0" algn="l"/>
                <a:tab pos="451838" algn="l"/>
                <a:tab pos="905280" algn="l"/>
                <a:tab pos="1358720" algn="l"/>
                <a:tab pos="1812161" algn="l"/>
                <a:tab pos="2265601" algn="l"/>
                <a:tab pos="2719042" algn="l"/>
                <a:tab pos="3172482" algn="l"/>
                <a:tab pos="3625923" algn="l"/>
                <a:tab pos="4079364" algn="l"/>
                <a:tab pos="4532805" algn="l"/>
                <a:tab pos="4986245" algn="l"/>
                <a:tab pos="5439686" algn="l"/>
                <a:tab pos="5893126" algn="l"/>
                <a:tab pos="6346567" algn="l"/>
                <a:tab pos="6800007" algn="l"/>
                <a:tab pos="7253449" algn="l"/>
                <a:tab pos="7706889" algn="l"/>
                <a:tab pos="8160330" algn="l"/>
                <a:tab pos="8613770" algn="l"/>
                <a:tab pos="9067211" algn="l"/>
              </a:tabLst>
              <a:defRPr sz="2400">
                <a:solidFill>
                  <a:schemeClr val="bg1"/>
                </a:solidFill>
                <a:latin typeface="Times New Roman" pitchFamily="18" charset="0"/>
                <a:ea typeface="Microsoft YaHei" pitchFamily="34" charset="-122"/>
              </a:defRPr>
            </a:lvl9pPr>
          </a:lstStyle>
          <a:p>
            <a:pPr eaLnBrk="1" hangingPunct="1"/>
            <a:fld id="{AD849FBA-67CF-4295-8626-C9F8DDEC8D8B}" type="slidenum">
              <a:rPr lang="en-US" sz="1200">
                <a:solidFill>
                  <a:srgbClr val="000000"/>
                </a:solidFill>
                <a:cs typeface="Lucida Sans Unicode" pitchFamily="34" charset="0"/>
              </a:rPr>
              <a:pPr eaLnBrk="1" hangingPunct="1"/>
              <a:t>25</a:t>
            </a:fld>
            <a:endParaRPr lang="en-US" sz="1200">
              <a:solidFill>
                <a:srgbClr val="000000"/>
              </a:solidFill>
              <a:cs typeface="Lucida Sans Unicode" pitchFamily="34" charset="0"/>
            </a:endParaRPr>
          </a:p>
        </p:txBody>
      </p:sp>
    </p:spTree>
    <p:extLst>
      <p:ext uri="{BB962C8B-B14F-4D97-AF65-F5344CB8AC3E}">
        <p14:creationId xmlns:p14="http://schemas.microsoft.com/office/powerpoint/2010/main" val="2587054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ço Reservado para Imagem de Slide 1"/>
          <p:cNvSpPr>
            <a:spLocks noGrp="1" noRot="1" noChangeAspect="1" noTextEdit="1"/>
          </p:cNvSpPr>
          <p:nvPr>
            <p:ph type="sldImg"/>
          </p:nvPr>
        </p:nvSpPr>
        <p:spPr>
          <a:ln/>
        </p:spPr>
      </p:sp>
      <p:sp>
        <p:nvSpPr>
          <p:cNvPr id="54275"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pt-BR" altLang="pt-BR">
              <a:latin typeface="Times New Roman" pitchFamily="18" charset="0"/>
            </a:endParaRPr>
          </a:p>
        </p:txBody>
      </p:sp>
      <p:sp>
        <p:nvSpPr>
          <p:cNvPr id="54276" name="Espaço Reservado para Número de Slid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39348" algn="l"/>
                <a:tab pos="880255" algn="l"/>
                <a:tab pos="1321161" algn="l"/>
                <a:tab pos="1762067" algn="l"/>
                <a:tab pos="2202973" algn="l"/>
                <a:tab pos="2643880" algn="l"/>
                <a:tab pos="3084786" algn="l"/>
                <a:tab pos="3525692" algn="l"/>
                <a:tab pos="3966598" algn="l"/>
                <a:tab pos="4407505" algn="l"/>
                <a:tab pos="4848410" algn="l"/>
                <a:tab pos="5289317" algn="l"/>
                <a:tab pos="5730223" algn="l"/>
                <a:tab pos="6171130" algn="l"/>
                <a:tab pos="6612035" algn="l"/>
                <a:tab pos="7052942" algn="l"/>
                <a:tab pos="7493848" algn="l"/>
                <a:tab pos="7934754" algn="l"/>
                <a:tab pos="8375660" algn="l"/>
                <a:tab pos="8816567" algn="l"/>
              </a:tabLst>
              <a:defRPr sz="1200">
                <a:solidFill>
                  <a:srgbClr val="000000"/>
                </a:solidFill>
                <a:latin typeface="Times New Roman" pitchFamily="18" charset="0"/>
              </a:defRPr>
            </a:lvl1pPr>
            <a:lvl2pPr algn="l" eaLnBrk="0" hangingPunct="0">
              <a:spcBef>
                <a:spcPct val="30000"/>
              </a:spcBef>
              <a:tabLst>
                <a:tab pos="0" algn="l"/>
                <a:tab pos="439348" algn="l"/>
                <a:tab pos="880255" algn="l"/>
                <a:tab pos="1321161" algn="l"/>
                <a:tab pos="1762067" algn="l"/>
                <a:tab pos="2202973" algn="l"/>
                <a:tab pos="2643880" algn="l"/>
                <a:tab pos="3084786" algn="l"/>
                <a:tab pos="3525692" algn="l"/>
                <a:tab pos="3966598" algn="l"/>
                <a:tab pos="4407505" algn="l"/>
                <a:tab pos="4848410" algn="l"/>
                <a:tab pos="5289317" algn="l"/>
                <a:tab pos="5730223" algn="l"/>
                <a:tab pos="6171130" algn="l"/>
                <a:tab pos="6612035" algn="l"/>
                <a:tab pos="7052942" algn="l"/>
                <a:tab pos="7493848" algn="l"/>
                <a:tab pos="7934754" algn="l"/>
                <a:tab pos="8375660" algn="l"/>
                <a:tab pos="8816567" algn="l"/>
              </a:tabLst>
              <a:defRPr sz="1200">
                <a:solidFill>
                  <a:srgbClr val="000000"/>
                </a:solidFill>
                <a:latin typeface="Times New Roman" pitchFamily="18" charset="0"/>
              </a:defRPr>
            </a:lvl2pPr>
            <a:lvl3pPr algn="l" eaLnBrk="0" hangingPunct="0">
              <a:spcBef>
                <a:spcPct val="30000"/>
              </a:spcBef>
              <a:tabLst>
                <a:tab pos="0" algn="l"/>
                <a:tab pos="439348" algn="l"/>
                <a:tab pos="880255" algn="l"/>
                <a:tab pos="1321161" algn="l"/>
                <a:tab pos="1762067" algn="l"/>
                <a:tab pos="2202973" algn="l"/>
                <a:tab pos="2643880" algn="l"/>
                <a:tab pos="3084786" algn="l"/>
                <a:tab pos="3525692" algn="l"/>
                <a:tab pos="3966598" algn="l"/>
                <a:tab pos="4407505" algn="l"/>
                <a:tab pos="4848410" algn="l"/>
                <a:tab pos="5289317" algn="l"/>
                <a:tab pos="5730223" algn="l"/>
                <a:tab pos="6171130" algn="l"/>
                <a:tab pos="6612035" algn="l"/>
                <a:tab pos="7052942" algn="l"/>
                <a:tab pos="7493848" algn="l"/>
                <a:tab pos="7934754" algn="l"/>
                <a:tab pos="8375660" algn="l"/>
                <a:tab pos="8816567" algn="l"/>
              </a:tabLst>
              <a:defRPr sz="1200">
                <a:solidFill>
                  <a:srgbClr val="000000"/>
                </a:solidFill>
                <a:latin typeface="Times New Roman" pitchFamily="18" charset="0"/>
              </a:defRPr>
            </a:lvl3pPr>
            <a:lvl4pPr algn="l" eaLnBrk="0" hangingPunct="0">
              <a:spcBef>
                <a:spcPct val="30000"/>
              </a:spcBef>
              <a:tabLst>
                <a:tab pos="0" algn="l"/>
                <a:tab pos="439348" algn="l"/>
                <a:tab pos="880255" algn="l"/>
                <a:tab pos="1321161" algn="l"/>
                <a:tab pos="1762067" algn="l"/>
                <a:tab pos="2202973" algn="l"/>
                <a:tab pos="2643880" algn="l"/>
                <a:tab pos="3084786" algn="l"/>
                <a:tab pos="3525692" algn="l"/>
                <a:tab pos="3966598" algn="l"/>
                <a:tab pos="4407505" algn="l"/>
                <a:tab pos="4848410" algn="l"/>
                <a:tab pos="5289317" algn="l"/>
                <a:tab pos="5730223" algn="l"/>
                <a:tab pos="6171130" algn="l"/>
                <a:tab pos="6612035" algn="l"/>
                <a:tab pos="7052942" algn="l"/>
                <a:tab pos="7493848" algn="l"/>
                <a:tab pos="7934754" algn="l"/>
                <a:tab pos="8375660" algn="l"/>
                <a:tab pos="8816567" algn="l"/>
              </a:tabLst>
              <a:defRPr sz="1200">
                <a:solidFill>
                  <a:srgbClr val="000000"/>
                </a:solidFill>
                <a:latin typeface="Times New Roman" pitchFamily="18" charset="0"/>
              </a:defRPr>
            </a:lvl4pPr>
            <a:lvl5pPr algn="l" eaLnBrk="0" hangingPunct="0">
              <a:spcBef>
                <a:spcPct val="30000"/>
              </a:spcBef>
              <a:tabLst>
                <a:tab pos="0" algn="l"/>
                <a:tab pos="439348" algn="l"/>
                <a:tab pos="880255" algn="l"/>
                <a:tab pos="1321161" algn="l"/>
                <a:tab pos="1762067" algn="l"/>
                <a:tab pos="2202973" algn="l"/>
                <a:tab pos="2643880" algn="l"/>
                <a:tab pos="3084786" algn="l"/>
                <a:tab pos="3525692" algn="l"/>
                <a:tab pos="3966598" algn="l"/>
                <a:tab pos="4407505" algn="l"/>
                <a:tab pos="4848410" algn="l"/>
                <a:tab pos="5289317" algn="l"/>
                <a:tab pos="5730223" algn="l"/>
                <a:tab pos="6171130" algn="l"/>
                <a:tab pos="6612035" algn="l"/>
                <a:tab pos="7052942" algn="l"/>
                <a:tab pos="7493848" algn="l"/>
                <a:tab pos="7934754" algn="l"/>
                <a:tab pos="8375660" algn="l"/>
                <a:tab pos="8816567" algn="l"/>
              </a:tabLst>
              <a:defRPr sz="1200">
                <a:solidFill>
                  <a:srgbClr val="000000"/>
                </a:solidFill>
                <a:latin typeface="Times New Roman" pitchFamily="18" charset="0"/>
              </a:defRPr>
            </a:lvl5pPr>
            <a:lvl6pPr marL="2467828" indent="-224348" defTabSz="440907" eaLnBrk="0" fontAlgn="base" hangingPunct="0">
              <a:spcBef>
                <a:spcPct val="30000"/>
              </a:spcBef>
              <a:spcAft>
                <a:spcPct val="0"/>
              </a:spcAft>
              <a:buClr>
                <a:srgbClr val="000000"/>
              </a:buClr>
              <a:buSzPct val="100000"/>
              <a:buFont typeface="Times New Roman" pitchFamily="18" charset="0"/>
              <a:tabLst>
                <a:tab pos="0" algn="l"/>
                <a:tab pos="439348" algn="l"/>
                <a:tab pos="880255" algn="l"/>
                <a:tab pos="1321161" algn="l"/>
                <a:tab pos="1762067" algn="l"/>
                <a:tab pos="2202973" algn="l"/>
                <a:tab pos="2643880" algn="l"/>
                <a:tab pos="3084786" algn="l"/>
                <a:tab pos="3525692" algn="l"/>
                <a:tab pos="3966598" algn="l"/>
                <a:tab pos="4407505" algn="l"/>
                <a:tab pos="4848410" algn="l"/>
                <a:tab pos="5289317" algn="l"/>
                <a:tab pos="5730223" algn="l"/>
                <a:tab pos="6171130" algn="l"/>
                <a:tab pos="6612035" algn="l"/>
                <a:tab pos="7052942" algn="l"/>
                <a:tab pos="7493848" algn="l"/>
                <a:tab pos="7934754" algn="l"/>
                <a:tab pos="8375660" algn="l"/>
                <a:tab pos="8816567" algn="l"/>
              </a:tabLst>
              <a:defRPr sz="1200">
                <a:solidFill>
                  <a:srgbClr val="000000"/>
                </a:solidFill>
                <a:latin typeface="Times New Roman" pitchFamily="18" charset="0"/>
              </a:defRPr>
            </a:lvl6pPr>
            <a:lvl7pPr marL="2916525" indent="-224348" defTabSz="440907" eaLnBrk="0" fontAlgn="base" hangingPunct="0">
              <a:spcBef>
                <a:spcPct val="30000"/>
              </a:spcBef>
              <a:spcAft>
                <a:spcPct val="0"/>
              </a:spcAft>
              <a:buClr>
                <a:srgbClr val="000000"/>
              </a:buClr>
              <a:buSzPct val="100000"/>
              <a:buFont typeface="Times New Roman" pitchFamily="18" charset="0"/>
              <a:tabLst>
                <a:tab pos="0" algn="l"/>
                <a:tab pos="439348" algn="l"/>
                <a:tab pos="880255" algn="l"/>
                <a:tab pos="1321161" algn="l"/>
                <a:tab pos="1762067" algn="l"/>
                <a:tab pos="2202973" algn="l"/>
                <a:tab pos="2643880" algn="l"/>
                <a:tab pos="3084786" algn="l"/>
                <a:tab pos="3525692" algn="l"/>
                <a:tab pos="3966598" algn="l"/>
                <a:tab pos="4407505" algn="l"/>
                <a:tab pos="4848410" algn="l"/>
                <a:tab pos="5289317" algn="l"/>
                <a:tab pos="5730223" algn="l"/>
                <a:tab pos="6171130" algn="l"/>
                <a:tab pos="6612035" algn="l"/>
                <a:tab pos="7052942" algn="l"/>
                <a:tab pos="7493848" algn="l"/>
                <a:tab pos="7934754" algn="l"/>
                <a:tab pos="8375660" algn="l"/>
                <a:tab pos="8816567" algn="l"/>
              </a:tabLst>
              <a:defRPr sz="1200">
                <a:solidFill>
                  <a:srgbClr val="000000"/>
                </a:solidFill>
                <a:latin typeface="Times New Roman" pitchFamily="18" charset="0"/>
              </a:defRPr>
            </a:lvl7pPr>
            <a:lvl8pPr marL="3365221" indent="-224348" defTabSz="440907" eaLnBrk="0" fontAlgn="base" hangingPunct="0">
              <a:spcBef>
                <a:spcPct val="30000"/>
              </a:spcBef>
              <a:spcAft>
                <a:spcPct val="0"/>
              </a:spcAft>
              <a:buClr>
                <a:srgbClr val="000000"/>
              </a:buClr>
              <a:buSzPct val="100000"/>
              <a:buFont typeface="Times New Roman" pitchFamily="18" charset="0"/>
              <a:tabLst>
                <a:tab pos="0" algn="l"/>
                <a:tab pos="439348" algn="l"/>
                <a:tab pos="880255" algn="l"/>
                <a:tab pos="1321161" algn="l"/>
                <a:tab pos="1762067" algn="l"/>
                <a:tab pos="2202973" algn="l"/>
                <a:tab pos="2643880" algn="l"/>
                <a:tab pos="3084786" algn="l"/>
                <a:tab pos="3525692" algn="l"/>
                <a:tab pos="3966598" algn="l"/>
                <a:tab pos="4407505" algn="l"/>
                <a:tab pos="4848410" algn="l"/>
                <a:tab pos="5289317" algn="l"/>
                <a:tab pos="5730223" algn="l"/>
                <a:tab pos="6171130" algn="l"/>
                <a:tab pos="6612035" algn="l"/>
                <a:tab pos="7052942" algn="l"/>
                <a:tab pos="7493848" algn="l"/>
                <a:tab pos="7934754" algn="l"/>
                <a:tab pos="8375660" algn="l"/>
                <a:tab pos="8816567" algn="l"/>
              </a:tabLst>
              <a:defRPr sz="1200">
                <a:solidFill>
                  <a:srgbClr val="000000"/>
                </a:solidFill>
                <a:latin typeface="Times New Roman" pitchFamily="18" charset="0"/>
              </a:defRPr>
            </a:lvl8pPr>
            <a:lvl9pPr marL="3813917" indent="-224348" defTabSz="440907" eaLnBrk="0" fontAlgn="base" hangingPunct="0">
              <a:spcBef>
                <a:spcPct val="30000"/>
              </a:spcBef>
              <a:spcAft>
                <a:spcPct val="0"/>
              </a:spcAft>
              <a:buClr>
                <a:srgbClr val="000000"/>
              </a:buClr>
              <a:buSzPct val="100000"/>
              <a:buFont typeface="Times New Roman" pitchFamily="18" charset="0"/>
              <a:tabLst>
                <a:tab pos="0" algn="l"/>
                <a:tab pos="439348" algn="l"/>
                <a:tab pos="880255" algn="l"/>
                <a:tab pos="1321161" algn="l"/>
                <a:tab pos="1762067" algn="l"/>
                <a:tab pos="2202973" algn="l"/>
                <a:tab pos="2643880" algn="l"/>
                <a:tab pos="3084786" algn="l"/>
                <a:tab pos="3525692" algn="l"/>
                <a:tab pos="3966598" algn="l"/>
                <a:tab pos="4407505" algn="l"/>
                <a:tab pos="4848410" algn="l"/>
                <a:tab pos="5289317" algn="l"/>
                <a:tab pos="5730223" algn="l"/>
                <a:tab pos="6171130" algn="l"/>
                <a:tab pos="6612035" algn="l"/>
                <a:tab pos="7052942" algn="l"/>
                <a:tab pos="7493848" algn="l"/>
                <a:tab pos="7934754" algn="l"/>
                <a:tab pos="8375660" algn="l"/>
                <a:tab pos="8816567" algn="l"/>
              </a:tabLst>
              <a:defRPr sz="1200">
                <a:solidFill>
                  <a:srgbClr val="000000"/>
                </a:solidFill>
                <a:latin typeface="Times New Roman" pitchFamily="18" charset="0"/>
              </a:defRPr>
            </a:lvl9pPr>
          </a:lstStyle>
          <a:p>
            <a:pPr algn="r" eaLnBrk="1" hangingPunct="1">
              <a:spcBef>
                <a:spcPct val="0"/>
              </a:spcBef>
            </a:pPr>
            <a:fld id="{6CF6A8F5-876E-47E5-AA4D-9BEED2C6B9B0}" type="slidenum">
              <a:rPr lang="en-US" altLang="pt-BR" smtClean="0">
                <a:ea typeface="Microsoft YaHei" pitchFamily="34" charset="-122"/>
                <a:cs typeface="Lucida Sans Unicode" pitchFamily="34" charset="0"/>
              </a:rPr>
              <a:pPr algn="r" eaLnBrk="1" hangingPunct="1">
                <a:spcBef>
                  <a:spcPct val="0"/>
                </a:spcBef>
              </a:pPr>
              <a:t>26</a:t>
            </a:fld>
            <a:endParaRPr lang="en-US" altLang="pt-BR">
              <a:ea typeface="Microsoft YaHei" pitchFamily="34" charset="-122"/>
              <a:cs typeface="Lucida Sans Unicode" pitchFamily="34" charset="0"/>
            </a:endParaRPr>
          </a:p>
        </p:txBody>
      </p:sp>
    </p:spTree>
    <p:extLst>
      <p:ext uri="{BB962C8B-B14F-4D97-AF65-F5344CB8AC3E}">
        <p14:creationId xmlns:p14="http://schemas.microsoft.com/office/powerpoint/2010/main" val="3080663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5"/>
          <p:cNvSpPr>
            <a:spLocks noGrp="1" noChangeArrowheads="1"/>
          </p:cNvSpPr>
          <p:nvPr>
            <p:ph type="sldNum" sz="quarter"/>
          </p:nvPr>
        </p:nvSpPr>
        <p:spPr>
          <a:noFill/>
        </p:spPr>
        <p:txBody>
          <a:bodyPr/>
          <a:lstStyle>
            <a:lvl1pPr>
              <a:tabLst>
                <a:tab pos="730632" algn="l"/>
                <a:tab pos="1461265" algn="l"/>
                <a:tab pos="2191897" algn="l"/>
                <a:tab pos="2922529" algn="l"/>
              </a:tabLst>
              <a:defRPr>
                <a:solidFill>
                  <a:schemeClr val="bg1"/>
                </a:solidFill>
                <a:latin typeface="Times New Roman" pitchFamily="18" charset="0"/>
                <a:ea typeface="SimSun" pitchFamily="2" charset="-122"/>
              </a:defRPr>
            </a:lvl1pPr>
            <a:lvl2pPr>
              <a:tabLst>
                <a:tab pos="730632" algn="l"/>
                <a:tab pos="1461265" algn="l"/>
                <a:tab pos="2191897" algn="l"/>
                <a:tab pos="2922529" algn="l"/>
              </a:tabLst>
              <a:defRPr>
                <a:solidFill>
                  <a:schemeClr val="bg1"/>
                </a:solidFill>
                <a:latin typeface="Times New Roman" pitchFamily="18" charset="0"/>
                <a:ea typeface="SimSun" pitchFamily="2" charset="-122"/>
              </a:defRPr>
            </a:lvl2pPr>
            <a:lvl3pPr>
              <a:tabLst>
                <a:tab pos="730632" algn="l"/>
                <a:tab pos="1461265" algn="l"/>
                <a:tab pos="2191897" algn="l"/>
                <a:tab pos="2922529" algn="l"/>
              </a:tabLst>
              <a:defRPr>
                <a:solidFill>
                  <a:schemeClr val="bg1"/>
                </a:solidFill>
                <a:latin typeface="Times New Roman" pitchFamily="18" charset="0"/>
                <a:ea typeface="SimSun" pitchFamily="2" charset="-122"/>
              </a:defRPr>
            </a:lvl3pPr>
            <a:lvl4pPr>
              <a:tabLst>
                <a:tab pos="730632" algn="l"/>
                <a:tab pos="1461265" algn="l"/>
                <a:tab pos="2191897" algn="l"/>
                <a:tab pos="2922529" algn="l"/>
              </a:tabLst>
              <a:defRPr>
                <a:solidFill>
                  <a:schemeClr val="bg1"/>
                </a:solidFill>
                <a:latin typeface="Times New Roman" pitchFamily="18" charset="0"/>
                <a:ea typeface="SimSun" pitchFamily="2" charset="-122"/>
              </a:defRPr>
            </a:lvl4pPr>
            <a:lvl5pPr>
              <a:tabLst>
                <a:tab pos="730632" algn="l"/>
                <a:tab pos="1461265" algn="l"/>
                <a:tab pos="2191897" algn="l"/>
                <a:tab pos="2922529" algn="l"/>
              </a:tabLst>
              <a:defRPr>
                <a:solidFill>
                  <a:schemeClr val="bg1"/>
                </a:solidFill>
                <a:latin typeface="Times New Roman" pitchFamily="18" charset="0"/>
                <a:ea typeface="SimSun" pitchFamily="2" charset="-122"/>
              </a:defRPr>
            </a:lvl5pPr>
            <a:lvl6pPr marL="2537986"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6pPr>
            <a:lvl7pPr marL="2999438"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7pPr>
            <a:lvl8pPr marL="3460890"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8pPr>
            <a:lvl9pPr marL="3922342"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9pPr>
          </a:lstStyle>
          <a:p>
            <a:fld id="{FA5D8194-DA14-432E-BEF4-BFD016815E8E}" type="slidenum">
              <a:rPr lang="pt-BR" altLang="pt-BR">
                <a:solidFill>
                  <a:srgbClr val="000000"/>
                </a:solidFill>
                <a:latin typeface="Calibri" pitchFamily="34" charset="0"/>
                <a:ea typeface="Arial Unicode MS" pitchFamily="34" charset="-128"/>
              </a:rPr>
              <a:pPr/>
              <a:t>27</a:t>
            </a:fld>
            <a:endParaRPr lang="pt-BR" altLang="pt-BR">
              <a:solidFill>
                <a:srgbClr val="000000"/>
              </a:solidFill>
              <a:latin typeface="Calibri" pitchFamily="34" charset="0"/>
              <a:ea typeface="Arial Unicode MS" pitchFamily="34" charset="-128"/>
            </a:endParaRPr>
          </a:p>
        </p:txBody>
      </p:sp>
      <p:sp>
        <p:nvSpPr>
          <p:cNvPr id="58371" name="Text Box 1"/>
          <p:cNvSpPr txBox="1">
            <a:spLocks noChangeArrowheads="1"/>
          </p:cNvSpPr>
          <p:nvPr/>
        </p:nvSpPr>
        <p:spPr bwMode="auto">
          <a:xfrm>
            <a:off x="3896246" y="9502137"/>
            <a:ext cx="2979199" cy="4991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4107" tIns="46872" rIns="94107" bIns="46872"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9pPr>
          </a:lstStyle>
          <a:p>
            <a:pPr algn="r"/>
            <a:fld id="{5FD9C5D0-075E-446F-AED2-2A44BF82F0CF}" type="slidenum">
              <a:rPr lang="pt-BR" altLang="pt-BR" sz="1200">
                <a:solidFill>
                  <a:srgbClr val="000000"/>
                </a:solidFill>
                <a:latin typeface="Calibri" pitchFamily="34" charset="0"/>
                <a:cs typeface="Lucida Sans Unicode" pitchFamily="34" charset="0"/>
              </a:rPr>
              <a:pPr algn="r"/>
              <a:t>27</a:t>
            </a:fld>
            <a:endParaRPr lang="pt-BR" altLang="pt-BR" sz="1200">
              <a:solidFill>
                <a:srgbClr val="000000"/>
              </a:solidFill>
              <a:latin typeface="Calibri" pitchFamily="34" charset="0"/>
              <a:cs typeface="Lucida Sans Unicode" pitchFamily="34" charset="0"/>
            </a:endParaRPr>
          </a:p>
        </p:txBody>
      </p:sp>
      <p:sp>
        <p:nvSpPr>
          <p:cNvPr id="58372" name="Text Box 2"/>
          <p:cNvSpPr txBox="1">
            <a:spLocks noChangeArrowheads="1"/>
          </p:cNvSpPr>
          <p:nvPr/>
        </p:nvSpPr>
        <p:spPr bwMode="auto">
          <a:xfrm>
            <a:off x="3896247" y="9502136"/>
            <a:ext cx="2980804" cy="5007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4107" tIns="46872" rIns="94107" bIns="46872"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9pPr>
          </a:lstStyle>
          <a:p>
            <a:pPr algn="r"/>
            <a:fld id="{B461F6C4-2B5C-45FE-951A-C4E3AC1185D0}" type="slidenum">
              <a:rPr lang="pt-BR" altLang="pt-BR" sz="1200">
                <a:solidFill>
                  <a:srgbClr val="000000"/>
                </a:solidFill>
                <a:latin typeface="Calibri" pitchFamily="34" charset="0"/>
                <a:cs typeface="Lucida Sans Unicode" pitchFamily="34" charset="0"/>
              </a:rPr>
              <a:pPr algn="r"/>
              <a:t>27</a:t>
            </a:fld>
            <a:endParaRPr lang="pt-BR" altLang="pt-BR" sz="1200">
              <a:solidFill>
                <a:srgbClr val="000000"/>
              </a:solidFill>
              <a:latin typeface="Calibri" pitchFamily="34" charset="0"/>
              <a:cs typeface="Lucida Sans Unicode" pitchFamily="34" charset="0"/>
            </a:endParaRPr>
          </a:p>
        </p:txBody>
      </p:sp>
      <p:sp>
        <p:nvSpPr>
          <p:cNvPr id="58373" name="Rectangle 3"/>
          <p:cNvSpPr>
            <a:spLocks noGrp="1" noRot="1" noChangeAspect="1" noChangeArrowheads="1" noTextEdit="1"/>
          </p:cNvSpPr>
          <p:nvPr>
            <p:ph type="sldImg"/>
          </p:nvPr>
        </p:nvSpPr>
        <p:spPr>
          <a:xfrm>
            <a:off x="1588" y="0"/>
            <a:ext cx="1587" cy="15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4" name="Rectangle 4"/>
          <p:cNvSpPr>
            <a:spLocks noGrp="1" noChangeArrowheads="1"/>
          </p:cNvSpPr>
          <p:nvPr>
            <p:ph type="body" idx="1"/>
          </p:nvPr>
        </p:nvSpPr>
        <p:spPr>
          <a:xfrm>
            <a:off x="688992" y="4752669"/>
            <a:ext cx="5500676" cy="450151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ct val="0"/>
              </a:spcBef>
              <a:tabLst>
                <a:tab pos="0" algn="l"/>
                <a:tab pos="451838" algn="l"/>
                <a:tab pos="905280" algn="l"/>
                <a:tab pos="1358720" algn="l"/>
                <a:tab pos="1812161" algn="l"/>
                <a:tab pos="2265601" algn="l"/>
                <a:tab pos="2719042" algn="l"/>
                <a:tab pos="3172482" algn="l"/>
                <a:tab pos="3625923" algn="l"/>
                <a:tab pos="4079364" algn="l"/>
                <a:tab pos="4532805" algn="l"/>
                <a:tab pos="4986245" algn="l"/>
                <a:tab pos="5439686" algn="l"/>
                <a:tab pos="5893126" algn="l"/>
                <a:tab pos="6346567" algn="l"/>
                <a:tab pos="6800007" algn="l"/>
                <a:tab pos="7253449" algn="l"/>
                <a:tab pos="7706889" algn="l"/>
                <a:tab pos="8160330" algn="l"/>
                <a:tab pos="8613770" algn="l"/>
                <a:tab pos="9067211" algn="l"/>
              </a:tabLst>
            </a:pPr>
            <a:endParaRPr lang="pt-BR" altLang="pt-BR" sz="2000">
              <a:latin typeface="Arial" pitchFamily="34" charset="0"/>
              <a:cs typeface="Lucida Sans Unicode" pitchFamily="34" charset="0"/>
            </a:endParaRPr>
          </a:p>
        </p:txBody>
      </p:sp>
    </p:spTree>
    <p:extLst>
      <p:ext uri="{BB962C8B-B14F-4D97-AF65-F5344CB8AC3E}">
        <p14:creationId xmlns:p14="http://schemas.microsoft.com/office/powerpoint/2010/main" val="690100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0C01310-72C1-4984-8C3F-4A7B74A3695C}" type="slidenum">
              <a:rPr lang="pt-BR" smtClean="0"/>
              <a:t>7</a:t>
            </a:fld>
            <a:endParaRPr lang="pt-BR"/>
          </a:p>
        </p:txBody>
      </p:sp>
    </p:spTree>
    <p:extLst>
      <p:ext uri="{BB962C8B-B14F-4D97-AF65-F5344CB8AC3E}">
        <p14:creationId xmlns:p14="http://schemas.microsoft.com/office/powerpoint/2010/main" val="1248820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5"/>
          <p:cNvSpPr>
            <a:spLocks noGrp="1" noChangeArrowheads="1"/>
          </p:cNvSpPr>
          <p:nvPr>
            <p:ph type="sldNum" sz="quarter"/>
          </p:nvPr>
        </p:nvSpPr>
        <p:spPr>
          <a:noFill/>
        </p:spPr>
        <p:txBody>
          <a:bodyPr/>
          <a:lstStyle>
            <a:lvl1pPr>
              <a:tabLst>
                <a:tab pos="730632" algn="l"/>
                <a:tab pos="1461265" algn="l"/>
                <a:tab pos="2191897" algn="l"/>
                <a:tab pos="2922529" algn="l"/>
              </a:tabLst>
              <a:defRPr>
                <a:solidFill>
                  <a:schemeClr val="bg1"/>
                </a:solidFill>
                <a:latin typeface="Times New Roman" pitchFamily="18" charset="0"/>
                <a:ea typeface="SimSun" pitchFamily="2" charset="-122"/>
              </a:defRPr>
            </a:lvl1pPr>
            <a:lvl2pPr>
              <a:tabLst>
                <a:tab pos="730632" algn="l"/>
                <a:tab pos="1461265" algn="l"/>
                <a:tab pos="2191897" algn="l"/>
                <a:tab pos="2922529" algn="l"/>
              </a:tabLst>
              <a:defRPr>
                <a:solidFill>
                  <a:schemeClr val="bg1"/>
                </a:solidFill>
                <a:latin typeface="Times New Roman" pitchFamily="18" charset="0"/>
                <a:ea typeface="SimSun" pitchFamily="2" charset="-122"/>
              </a:defRPr>
            </a:lvl2pPr>
            <a:lvl3pPr>
              <a:tabLst>
                <a:tab pos="730632" algn="l"/>
                <a:tab pos="1461265" algn="l"/>
                <a:tab pos="2191897" algn="l"/>
                <a:tab pos="2922529" algn="l"/>
              </a:tabLst>
              <a:defRPr>
                <a:solidFill>
                  <a:schemeClr val="bg1"/>
                </a:solidFill>
                <a:latin typeface="Times New Roman" pitchFamily="18" charset="0"/>
                <a:ea typeface="SimSun" pitchFamily="2" charset="-122"/>
              </a:defRPr>
            </a:lvl3pPr>
            <a:lvl4pPr>
              <a:tabLst>
                <a:tab pos="730632" algn="l"/>
                <a:tab pos="1461265" algn="l"/>
                <a:tab pos="2191897" algn="l"/>
                <a:tab pos="2922529" algn="l"/>
              </a:tabLst>
              <a:defRPr>
                <a:solidFill>
                  <a:schemeClr val="bg1"/>
                </a:solidFill>
                <a:latin typeface="Times New Roman" pitchFamily="18" charset="0"/>
                <a:ea typeface="SimSun" pitchFamily="2" charset="-122"/>
              </a:defRPr>
            </a:lvl4pPr>
            <a:lvl5pPr>
              <a:tabLst>
                <a:tab pos="730632" algn="l"/>
                <a:tab pos="1461265" algn="l"/>
                <a:tab pos="2191897" algn="l"/>
                <a:tab pos="2922529" algn="l"/>
              </a:tabLst>
              <a:defRPr>
                <a:solidFill>
                  <a:schemeClr val="bg1"/>
                </a:solidFill>
                <a:latin typeface="Times New Roman" pitchFamily="18" charset="0"/>
                <a:ea typeface="SimSun" pitchFamily="2" charset="-122"/>
              </a:defRPr>
            </a:lvl5pPr>
            <a:lvl6pPr marL="2537986"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6pPr>
            <a:lvl7pPr marL="2999438"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7pPr>
            <a:lvl8pPr marL="3460890"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8pPr>
            <a:lvl9pPr marL="3922342"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9pPr>
          </a:lstStyle>
          <a:p>
            <a:fld id="{2BC778C0-D2C5-4FF7-92A6-92176F72CAA4}" type="slidenum">
              <a:rPr lang="pt-BR" altLang="pt-BR">
                <a:solidFill>
                  <a:srgbClr val="000000"/>
                </a:solidFill>
                <a:latin typeface="Calibri" pitchFamily="34" charset="0"/>
                <a:ea typeface="Arial Unicode MS" pitchFamily="34" charset="-128"/>
              </a:rPr>
              <a:pPr/>
              <a:t>28</a:t>
            </a:fld>
            <a:endParaRPr lang="pt-BR" altLang="pt-BR">
              <a:solidFill>
                <a:srgbClr val="000000"/>
              </a:solidFill>
              <a:latin typeface="Calibri" pitchFamily="34" charset="0"/>
              <a:ea typeface="Arial Unicode MS" pitchFamily="34" charset="-128"/>
            </a:endParaRPr>
          </a:p>
        </p:txBody>
      </p:sp>
      <p:sp>
        <p:nvSpPr>
          <p:cNvPr id="60419" name="Text Box 1"/>
          <p:cNvSpPr txBox="1">
            <a:spLocks noChangeArrowheads="1"/>
          </p:cNvSpPr>
          <p:nvPr/>
        </p:nvSpPr>
        <p:spPr bwMode="auto">
          <a:xfrm>
            <a:off x="3896246" y="9502137"/>
            <a:ext cx="2979199" cy="4991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4107" tIns="46872" rIns="94107" bIns="46872"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9pPr>
          </a:lstStyle>
          <a:p>
            <a:pPr algn="r"/>
            <a:fld id="{45F63A23-4BB6-480F-9F5A-CA2527EE65C4}" type="slidenum">
              <a:rPr lang="pt-BR" altLang="pt-BR" sz="1200">
                <a:solidFill>
                  <a:srgbClr val="000000"/>
                </a:solidFill>
                <a:latin typeface="Calibri" pitchFamily="34" charset="0"/>
                <a:cs typeface="Lucida Sans Unicode" pitchFamily="34" charset="0"/>
              </a:rPr>
              <a:pPr algn="r"/>
              <a:t>28</a:t>
            </a:fld>
            <a:endParaRPr lang="pt-BR" altLang="pt-BR" sz="1200">
              <a:solidFill>
                <a:srgbClr val="000000"/>
              </a:solidFill>
              <a:latin typeface="Calibri" pitchFamily="34" charset="0"/>
              <a:cs typeface="Lucida Sans Unicode" pitchFamily="34" charset="0"/>
            </a:endParaRPr>
          </a:p>
        </p:txBody>
      </p:sp>
      <p:sp>
        <p:nvSpPr>
          <p:cNvPr id="60420" name="Rectangle 2"/>
          <p:cNvSpPr>
            <a:spLocks noGrp="1" noRot="1" noChangeAspect="1" noChangeArrowheads="1" noTextEdit="1"/>
          </p:cNvSpPr>
          <p:nvPr>
            <p:ph type="sldImg"/>
          </p:nvPr>
        </p:nvSpPr>
        <p:spPr>
          <a:xfrm>
            <a:off x="938213" y="750888"/>
            <a:ext cx="5002212" cy="37512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1" name="Rectangle 3"/>
          <p:cNvSpPr>
            <a:spLocks noGrp="1" noChangeArrowheads="1"/>
          </p:cNvSpPr>
          <p:nvPr>
            <p:ph type="body" idx="1"/>
          </p:nvPr>
        </p:nvSpPr>
        <p:spPr>
          <a:xfrm>
            <a:off x="688991" y="4752669"/>
            <a:ext cx="5491040" cy="4491919"/>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latin typeface="Times New Roman" pitchFamily="18" charset="0"/>
            </a:endParaRPr>
          </a:p>
        </p:txBody>
      </p:sp>
    </p:spTree>
    <p:extLst>
      <p:ext uri="{BB962C8B-B14F-4D97-AF65-F5344CB8AC3E}">
        <p14:creationId xmlns:p14="http://schemas.microsoft.com/office/powerpoint/2010/main" val="1139803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5"/>
          <p:cNvSpPr>
            <a:spLocks noGrp="1" noChangeArrowheads="1"/>
          </p:cNvSpPr>
          <p:nvPr>
            <p:ph type="sldNum" sz="quarter"/>
          </p:nvPr>
        </p:nvSpPr>
        <p:spPr>
          <a:noFill/>
        </p:spPr>
        <p:txBody>
          <a:bodyPr/>
          <a:lstStyle>
            <a:lvl1pPr>
              <a:tabLst>
                <a:tab pos="730632" algn="l"/>
                <a:tab pos="1461265" algn="l"/>
                <a:tab pos="2191897" algn="l"/>
                <a:tab pos="2922529" algn="l"/>
              </a:tabLst>
              <a:defRPr>
                <a:solidFill>
                  <a:schemeClr val="bg1"/>
                </a:solidFill>
                <a:latin typeface="Times New Roman" pitchFamily="18" charset="0"/>
                <a:ea typeface="SimSun" pitchFamily="2" charset="-122"/>
              </a:defRPr>
            </a:lvl1pPr>
            <a:lvl2pPr>
              <a:tabLst>
                <a:tab pos="730632" algn="l"/>
                <a:tab pos="1461265" algn="l"/>
                <a:tab pos="2191897" algn="l"/>
                <a:tab pos="2922529" algn="l"/>
              </a:tabLst>
              <a:defRPr>
                <a:solidFill>
                  <a:schemeClr val="bg1"/>
                </a:solidFill>
                <a:latin typeface="Times New Roman" pitchFamily="18" charset="0"/>
                <a:ea typeface="SimSun" pitchFamily="2" charset="-122"/>
              </a:defRPr>
            </a:lvl2pPr>
            <a:lvl3pPr>
              <a:tabLst>
                <a:tab pos="730632" algn="l"/>
                <a:tab pos="1461265" algn="l"/>
                <a:tab pos="2191897" algn="l"/>
                <a:tab pos="2922529" algn="l"/>
              </a:tabLst>
              <a:defRPr>
                <a:solidFill>
                  <a:schemeClr val="bg1"/>
                </a:solidFill>
                <a:latin typeface="Times New Roman" pitchFamily="18" charset="0"/>
                <a:ea typeface="SimSun" pitchFamily="2" charset="-122"/>
              </a:defRPr>
            </a:lvl3pPr>
            <a:lvl4pPr>
              <a:tabLst>
                <a:tab pos="730632" algn="l"/>
                <a:tab pos="1461265" algn="l"/>
                <a:tab pos="2191897" algn="l"/>
                <a:tab pos="2922529" algn="l"/>
              </a:tabLst>
              <a:defRPr>
                <a:solidFill>
                  <a:schemeClr val="bg1"/>
                </a:solidFill>
                <a:latin typeface="Times New Roman" pitchFamily="18" charset="0"/>
                <a:ea typeface="SimSun" pitchFamily="2" charset="-122"/>
              </a:defRPr>
            </a:lvl4pPr>
            <a:lvl5pPr>
              <a:tabLst>
                <a:tab pos="730632" algn="l"/>
                <a:tab pos="1461265" algn="l"/>
                <a:tab pos="2191897" algn="l"/>
                <a:tab pos="2922529" algn="l"/>
              </a:tabLst>
              <a:defRPr>
                <a:solidFill>
                  <a:schemeClr val="bg1"/>
                </a:solidFill>
                <a:latin typeface="Times New Roman" pitchFamily="18" charset="0"/>
                <a:ea typeface="SimSun" pitchFamily="2" charset="-122"/>
              </a:defRPr>
            </a:lvl5pPr>
            <a:lvl6pPr marL="2537986"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6pPr>
            <a:lvl7pPr marL="2999438"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7pPr>
            <a:lvl8pPr marL="3460890"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8pPr>
            <a:lvl9pPr marL="3922342"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9pPr>
          </a:lstStyle>
          <a:p>
            <a:fld id="{BDC35268-A4B0-466C-8325-3CA36B587486}" type="slidenum">
              <a:rPr lang="pt-BR" altLang="pt-BR">
                <a:solidFill>
                  <a:srgbClr val="000000"/>
                </a:solidFill>
                <a:latin typeface="Calibri" pitchFamily="34" charset="0"/>
                <a:ea typeface="Arial Unicode MS" pitchFamily="34" charset="-128"/>
              </a:rPr>
              <a:pPr/>
              <a:t>29</a:t>
            </a:fld>
            <a:endParaRPr lang="pt-BR" altLang="pt-BR">
              <a:solidFill>
                <a:srgbClr val="000000"/>
              </a:solidFill>
              <a:latin typeface="Calibri" pitchFamily="34" charset="0"/>
              <a:ea typeface="Arial Unicode MS" pitchFamily="34" charset="-128"/>
            </a:endParaRPr>
          </a:p>
        </p:txBody>
      </p:sp>
      <p:sp>
        <p:nvSpPr>
          <p:cNvPr id="62467" name="Text Box 1"/>
          <p:cNvSpPr txBox="1">
            <a:spLocks noChangeArrowheads="1"/>
          </p:cNvSpPr>
          <p:nvPr/>
        </p:nvSpPr>
        <p:spPr bwMode="auto">
          <a:xfrm>
            <a:off x="3896246" y="9502137"/>
            <a:ext cx="2979199" cy="4991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4107" tIns="46872" rIns="94107" bIns="46872"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9pPr>
          </a:lstStyle>
          <a:p>
            <a:pPr algn="r"/>
            <a:fld id="{D3A6246F-8274-4B31-B7E7-710B3A1E11D5}" type="slidenum">
              <a:rPr lang="pt-BR" altLang="pt-BR" sz="1200">
                <a:solidFill>
                  <a:srgbClr val="000000"/>
                </a:solidFill>
                <a:latin typeface="Calibri" pitchFamily="34" charset="0"/>
                <a:cs typeface="Lucida Sans Unicode" pitchFamily="34" charset="0"/>
              </a:rPr>
              <a:pPr algn="r"/>
              <a:t>29</a:t>
            </a:fld>
            <a:endParaRPr lang="pt-BR" altLang="pt-BR" sz="1200">
              <a:solidFill>
                <a:srgbClr val="000000"/>
              </a:solidFill>
              <a:latin typeface="Calibri" pitchFamily="34" charset="0"/>
              <a:cs typeface="Lucida Sans Unicode" pitchFamily="34" charset="0"/>
            </a:endParaRPr>
          </a:p>
        </p:txBody>
      </p:sp>
      <p:sp>
        <p:nvSpPr>
          <p:cNvPr id="62468" name="Rectangle 2"/>
          <p:cNvSpPr>
            <a:spLocks noGrp="1" noRot="1" noChangeAspect="1" noChangeArrowheads="1" noTextEdit="1"/>
          </p:cNvSpPr>
          <p:nvPr>
            <p:ph type="sldImg"/>
          </p:nvPr>
        </p:nvSpPr>
        <p:spPr>
          <a:xfrm>
            <a:off x="938213" y="750888"/>
            <a:ext cx="5002212" cy="37512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9" name="Rectangle 3"/>
          <p:cNvSpPr>
            <a:spLocks noGrp="1" noChangeArrowheads="1"/>
          </p:cNvSpPr>
          <p:nvPr>
            <p:ph type="body" idx="1"/>
          </p:nvPr>
        </p:nvSpPr>
        <p:spPr>
          <a:xfrm>
            <a:off x="688991" y="4752669"/>
            <a:ext cx="5491040" cy="4491919"/>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latin typeface="Times New Roman" pitchFamily="18" charset="0"/>
            </a:endParaRPr>
          </a:p>
        </p:txBody>
      </p:sp>
    </p:spTree>
    <p:extLst>
      <p:ext uri="{BB962C8B-B14F-4D97-AF65-F5344CB8AC3E}">
        <p14:creationId xmlns:p14="http://schemas.microsoft.com/office/powerpoint/2010/main" val="181741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ço Reservado para Imagem de Slide 1"/>
          <p:cNvSpPr>
            <a:spLocks noGrp="1" noRot="1" noChangeAspect="1" noTextEdit="1"/>
          </p:cNvSpPr>
          <p:nvPr>
            <p:ph type="sldImg"/>
          </p:nvPr>
        </p:nvSpPr>
        <p:spPr>
          <a:ln/>
        </p:spPr>
      </p:sp>
      <p:sp>
        <p:nvSpPr>
          <p:cNvPr id="64515"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pt-BR" altLang="pt-BR">
              <a:latin typeface="Times New Roman" pitchFamily="18" charset="0"/>
            </a:endParaRPr>
          </a:p>
        </p:txBody>
      </p:sp>
      <p:sp>
        <p:nvSpPr>
          <p:cNvPr id="64516" name="Espaço Reservado para Número de Slid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3434" algn="l"/>
                <a:tab pos="888441" algn="l"/>
                <a:tab pos="1333448" algn="l"/>
                <a:tab pos="1778454" algn="l"/>
                <a:tab pos="2223461" algn="l"/>
                <a:tab pos="2668468" algn="l"/>
                <a:tab pos="3113475" algn="l"/>
                <a:tab pos="3558481" algn="l"/>
                <a:tab pos="4003487" algn="l"/>
                <a:tab pos="4448495" algn="l"/>
                <a:tab pos="4893500" algn="l"/>
                <a:tab pos="5338508" algn="l"/>
                <a:tab pos="5783514" algn="l"/>
                <a:tab pos="6228522" algn="l"/>
                <a:tab pos="6673527" algn="l"/>
                <a:tab pos="7118534" algn="l"/>
                <a:tab pos="7563541" algn="l"/>
                <a:tab pos="8008547" algn="l"/>
                <a:tab pos="8453554" algn="l"/>
                <a:tab pos="8898561" algn="l"/>
              </a:tabLst>
              <a:defRPr sz="1200">
                <a:solidFill>
                  <a:srgbClr val="000000"/>
                </a:solidFill>
                <a:latin typeface="Times New Roman" pitchFamily="18" charset="0"/>
              </a:defRPr>
            </a:lvl1pPr>
            <a:lvl2pPr algn="l" eaLnBrk="0" hangingPunct="0">
              <a:spcBef>
                <a:spcPct val="30000"/>
              </a:spcBef>
              <a:tabLst>
                <a:tab pos="0" algn="l"/>
                <a:tab pos="443434" algn="l"/>
                <a:tab pos="888441" algn="l"/>
                <a:tab pos="1333448" algn="l"/>
                <a:tab pos="1778454" algn="l"/>
                <a:tab pos="2223461" algn="l"/>
                <a:tab pos="2668468" algn="l"/>
                <a:tab pos="3113475" algn="l"/>
                <a:tab pos="3558481" algn="l"/>
                <a:tab pos="4003487" algn="l"/>
                <a:tab pos="4448495" algn="l"/>
                <a:tab pos="4893500" algn="l"/>
                <a:tab pos="5338508" algn="l"/>
                <a:tab pos="5783514" algn="l"/>
                <a:tab pos="6228522" algn="l"/>
                <a:tab pos="6673527" algn="l"/>
                <a:tab pos="7118534" algn="l"/>
                <a:tab pos="7563541" algn="l"/>
                <a:tab pos="8008547" algn="l"/>
                <a:tab pos="8453554" algn="l"/>
                <a:tab pos="8898561" algn="l"/>
              </a:tabLst>
              <a:defRPr sz="1200">
                <a:solidFill>
                  <a:srgbClr val="000000"/>
                </a:solidFill>
                <a:latin typeface="Times New Roman" pitchFamily="18" charset="0"/>
              </a:defRPr>
            </a:lvl2pPr>
            <a:lvl3pPr algn="l" eaLnBrk="0" hangingPunct="0">
              <a:spcBef>
                <a:spcPct val="30000"/>
              </a:spcBef>
              <a:tabLst>
                <a:tab pos="0" algn="l"/>
                <a:tab pos="443434" algn="l"/>
                <a:tab pos="888441" algn="l"/>
                <a:tab pos="1333448" algn="l"/>
                <a:tab pos="1778454" algn="l"/>
                <a:tab pos="2223461" algn="l"/>
                <a:tab pos="2668468" algn="l"/>
                <a:tab pos="3113475" algn="l"/>
                <a:tab pos="3558481" algn="l"/>
                <a:tab pos="4003487" algn="l"/>
                <a:tab pos="4448495" algn="l"/>
                <a:tab pos="4893500" algn="l"/>
                <a:tab pos="5338508" algn="l"/>
                <a:tab pos="5783514" algn="l"/>
                <a:tab pos="6228522" algn="l"/>
                <a:tab pos="6673527" algn="l"/>
                <a:tab pos="7118534" algn="l"/>
                <a:tab pos="7563541" algn="l"/>
                <a:tab pos="8008547" algn="l"/>
                <a:tab pos="8453554" algn="l"/>
                <a:tab pos="8898561" algn="l"/>
              </a:tabLst>
              <a:defRPr sz="1200">
                <a:solidFill>
                  <a:srgbClr val="000000"/>
                </a:solidFill>
                <a:latin typeface="Times New Roman" pitchFamily="18" charset="0"/>
              </a:defRPr>
            </a:lvl3pPr>
            <a:lvl4pPr algn="l" eaLnBrk="0" hangingPunct="0">
              <a:spcBef>
                <a:spcPct val="30000"/>
              </a:spcBef>
              <a:tabLst>
                <a:tab pos="0" algn="l"/>
                <a:tab pos="443434" algn="l"/>
                <a:tab pos="888441" algn="l"/>
                <a:tab pos="1333448" algn="l"/>
                <a:tab pos="1778454" algn="l"/>
                <a:tab pos="2223461" algn="l"/>
                <a:tab pos="2668468" algn="l"/>
                <a:tab pos="3113475" algn="l"/>
                <a:tab pos="3558481" algn="l"/>
                <a:tab pos="4003487" algn="l"/>
                <a:tab pos="4448495" algn="l"/>
                <a:tab pos="4893500" algn="l"/>
                <a:tab pos="5338508" algn="l"/>
                <a:tab pos="5783514" algn="l"/>
                <a:tab pos="6228522" algn="l"/>
                <a:tab pos="6673527" algn="l"/>
                <a:tab pos="7118534" algn="l"/>
                <a:tab pos="7563541" algn="l"/>
                <a:tab pos="8008547" algn="l"/>
                <a:tab pos="8453554" algn="l"/>
                <a:tab pos="8898561" algn="l"/>
              </a:tabLst>
              <a:defRPr sz="1200">
                <a:solidFill>
                  <a:srgbClr val="000000"/>
                </a:solidFill>
                <a:latin typeface="Times New Roman" pitchFamily="18" charset="0"/>
              </a:defRPr>
            </a:lvl4pPr>
            <a:lvl5pPr algn="l" eaLnBrk="0" hangingPunct="0">
              <a:spcBef>
                <a:spcPct val="30000"/>
              </a:spcBef>
              <a:tabLst>
                <a:tab pos="0" algn="l"/>
                <a:tab pos="443434" algn="l"/>
                <a:tab pos="888441" algn="l"/>
                <a:tab pos="1333448" algn="l"/>
                <a:tab pos="1778454" algn="l"/>
                <a:tab pos="2223461" algn="l"/>
                <a:tab pos="2668468" algn="l"/>
                <a:tab pos="3113475" algn="l"/>
                <a:tab pos="3558481" algn="l"/>
                <a:tab pos="4003487" algn="l"/>
                <a:tab pos="4448495" algn="l"/>
                <a:tab pos="4893500" algn="l"/>
                <a:tab pos="5338508" algn="l"/>
                <a:tab pos="5783514" algn="l"/>
                <a:tab pos="6228522" algn="l"/>
                <a:tab pos="6673527" algn="l"/>
                <a:tab pos="7118534" algn="l"/>
                <a:tab pos="7563541" algn="l"/>
                <a:tab pos="8008547" algn="l"/>
                <a:tab pos="8453554" algn="l"/>
                <a:tab pos="8898561" algn="l"/>
              </a:tabLst>
              <a:defRPr sz="1200">
                <a:solidFill>
                  <a:srgbClr val="000000"/>
                </a:solidFill>
                <a:latin typeface="Times New Roman" pitchFamily="18" charset="0"/>
              </a:defRPr>
            </a:lvl5pPr>
            <a:lvl6pPr marL="2490779" indent="-226434" defTabSz="445007" eaLnBrk="0" fontAlgn="base" hangingPunct="0">
              <a:spcBef>
                <a:spcPct val="30000"/>
              </a:spcBef>
              <a:spcAft>
                <a:spcPct val="0"/>
              </a:spcAft>
              <a:buClr>
                <a:srgbClr val="000000"/>
              </a:buClr>
              <a:buSzPct val="100000"/>
              <a:buFont typeface="Times New Roman" pitchFamily="18" charset="0"/>
              <a:tabLst>
                <a:tab pos="0" algn="l"/>
                <a:tab pos="443434" algn="l"/>
                <a:tab pos="888441" algn="l"/>
                <a:tab pos="1333448" algn="l"/>
                <a:tab pos="1778454" algn="l"/>
                <a:tab pos="2223461" algn="l"/>
                <a:tab pos="2668468" algn="l"/>
                <a:tab pos="3113475" algn="l"/>
                <a:tab pos="3558481" algn="l"/>
                <a:tab pos="4003487" algn="l"/>
                <a:tab pos="4448495" algn="l"/>
                <a:tab pos="4893500" algn="l"/>
                <a:tab pos="5338508" algn="l"/>
                <a:tab pos="5783514" algn="l"/>
                <a:tab pos="6228522" algn="l"/>
                <a:tab pos="6673527" algn="l"/>
                <a:tab pos="7118534" algn="l"/>
                <a:tab pos="7563541" algn="l"/>
                <a:tab pos="8008547" algn="l"/>
                <a:tab pos="8453554" algn="l"/>
                <a:tab pos="8898561" algn="l"/>
              </a:tabLst>
              <a:defRPr sz="1200">
                <a:solidFill>
                  <a:srgbClr val="000000"/>
                </a:solidFill>
                <a:latin typeface="Times New Roman" pitchFamily="18" charset="0"/>
              </a:defRPr>
            </a:lvl6pPr>
            <a:lvl7pPr marL="2943649" indent="-226434" defTabSz="445007" eaLnBrk="0" fontAlgn="base" hangingPunct="0">
              <a:spcBef>
                <a:spcPct val="30000"/>
              </a:spcBef>
              <a:spcAft>
                <a:spcPct val="0"/>
              </a:spcAft>
              <a:buClr>
                <a:srgbClr val="000000"/>
              </a:buClr>
              <a:buSzPct val="100000"/>
              <a:buFont typeface="Times New Roman" pitchFamily="18" charset="0"/>
              <a:tabLst>
                <a:tab pos="0" algn="l"/>
                <a:tab pos="443434" algn="l"/>
                <a:tab pos="888441" algn="l"/>
                <a:tab pos="1333448" algn="l"/>
                <a:tab pos="1778454" algn="l"/>
                <a:tab pos="2223461" algn="l"/>
                <a:tab pos="2668468" algn="l"/>
                <a:tab pos="3113475" algn="l"/>
                <a:tab pos="3558481" algn="l"/>
                <a:tab pos="4003487" algn="l"/>
                <a:tab pos="4448495" algn="l"/>
                <a:tab pos="4893500" algn="l"/>
                <a:tab pos="5338508" algn="l"/>
                <a:tab pos="5783514" algn="l"/>
                <a:tab pos="6228522" algn="l"/>
                <a:tab pos="6673527" algn="l"/>
                <a:tab pos="7118534" algn="l"/>
                <a:tab pos="7563541" algn="l"/>
                <a:tab pos="8008547" algn="l"/>
                <a:tab pos="8453554" algn="l"/>
                <a:tab pos="8898561" algn="l"/>
              </a:tabLst>
              <a:defRPr sz="1200">
                <a:solidFill>
                  <a:srgbClr val="000000"/>
                </a:solidFill>
                <a:latin typeface="Times New Roman" pitchFamily="18" charset="0"/>
              </a:defRPr>
            </a:lvl7pPr>
            <a:lvl8pPr marL="3396518" indent="-226434" defTabSz="445007" eaLnBrk="0" fontAlgn="base" hangingPunct="0">
              <a:spcBef>
                <a:spcPct val="30000"/>
              </a:spcBef>
              <a:spcAft>
                <a:spcPct val="0"/>
              </a:spcAft>
              <a:buClr>
                <a:srgbClr val="000000"/>
              </a:buClr>
              <a:buSzPct val="100000"/>
              <a:buFont typeface="Times New Roman" pitchFamily="18" charset="0"/>
              <a:tabLst>
                <a:tab pos="0" algn="l"/>
                <a:tab pos="443434" algn="l"/>
                <a:tab pos="888441" algn="l"/>
                <a:tab pos="1333448" algn="l"/>
                <a:tab pos="1778454" algn="l"/>
                <a:tab pos="2223461" algn="l"/>
                <a:tab pos="2668468" algn="l"/>
                <a:tab pos="3113475" algn="l"/>
                <a:tab pos="3558481" algn="l"/>
                <a:tab pos="4003487" algn="l"/>
                <a:tab pos="4448495" algn="l"/>
                <a:tab pos="4893500" algn="l"/>
                <a:tab pos="5338508" algn="l"/>
                <a:tab pos="5783514" algn="l"/>
                <a:tab pos="6228522" algn="l"/>
                <a:tab pos="6673527" algn="l"/>
                <a:tab pos="7118534" algn="l"/>
                <a:tab pos="7563541" algn="l"/>
                <a:tab pos="8008547" algn="l"/>
                <a:tab pos="8453554" algn="l"/>
                <a:tab pos="8898561" algn="l"/>
              </a:tabLst>
              <a:defRPr sz="1200">
                <a:solidFill>
                  <a:srgbClr val="000000"/>
                </a:solidFill>
                <a:latin typeface="Times New Roman" pitchFamily="18" charset="0"/>
              </a:defRPr>
            </a:lvl8pPr>
            <a:lvl9pPr marL="3849386" indent="-226434" defTabSz="445007" eaLnBrk="0" fontAlgn="base" hangingPunct="0">
              <a:spcBef>
                <a:spcPct val="30000"/>
              </a:spcBef>
              <a:spcAft>
                <a:spcPct val="0"/>
              </a:spcAft>
              <a:buClr>
                <a:srgbClr val="000000"/>
              </a:buClr>
              <a:buSzPct val="100000"/>
              <a:buFont typeface="Times New Roman" pitchFamily="18" charset="0"/>
              <a:tabLst>
                <a:tab pos="0" algn="l"/>
                <a:tab pos="443434" algn="l"/>
                <a:tab pos="888441" algn="l"/>
                <a:tab pos="1333448" algn="l"/>
                <a:tab pos="1778454" algn="l"/>
                <a:tab pos="2223461" algn="l"/>
                <a:tab pos="2668468" algn="l"/>
                <a:tab pos="3113475" algn="l"/>
                <a:tab pos="3558481" algn="l"/>
                <a:tab pos="4003487" algn="l"/>
                <a:tab pos="4448495" algn="l"/>
                <a:tab pos="4893500" algn="l"/>
                <a:tab pos="5338508" algn="l"/>
                <a:tab pos="5783514" algn="l"/>
                <a:tab pos="6228522" algn="l"/>
                <a:tab pos="6673527" algn="l"/>
                <a:tab pos="7118534" algn="l"/>
                <a:tab pos="7563541" algn="l"/>
                <a:tab pos="8008547" algn="l"/>
                <a:tab pos="8453554" algn="l"/>
                <a:tab pos="8898561" algn="l"/>
              </a:tabLst>
              <a:defRPr sz="1200">
                <a:solidFill>
                  <a:srgbClr val="000000"/>
                </a:solidFill>
                <a:latin typeface="Times New Roman" pitchFamily="18" charset="0"/>
              </a:defRPr>
            </a:lvl9pPr>
          </a:lstStyle>
          <a:p>
            <a:pPr algn="r" eaLnBrk="1" hangingPunct="1">
              <a:spcBef>
                <a:spcPct val="0"/>
              </a:spcBef>
            </a:pPr>
            <a:fld id="{F9AE19CA-B379-4C44-A5CA-0FF2FF9093CA}" type="slidenum">
              <a:rPr lang="en-US" altLang="pt-BR" smtClean="0">
                <a:ea typeface="Microsoft YaHei" pitchFamily="34" charset="-122"/>
                <a:cs typeface="Lucida Sans Unicode" pitchFamily="34" charset="0"/>
              </a:rPr>
              <a:pPr algn="r" eaLnBrk="1" hangingPunct="1">
                <a:spcBef>
                  <a:spcPct val="0"/>
                </a:spcBef>
              </a:pPr>
              <a:t>32</a:t>
            </a:fld>
            <a:endParaRPr lang="en-US" altLang="pt-BR">
              <a:ea typeface="Microsoft YaHei" pitchFamily="34" charset="-122"/>
              <a:cs typeface="Lucida Sans Unicode" pitchFamily="34" charset="0"/>
            </a:endParaRPr>
          </a:p>
        </p:txBody>
      </p:sp>
    </p:spTree>
    <p:extLst>
      <p:ext uri="{BB962C8B-B14F-4D97-AF65-F5344CB8AC3E}">
        <p14:creationId xmlns:p14="http://schemas.microsoft.com/office/powerpoint/2010/main" val="3987727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5"/>
          <p:cNvSpPr>
            <a:spLocks noGrp="1" noChangeArrowheads="1"/>
          </p:cNvSpPr>
          <p:nvPr>
            <p:ph type="sldNum" sz="quarter"/>
          </p:nvPr>
        </p:nvSpPr>
        <p:spPr>
          <a:noFill/>
        </p:spPr>
        <p:txBody>
          <a:bodyPr/>
          <a:lstStyle>
            <a:lvl1pPr>
              <a:tabLst>
                <a:tab pos="730632" algn="l"/>
                <a:tab pos="1461265" algn="l"/>
                <a:tab pos="2191897" algn="l"/>
                <a:tab pos="2922529" algn="l"/>
              </a:tabLst>
              <a:defRPr>
                <a:solidFill>
                  <a:schemeClr val="bg1"/>
                </a:solidFill>
                <a:latin typeface="Times New Roman" pitchFamily="18" charset="0"/>
                <a:ea typeface="SimSun" pitchFamily="2" charset="-122"/>
              </a:defRPr>
            </a:lvl1pPr>
            <a:lvl2pPr>
              <a:tabLst>
                <a:tab pos="730632" algn="l"/>
                <a:tab pos="1461265" algn="l"/>
                <a:tab pos="2191897" algn="l"/>
                <a:tab pos="2922529" algn="l"/>
              </a:tabLst>
              <a:defRPr>
                <a:solidFill>
                  <a:schemeClr val="bg1"/>
                </a:solidFill>
                <a:latin typeface="Times New Roman" pitchFamily="18" charset="0"/>
                <a:ea typeface="SimSun" pitchFamily="2" charset="-122"/>
              </a:defRPr>
            </a:lvl2pPr>
            <a:lvl3pPr>
              <a:tabLst>
                <a:tab pos="730632" algn="l"/>
                <a:tab pos="1461265" algn="l"/>
                <a:tab pos="2191897" algn="l"/>
                <a:tab pos="2922529" algn="l"/>
              </a:tabLst>
              <a:defRPr>
                <a:solidFill>
                  <a:schemeClr val="bg1"/>
                </a:solidFill>
                <a:latin typeface="Times New Roman" pitchFamily="18" charset="0"/>
                <a:ea typeface="SimSun" pitchFamily="2" charset="-122"/>
              </a:defRPr>
            </a:lvl3pPr>
            <a:lvl4pPr>
              <a:tabLst>
                <a:tab pos="730632" algn="l"/>
                <a:tab pos="1461265" algn="l"/>
                <a:tab pos="2191897" algn="l"/>
                <a:tab pos="2922529" algn="l"/>
              </a:tabLst>
              <a:defRPr>
                <a:solidFill>
                  <a:schemeClr val="bg1"/>
                </a:solidFill>
                <a:latin typeface="Times New Roman" pitchFamily="18" charset="0"/>
                <a:ea typeface="SimSun" pitchFamily="2" charset="-122"/>
              </a:defRPr>
            </a:lvl4pPr>
            <a:lvl5pPr>
              <a:tabLst>
                <a:tab pos="730632" algn="l"/>
                <a:tab pos="1461265" algn="l"/>
                <a:tab pos="2191897" algn="l"/>
                <a:tab pos="2922529" algn="l"/>
              </a:tabLst>
              <a:defRPr>
                <a:solidFill>
                  <a:schemeClr val="bg1"/>
                </a:solidFill>
                <a:latin typeface="Times New Roman" pitchFamily="18" charset="0"/>
                <a:ea typeface="SimSun" pitchFamily="2" charset="-122"/>
              </a:defRPr>
            </a:lvl5pPr>
            <a:lvl6pPr marL="2537986"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6pPr>
            <a:lvl7pPr marL="2999438"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7pPr>
            <a:lvl8pPr marL="3460890"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8pPr>
            <a:lvl9pPr marL="3922342"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9pPr>
          </a:lstStyle>
          <a:p>
            <a:fld id="{762C8BCD-DC2E-49E4-8E4D-0D5FD855F230}" type="slidenum">
              <a:rPr lang="pt-BR" altLang="pt-BR">
                <a:solidFill>
                  <a:srgbClr val="000000"/>
                </a:solidFill>
                <a:latin typeface="Calibri" pitchFamily="34" charset="0"/>
                <a:ea typeface="Arial Unicode MS" pitchFamily="34" charset="-128"/>
              </a:rPr>
              <a:pPr/>
              <a:t>33</a:t>
            </a:fld>
            <a:endParaRPr lang="pt-BR" altLang="pt-BR">
              <a:solidFill>
                <a:srgbClr val="000000"/>
              </a:solidFill>
              <a:latin typeface="Calibri" pitchFamily="34" charset="0"/>
              <a:ea typeface="Arial Unicode MS" pitchFamily="34" charset="-128"/>
            </a:endParaRPr>
          </a:p>
        </p:txBody>
      </p:sp>
      <p:sp>
        <p:nvSpPr>
          <p:cNvPr id="67587" name="Text Box 1"/>
          <p:cNvSpPr txBox="1">
            <a:spLocks noChangeArrowheads="1"/>
          </p:cNvSpPr>
          <p:nvPr/>
        </p:nvSpPr>
        <p:spPr bwMode="auto">
          <a:xfrm>
            <a:off x="3896246" y="9502137"/>
            <a:ext cx="2979199" cy="4991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4107" tIns="46872" rIns="94107" bIns="46872"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9pPr>
          </a:lstStyle>
          <a:p>
            <a:pPr algn="r"/>
            <a:fld id="{C49F83B8-BD27-4A24-9062-603BDCB7E16C}" type="slidenum">
              <a:rPr lang="pt-BR" altLang="pt-BR" sz="1200">
                <a:solidFill>
                  <a:srgbClr val="000000"/>
                </a:solidFill>
                <a:latin typeface="Calibri" pitchFamily="34" charset="0"/>
                <a:cs typeface="Lucida Sans Unicode" pitchFamily="34" charset="0"/>
              </a:rPr>
              <a:pPr algn="r"/>
              <a:t>33</a:t>
            </a:fld>
            <a:endParaRPr lang="pt-BR" altLang="pt-BR" sz="1200">
              <a:solidFill>
                <a:srgbClr val="000000"/>
              </a:solidFill>
              <a:latin typeface="Calibri" pitchFamily="34" charset="0"/>
              <a:cs typeface="Lucida Sans Unicode" pitchFamily="34" charset="0"/>
            </a:endParaRPr>
          </a:p>
        </p:txBody>
      </p:sp>
      <p:sp>
        <p:nvSpPr>
          <p:cNvPr id="67588" name="Text Box 2"/>
          <p:cNvSpPr txBox="1">
            <a:spLocks noChangeArrowheads="1"/>
          </p:cNvSpPr>
          <p:nvPr/>
        </p:nvSpPr>
        <p:spPr bwMode="auto">
          <a:xfrm>
            <a:off x="3896247" y="9502136"/>
            <a:ext cx="2980804" cy="5007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4107" tIns="46872" rIns="94107" bIns="46872"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9pPr>
          </a:lstStyle>
          <a:p>
            <a:pPr algn="r"/>
            <a:fld id="{B36EDA31-9F4A-42E5-A014-BC799E6C2F1C}" type="slidenum">
              <a:rPr lang="pt-BR" altLang="pt-BR" sz="1200">
                <a:solidFill>
                  <a:srgbClr val="000000"/>
                </a:solidFill>
                <a:latin typeface="Calibri" pitchFamily="34" charset="0"/>
                <a:cs typeface="Lucida Sans Unicode" pitchFamily="34" charset="0"/>
              </a:rPr>
              <a:pPr algn="r"/>
              <a:t>33</a:t>
            </a:fld>
            <a:endParaRPr lang="pt-BR" altLang="pt-BR" sz="1200">
              <a:solidFill>
                <a:srgbClr val="000000"/>
              </a:solidFill>
              <a:latin typeface="Calibri" pitchFamily="34" charset="0"/>
              <a:cs typeface="Lucida Sans Unicode" pitchFamily="34" charset="0"/>
            </a:endParaRPr>
          </a:p>
        </p:txBody>
      </p:sp>
      <p:sp>
        <p:nvSpPr>
          <p:cNvPr id="67589" name="Rectangle 3"/>
          <p:cNvSpPr>
            <a:spLocks noGrp="1" noRot="1" noChangeAspect="1" noChangeArrowheads="1" noTextEdit="1"/>
          </p:cNvSpPr>
          <p:nvPr>
            <p:ph type="sldImg"/>
          </p:nvPr>
        </p:nvSpPr>
        <p:spPr>
          <a:xfrm>
            <a:off x="1588" y="0"/>
            <a:ext cx="1587" cy="15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90" name="Rectangle 4"/>
          <p:cNvSpPr>
            <a:spLocks noGrp="1" noChangeArrowheads="1"/>
          </p:cNvSpPr>
          <p:nvPr>
            <p:ph type="body" idx="1"/>
          </p:nvPr>
        </p:nvSpPr>
        <p:spPr>
          <a:xfrm>
            <a:off x="688992" y="4752669"/>
            <a:ext cx="5500676" cy="450151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ct val="0"/>
              </a:spcBef>
              <a:tabLst>
                <a:tab pos="0" algn="l"/>
                <a:tab pos="451838" algn="l"/>
                <a:tab pos="905280" algn="l"/>
                <a:tab pos="1358720" algn="l"/>
                <a:tab pos="1812161" algn="l"/>
                <a:tab pos="2265601" algn="l"/>
                <a:tab pos="2719042" algn="l"/>
                <a:tab pos="3172482" algn="l"/>
                <a:tab pos="3625923" algn="l"/>
                <a:tab pos="4079364" algn="l"/>
                <a:tab pos="4532805" algn="l"/>
                <a:tab pos="4986245" algn="l"/>
                <a:tab pos="5439686" algn="l"/>
                <a:tab pos="5893126" algn="l"/>
                <a:tab pos="6346567" algn="l"/>
                <a:tab pos="6800007" algn="l"/>
                <a:tab pos="7253449" algn="l"/>
                <a:tab pos="7706889" algn="l"/>
                <a:tab pos="8160330" algn="l"/>
                <a:tab pos="8613770" algn="l"/>
                <a:tab pos="9067211" algn="l"/>
              </a:tabLst>
            </a:pPr>
            <a:endParaRPr lang="pt-BR" altLang="pt-BR" sz="2000">
              <a:latin typeface="Arial" pitchFamily="34" charset="0"/>
              <a:cs typeface="Lucida Sans Unicode" pitchFamily="34" charset="0"/>
            </a:endParaRPr>
          </a:p>
        </p:txBody>
      </p:sp>
    </p:spTree>
    <p:extLst>
      <p:ext uri="{BB962C8B-B14F-4D97-AF65-F5344CB8AC3E}">
        <p14:creationId xmlns:p14="http://schemas.microsoft.com/office/powerpoint/2010/main" val="15344836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5"/>
          <p:cNvSpPr>
            <a:spLocks noGrp="1" noChangeArrowheads="1"/>
          </p:cNvSpPr>
          <p:nvPr>
            <p:ph type="sldNum" sz="quarter"/>
          </p:nvPr>
        </p:nvSpPr>
        <p:spPr>
          <a:noFill/>
        </p:spPr>
        <p:txBody>
          <a:bodyPr/>
          <a:lstStyle>
            <a:lvl1pPr>
              <a:tabLst>
                <a:tab pos="730632" algn="l"/>
                <a:tab pos="1461265" algn="l"/>
                <a:tab pos="2191897" algn="l"/>
                <a:tab pos="2922529" algn="l"/>
              </a:tabLst>
              <a:defRPr>
                <a:solidFill>
                  <a:schemeClr val="bg1"/>
                </a:solidFill>
                <a:latin typeface="Times New Roman" pitchFamily="18" charset="0"/>
                <a:ea typeface="SimSun" pitchFamily="2" charset="-122"/>
              </a:defRPr>
            </a:lvl1pPr>
            <a:lvl2pPr>
              <a:tabLst>
                <a:tab pos="730632" algn="l"/>
                <a:tab pos="1461265" algn="l"/>
                <a:tab pos="2191897" algn="l"/>
                <a:tab pos="2922529" algn="l"/>
              </a:tabLst>
              <a:defRPr>
                <a:solidFill>
                  <a:schemeClr val="bg1"/>
                </a:solidFill>
                <a:latin typeface="Times New Roman" pitchFamily="18" charset="0"/>
                <a:ea typeface="SimSun" pitchFamily="2" charset="-122"/>
              </a:defRPr>
            </a:lvl2pPr>
            <a:lvl3pPr>
              <a:tabLst>
                <a:tab pos="730632" algn="l"/>
                <a:tab pos="1461265" algn="l"/>
                <a:tab pos="2191897" algn="l"/>
                <a:tab pos="2922529" algn="l"/>
              </a:tabLst>
              <a:defRPr>
                <a:solidFill>
                  <a:schemeClr val="bg1"/>
                </a:solidFill>
                <a:latin typeface="Times New Roman" pitchFamily="18" charset="0"/>
                <a:ea typeface="SimSun" pitchFamily="2" charset="-122"/>
              </a:defRPr>
            </a:lvl3pPr>
            <a:lvl4pPr>
              <a:tabLst>
                <a:tab pos="730632" algn="l"/>
                <a:tab pos="1461265" algn="l"/>
                <a:tab pos="2191897" algn="l"/>
                <a:tab pos="2922529" algn="l"/>
              </a:tabLst>
              <a:defRPr>
                <a:solidFill>
                  <a:schemeClr val="bg1"/>
                </a:solidFill>
                <a:latin typeface="Times New Roman" pitchFamily="18" charset="0"/>
                <a:ea typeface="SimSun" pitchFamily="2" charset="-122"/>
              </a:defRPr>
            </a:lvl4pPr>
            <a:lvl5pPr>
              <a:tabLst>
                <a:tab pos="730632" algn="l"/>
                <a:tab pos="1461265" algn="l"/>
                <a:tab pos="2191897" algn="l"/>
                <a:tab pos="2922529" algn="l"/>
              </a:tabLst>
              <a:defRPr>
                <a:solidFill>
                  <a:schemeClr val="bg1"/>
                </a:solidFill>
                <a:latin typeface="Times New Roman" pitchFamily="18" charset="0"/>
                <a:ea typeface="SimSun" pitchFamily="2" charset="-122"/>
              </a:defRPr>
            </a:lvl5pPr>
            <a:lvl6pPr marL="2537986"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6pPr>
            <a:lvl7pPr marL="2999438"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7pPr>
            <a:lvl8pPr marL="3460890"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8pPr>
            <a:lvl9pPr marL="3922342"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9pPr>
          </a:lstStyle>
          <a:p>
            <a:fld id="{5220EEB3-CAD3-47E8-AB87-BBA5E49EF6D3}" type="slidenum">
              <a:rPr lang="pt-BR" altLang="pt-BR">
                <a:solidFill>
                  <a:srgbClr val="000000"/>
                </a:solidFill>
                <a:latin typeface="Calibri" pitchFamily="34" charset="0"/>
                <a:ea typeface="Arial Unicode MS" pitchFamily="34" charset="-128"/>
              </a:rPr>
              <a:pPr/>
              <a:t>34</a:t>
            </a:fld>
            <a:endParaRPr lang="pt-BR" altLang="pt-BR">
              <a:solidFill>
                <a:srgbClr val="000000"/>
              </a:solidFill>
              <a:latin typeface="Calibri" pitchFamily="34" charset="0"/>
              <a:ea typeface="Arial Unicode MS" pitchFamily="34" charset="-128"/>
            </a:endParaRPr>
          </a:p>
        </p:txBody>
      </p:sp>
      <p:sp>
        <p:nvSpPr>
          <p:cNvPr id="65539" name="Text Box 1"/>
          <p:cNvSpPr txBox="1">
            <a:spLocks noChangeArrowheads="1"/>
          </p:cNvSpPr>
          <p:nvPr/>
        </p:nvSpPr>
        <p:spPr bwMode="auto">
          <a:xfrm>
            <a:off x="3896246" y="9502137"/>
            <a:ext cx="2979199" cy="4991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4107" tIns="46872" rIns="94107" bIns="46872"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9pPr>
          </a:lstStyle>
          <a:p>
            <a:pPr algn="r"/>
            <a:fld id="{EB660459-1D9E-44A2-9387-D943797E321F}" type="slidenum">
              <a:rPr lang="pt-BR" altLang="pt-BR" sz="1200">
                <a:solidFill>
                  <a:srgbClr val="000000"/>
                </a:solidFill>
                <a:latin typeface="Calibri" pitchFamily="34" charset="0"/>
                <a:cs typeface="Lucida Sans Unicode" pitchFamily="34" charset="0"/>
              </a:rPr>
              <a:pPr algn="r"/>
              <a:t>34</a:t>
            </a:fld>
            <a:endParaRPr lang="pt-BR" altLang="pt-BR" sz="1200">
              <a:solidFill>
                <a:srgbClr val="000000"/>
              </a:solidFill>
              <a:latin typeface="Calibri" pitchFamily="34" charset="0"/>
              <a:cs typeface="Lucida Sans Unicode" pitchFamily="34" charset="0"/>
            </a:endParaRPr>
          </a:p>
        </p:txBody>
      </p:sp>
      <p:sp>
        <p:nvSpPr>
          <p:cNvPr id="65540" name="Rectangle 2"/>
          <p:cNvSpPr>
            <a:spLocks noGrp="1" noRot="1" noChangeAspect="1" noChangeArrowheads="1" noTextEdit="1"/>
          </p:cNvSpPr>
          <p:nvPr>
            <p:ph type="sldImg"/>
          </p:nvPr>
        </p:nvSpPr>
        <p:spPr>
          <a:xfrm>
            <a:off x="938213" y="750888"/>
            <a:ext cx="5002212" cy="37512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41" name="Rectangle 3"/>
          <p:cNvSpPr>
            <a:spLocks noGrp="1" noChangeArrowheads="1"/>
          </p:cNvSpPr>
          <p:nvPr>
            <p:ph type="body" idx="1"/>
          </p:nvPr>
        </p:nvSpPr>
        <p:spPr>
          <a:xfrm>
            <a:off x="688991" y="4752669"/>
            <a:ext cx="5491040" cy="4491919"/>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latin typeface="Times New Roman" pitchFamily="18" charset="0"/>
            </a:endParaRPr>
          </a:p>
        </p:txBody>
      </p:sp>
    </p:spTree>
    <p:extLst>
      <p:ext uri="{BB962C8B-B14F-4D97-AF65-F5344CB8AC3E}">
        <p14:creationId xmlns:p14="http://schemas.microsoft.com/office/powerpoint/2010/main" val="1072330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ço Reservado para Imagem de Slide 1"/>
          <p:cNvSpPr>
            <a:spLocks noGrp="1" noRot="1" noChangeAspect="1" noTextEdit="1"/>
          </p:cNvSpPr>
          <p:nvPr>
            <p:ph type="sldImg"/>
          </p:nvPr>
        </p:nvSpPr>
        <p:spPr>
          <a:ln/>
        </p:spPr>
      </p:sp>
      <p:sp>
        <p:nvSpPr>
          <p:cNvPr id="49155"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pt-BR" altLang="pt-BR">
              <a:latin typeface="Times New Roman" pitchFamily="18" charset="0"/>
            </a:endParaRPr>
          </a:p>
        </p:txBody>
      </p:sp>
      <p:sp>
        <p:nvSpPr>
          <p:cNvPr id="49156" name="Espaço Reservado para Número de Slid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39348" algn="l"/>
                <a:tab pos="880255" algn="l"/>
                <a:tab pos="1321161" algn="l"/>
                <a:tab pos="1762067" algn="l"/>
                <a:tab pos="2202973" algn="l"/>
                <a:tab pos="2643880" algn="l"/>
                <a:tab pos="3084786" algn="l"/>
                <a:tab pos="3525692" algn="l"/>
                <a:tab pos="3966598" algn="l"/>
                <a:tab pos="4407505" algn="l"/>
                <a:tab pos="4848410" algn="l"/>
                <a:tab pos="5289317" algn="l"/>
                <a:tab pos="5730223" algn="l"/>
                <a:tab pos="6171130" algn="l"/>
                <a:tab pos="6612035" algn="l"/>
                <a:tab pos="7052942" algn="l"/>
                <a:tab pos="7493848" algn="l"/>
                <a:tab pos="7934754" algn="l"/>
                <a:tab pos="8375660" algn="l"/>
                <a:tab pos="8816567" algn="l"/>
              </a:tabLst>
              <a:defRPr sz="1200">
                <a:solidFill>
                  <a:srgbClr val="000000"/>
                </a:solidFill>
                <a:latin typeface="Times New Roman" pitchFamily="18" charset="0"/>
              </a:defRPr>
            </a:lvl1pPr>
            <a:lvl2pPr algn="l" eaLnBrk="0" hangingPunct="0">
              <a:spcBef>
                <a:spcPct val="30000"/>
              </a:spcBef>
              <a:tabLst>
                <a:tab pos="0" algn="l"/>
                <a:tab pos="439348" algn="l"/>
                <a:tab pos="880255" algn="l"/>
                <a:tab pos="1321161" algn="l"/>
                <a:tab pos="1762067" algn="l"/>
                <a:tab pos="2202973" algn="l"/>
                <a:tab pos="2643880" algn="l"/>
                <a:tab pos="3084786" algn="l"/>
                <a:tab pos="3525692" algn="l"/>
                <a:tab pos="3966598" algn="l"/>
                <a:tab pos="4407505" algn="l"/>
                <a:tab pos="4848410" algn="l"/>
                <a:tab pos="5289317" algn="l"/>
                <a:tab pos="5730223" algn="l"/>
                <a:tab pos="6171130" algn="l"/>
                <a:tab pos="6612035" algn="l"/>
                <a:tab pos="7052942" algn="l"/>
                <a:tab pos="7493848" algn="l"/>
                <a:tab pos="7934754" algn="l"/>
                <a:tab pos="8375660" algn="l"/>
                <a:tab pos="8816567" algn="l"/>
              </a:tabLst>
              <a:defRPr sz="1200">
                <a:solidFill>
                  <a:srgbClr val="000000"/>
                </a:solidFill>
                <a:latin typeface="Times New Roman" pitchFamily="18" charset="0"/>
              </a:defRPr>
            </a:lvl2pPr>
            <a:lvl3pPr algn="l" eaLnBrk="0" hangingPunct="0">
              <a:spcBef>
                <a:spcPct val="30000"/>
              </a:spcBef>
              <a:tabLst>
                <a:tab pos="0" algn="l"/>
                <a:tab pos="439348" algn="l"/>
                <a:tab pos="880255" algn="l"/>
                <a:tab pos="1321161" algn="l"/>
                <a:tab pos="1762067" algn="l"/>
                <a:tab pos="2202973" algn="l"/>
                <a:tab pos="2643880" algn="l"/>
                <a:tab pos="3084786" algn="l"/>
                <a:tab pos="3525692" algn="l"/>
                <a:tab pos="3966598" algn="l"/>
                <a:tab pos="4407505" algn="l"/>
                <a:tab pos="4848410" algn="l"/>
                <a:tab pos="5289317" algn="l"/>
                <a:tab pos="5730223" algn="l"/>
                <a:tab pos="6171130" algn="l"/>
                <a:tab pos="6612035" algn="l"/>
                <a:tab pos="7052942" algn="l"/>
                <a:tab pos="7493848" algn="l"/>
                <a:tab pos="7934754" algn="l"/>
                <a:tab pos="8375660" algn="l"/>
                <a:tab pos="8816567" algn="l"/>
              </a:tabLst>
              <a:defRPr sz="1200">
                <a:solidFill>
                  <a:srgbClr val="000000"/>
                </a:solidFill>
                <a:latin typeface="Times New Roman" pitchFamily="18" charset="0"/>
              </a:defRPr>
            </a:lvl3pPr>
            <a:lvl4pPr algn="l" eaLnBrk="0" hangingPunct="0">
              <a:spcBef>
                <a:spcPct val="30000"/>
              </a:spcBef>
              <a:tabLst>
                <a:tab pos="0" algn="l"/>
                <a:tab pos="439348" algn="l"/>
                <a:tab pos="880255" algn="l"/>
                <a:tab pos="1321161" algn="l"/>
                <a:tab pos="1762067" algn="l"/>
                <a:tab pos="2202973" algn="l"/>
                <a:tab pos="2643880" algn="l"/>
                <a:tab pos="3084786" algn="l"/>
                <a:tab pos="3525692" algn="l"/>
                <a:tab pos="3966598" algn="l"/>
                <a:tab pos="4407505" algn="l"/>
                <a:tab pos="4848410" algn="l"/>
                <a:tab pos="5289317" algn="l"/>
                <a:tab pos="5730223" algn="l"/>
                <a:tab pos="6171130" algn="l"/>
                <a:tab pos="6612035" algn="l"/>
                <a:tab pos="7052942" algn="l"/>
                <a:tab pos="7493848" algn="l"/>
                <a:tab pos="7934754" algn="l"/>
                <a:tab pos="8375660" algn="l"/>
                <a:tab pos="8816567" algn="l"/>
              </a:tabLst>
              <a:defRPr sz="1200">
                <a:solidFill>
                  <a:srgbClr val="000000"/>
                </a:solidFill>
                <a:latin typeface="Times New Roman" pitchFamily="18" charset="0"/>
              </a:defRPr>
            </a:lvl4pPr>
            <a:lvl5pPr algn="l" eaLnBrk="0" hangingPunct="0">
              <a:spcBef>
                <a:spcPct val="30000"/>
              </a:spcBef>
              <a:tabLst>
                <a:tab pos="0" algn="l"/>
                <a:tab pos="439348" algn="l"/>
                <a:tab pos="880255" algn="l"/>
                <a:tab pos="1321161" algn="l"/>
                <a:tab pos="1762067" algn="l"/>
                <a:tab pos="2202973" algn="l"/>
                <a:tab pos="2643880" algn="l"/>
                <a:tab pos="3084786" algn="l"/>
                <a:tab pos="3525692" algn="l"/>
                <a:tab pos="3966598" algn="l"/>
                <a:tab pos="4407505" algn="l"/>
                <a:tab pos="4848410" algn="l"/>
                <a:tab pos="5289317" algn="l"/>
                <a:tab pos="5730223" algn="l"/>
                <a:tab pos="6171130" algn="l"/>
                <a:tab pos="6612035" algn="l"/>
                <a:tab pos="7052942" algn="l"/>
                <a:tab pos="7493848" algn="l"/>
                <a:tab pos="7934754" algn="l"/>
                <a:tab pos="8375660" algn="l"/>
                <a:tab pos="8816567" algn="l"/>
              </a:tabLst>
              <a:defRPr sz="1200">
                <a:solidFill>
                  <a:srgbClr val="000000"/>
                </a:solidFill>
                <a:latin typeface="Times New Roman" pitchFamily="18" charset="0"/>
              </a:defRPr>
            </a:lvl5pPr>
            <a:lvl6pPr marL="2467828" indent="-224348" defTabSz="440907" eaLnBrk="0" fontAlgn="base" hangingPunct="0">
              <a:spcBef>
                <a:spcPct val="30000"/>
              </a:spcBef>
              <a:spcAft>
                <a:spcPct val="0"/>
              </a:spcAft>
              <a:buClr>
                <a:srgbClr val="000000"/>
              </a:buClr>
              <a:buSzPct val="100000"/>
              <a:buFont typeface="Times New Roman" pitchFamily="18" charset="0"/>
              <a:tabLst>
                <a:tab pos="0" algn="l"/>
                <a:tab pos="439348" algn="l"/>
                <a:tab pos="880255" algn="l"/>
                <a:tab pos="1321161" algn="l"/>
                <a:tab pos="1762067" algn="l"/>
                <a:tab pos="2202973" algn="l"/>
                <a:tab pos="2643880" algn="l"/>
                <a:tab pos="3084786" algn="l"/>
                <a:tab pos="3525692" algn="l"/>
                <a:tab pos="3966598" algn="l"/>
                <a:tab pos="4407505" algn="l"/>
                <a:tab pos="4848410" algn="l"/>
                <a:tab pos="5289317" algn="l"/>
                <a:tab pos="5730223" algn="l"/>
                <a:tab pos="6171130" algn="l"/>
                <a:tab pos="6612035" algn="l"/>
                <a:tab pos="7052942" algn="l"/>
                <a:tab pos="7493848" algn="l"/>
                <a:tab pos="7934754" algn="l"/>
                <a:tab pos="8375660" algn="l"/>
                <a:tab pos="8816567" algn="l"/>
              </a:tabLst>
              <a:defRPr sz="1200">
                <a:solidFill>
                  <a:srgbClr val="000000"/>
                </a:solidFill>
                <a:latin typeface="Times New Roman" pitchFamily="18" charset="0"/>
              </a:defRPr>
            </a:lvl6pPr>
            <a:lvl7pPr marL="2916525" indent="-224348" defTabSz="440907" eaLnBrk="0" fontAlgn="base" hangingPunct="0">
              <a:spcBef>
                <a:spcPct val="30000"/>
              </a:spcBef>
              <a:spcAft>
                <a:spcPct val="0"/>
              </a:spcAft>
              <a:buClr>
                <a:srgbClr val="000000"/>
              </a:buClr>
              <a:buSzPct val="100000"/>
              <a:buFont typeface="Times New Roman" pitchFamily="18" charset="0"/>
              <a:tabLst>
                <a:tab pos="0" algn="l"/>
                <a:tab pos="439348" algn="l"/>
                <a:tab pos="880255" algn="l"/>
                <a:tab pos="1321161" algn="l"/>
                <a:tab pos="1762067" algn="l"/>
                <a:tab pos="2202973" algn="l"/>
                <a:tab pos="2643880" algn="l"/>
                <a:tab pos="3084786" algn="l"/>
                <a:tab pos="3525692" algn="l"/>
                <a:tab pos="3966598" algn="l"/>
                <a:tab pos="4407505" algn="l"/>
                <a:tab pos="4848410" algn="l"/>
                <a:tab pos="5289317" algn="l"/>
                <a:tab pos="5730223" algn="l"/>
                <a:tab pos="6171130" algn="l"/>
                <a:tab pos="6612035" algn="l"/>
                <a:tab pos="7052942" algn="l"/>
                <a:tab pos="7493848" algn="l"/>
                <a:tab pos="7934754" algn="l"/>
                <a:tab pos="8375660" algn="l"/>
                <a:tab pos="8816567" algn="l"/>
              </a:tabLst>
              <a:defRPr sz="1200">
                <a:solidFill>
                  <a:srgbClr val="000000"/>
                </a:solidFill>
                <a:latin typeface="Times New Roman" pitchFamily="18" charset="0"/>
              </a:defRPr>
            </a:lvl7pPr>
            <a:lvl8pPr marL="3365221" indent="-224348" defTabSz="440907" eaLnBrk="0" fontAlgn="base" hangingPunct="0">
              <a:spcBef>
                <a:spcPct val="30000"/>
              </a:spcBef>
              <a:spcAft>
                <a:spcPct val="0"/>
              </a:spcAft>
              <a:buClr>
                <a:srgbClr val="000000"/>
              </a:buClr>
              <a:buSzPct val="100000"/>
              <a:buFont typeface="Times New Roman" pitchFamily="18" charset="0"/>
              <a:tabLst>
                <a:tab pos="0" algn="l"/>
                <a:tab pos="439348" algn="l"/>
                <a:tab pos="880255" algn="l"/>
                <a:tab pos="1321161" algn="l"/>
                <a:tab pos="1762067" algn="l"/>
                <a:tab pos="2202973" algn="l"/>
                <a:tab pos="2643880" algn="l"/>
                <a:tab pos="3084786" algn="l"/>
                <a:tab pos="3525692" algn="l"/>
                <a:tab pos="3966598" algn="l"/>
                <a:tab pos="4407505" algn="l"/>
                <a:tab pos="4848410" algn="l"/>
                <a:tab pos="5289317" algn="l"/>
                <a:tab pos="5730223" algn="l"/>
                <a:tab pos="6171130" algn="l"/>
                <a:tab pos="6612035" algn="l"/>
                <a:tab pos="7052942" algn="l"/>
                <a:tab pos="7493848" algn="l"/>
                <a:tab pos="7934754" algn="l"/>
                <a:tab pos="8375660" algn="l"/>
                <a:tab pos="8816567" algn="l"/>
              </a:tabLst>
              <a:defRPr sz="1200">
                <a:solidFill>
                  <a:srgbClr val="000000"/>
                </a:solidFill>
                <a:latin typeface="Times New Roman" pitchFamily="18" charset="0"/>
              </a:defRPr>
            </a:lvl8pPr>
            <a:lvl9pPr marL="3813917" indent="-224348" defTabSz="440907" eaLnBrk="0" fontAlgn="base" hangingPunct="0">
              <a:spcBef>
                <a:spcPct val="30000"/>
              </a:spcBef>
              <a:spcAft>
                <a:spcPct val="0"/>
              </a:spcAft>
              <a:buClr>
                <a:srgbClr val="000000"/>
              </a:buClr>
              <a:buSzPct val="100000"/>
              <a:buFont typeface="Times New Roman" pitchFamily="18" charset="0"/>
              <a:tabLst>
                <a:tab pos="0" algn="l"/>
                <a:tab pos="439348" algn="l"/>
                <a:tab pos="880255" algn="l"/>
                <a:tab pos="1321161" algn="l"/>
                <a:tab pos="1762067" algn="l"/>
                <a:tab pos="2202973" algn="l"/>
                <a:tab pos="2643880" algn="l"/>
                <a:tab pos="3084786" algn="l"/>
                <a:tab pos="3525692" algn="l"/>
                <a:tab pos="3966598" algn="l"/>
                <a:tab pos="4407505" algn="l"/>
                <a:tab pos="4848410" algn="l"/>
                <a:tab pos="5289317" algn="l"/>
                <a:tab pos="5730223" algn="l"/>
                <a:tab pos="6171130" algn="l"/>
                <a:tab pos="6612035" algn="l"/>
                <a:tab pos="7052942" algn="l"/>
                <a:tab pos="7493848" algn="l"/>
                <a:tab pos="7934754" algn="l"/>
                <a:tab pos="8375660" algn="l"/>
                <a:tab pos="8816567" algn="l"/>
              </a:tabLst>
              <a:defRPr sz="1200">
                <a:solidFill>
                  <a:srgbClr val="000000"/>
                </a:solidFill>
                <a:latin typeface="Times New Roman" pitchFamily="18" charset="0"/>
              </a:defRPr>
            </a:lvl9pPr>
          </a:lstStyle>
          <a:p>
            <a:pPr algn="r" eaLnBrk="1" hangingPunct="1">
              <a:spcBef>
                <a:spcPct val="0"/>
              </a:spcBef>
            </a:pPr>
            <a:fld id="{212E720D-A547-46FE-A122-C632AA2305C3}" type="slidenum">
              <a:rPr lang="en-US" altLang="pt-BR" smtClean="0">
                <a:ea typeface="Microsoft YaHei" pitchFamily="34" charset="-122"/>
                <a:cs typeface="Lucida Sans Unicode" pitchFamily="34" charset="0"/>
              </a:rPr>
              <a:pPr algn="r" eaLnBrk="1" hangingPunct="1">
                <a:spcBef>
                  <a:spcPct val="0"/>
                </a:spcBef>
              </a:pPr>
              <a:t>35</a:t>
            </a:fld>
            <a:endParaRPr lang="en-US" altLang="pt-BR">
              <a:ea typeface="Microsoft YaHei" pitchFamily="34" charset="-122"/>
              <a:cs typeface="Lucida Sans Unicode" pitchFamily="34" charset="0"/>
            </a:endParaRPr>
          </a:p>
        </p:txBody>
      </p:sp>
    </p:spTree>
    <p:extLst>
      <p:ext uri="{BB962C8B-B14F-4D97-AF65-F5344CB8AC3E}">
        <p14:creationId xmlns:p14="http://schemas.microsoft.com/office/powerpoint/2010/main" val="23742470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ço Reservado para Imagem de Slide 1"/>
          <p:cNvSpPr>
            <a:spLocks noGrp="1" noRot="1" noChangeAspect="1" noTextEdit="1"/>
          </p:cNvSpPr>
          <p:nvPr>
            <p:ph type="sldImg"/>
          </p:nvPr>
        </p:nvSpPr>
        <p:spPr>
          <a:ln/>
        </p:spPr>
      </p:sp>
      <p:sp>
        <p:nvSpPr>
          <p:cNvPr id="52227"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pt-BR" altLang="pt-BR">
              <a:latin typeface="Times New Roman" pitchFamily="18" charset="0"/>
            </a:endParaRPr>
          </a:p>
        </p:txBody>
      </p:sp>
      <p:sp>
        <p:nvSpPr>
          <p:cNvPr id="52228" name="Espaço Reservado para Número de Slid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39348" algn="l"/>
                <a:tab pos="880255" algn="l"/>
                <a:tab pos="1321161" algn="l"/>
                <a:tab pos="1762067" algn="l"/>
                <a:tab pos="2202973" algn="l"/>
                <a:tab pos="2643880" algn="l"/>
                <a:tab pos="3084786" algn="l"/>
                <a:tab pos="3525692" algn="l"/>
                <a:tab pos="3966598" algn="l"/>
                <a:tab pos="4407505" algn="l"/>
                <a:tab pos="4848410" algn="l"/>
                <a:tab pos="5289317" algn="l"/>
                <a:tab pos="5730223" algn="l"/>
                <a:tab pos="6171130" algn="l"/>
                <a:tab pos="6612035" algn="l"/>
                <a:tab pos="7052942" algn="l"/>
                <a:tab pos="7493848" algn="l"/>
                <a:tab pos="7934754" algn="l"/>
                <a:tab pos="8375660" algn="l"/>
                <a:tab pos="8816567" algn="l"/>
              </a:tabLst>
              <a:defRPr sz="1200">
                <a:solidFill>
                  <a:srgbClr val="000000"/>
                </a:solidFill>
                <a:latin typeface="Times New Roman" pitchFamily="18" charset="0"/>
              </a:defRPr>
            </a:lvl1pPr>
            <a:lvl2pPr algn="l" eaLnBrk="0" hangingPunct="0">
              <a:spcBef>
                <a:spcPct val="30000"/>
              </a:spcBef>
              <a:tabLst>
                <a:tab pos="0" algn="l"/>
                <a:tab pos="439348" algn="l"/>
                <a:tab pos="880255" algn="l"/>
                <a:tab pos="1321161" algn="l"/>
                <a:tab pos="1762067" algn="l"/>
                <a:tab pos="2202973" algn="l"/>
                <a:tab pos="2643880" algn="l"/>
                <a:tab pos="3084786" algn="l"/>
                <a:tab pos="3525692" algn="l"/>
                <a:tab pos="3966598" algn="l"/>
                <a:tab pos="4407505" algn="l"/>
                <a:tab pos="4848410" algn="l"/>
                <a:tab pos="5289317" algn="l"/>
                <a:tab pos="5730223" algn="l"/>
                <a:tab pos="6171130" algn="l"/>
                <a:tab pos="6612035" algn="l"/>
                <a:tab pos="7052942" algn="l"/>
                <a:tab pos="7493848" algn="l"/>
                <a:tab pos="7934754" algn="l"/>
                <a:tab pos="8375660" algn="l"/>
                <a:tab pos="8816567" algn="l"/>
              </a:tabLst>
              <a:defRPr sz="1200">
                <a:solidFill>
                  <a:srgbClr val="000000"/>
                </a:solidFill>
                <a:latin typeface="Times New Roman" pitchFamily="18" charset="0"/>
              </a:defRPr>
            </a:lvl2pPr>
            <a:lvl3pPr algn="l" eaLnBrk="0" hangingPunct="0">
              <a:spcBef>
                <a:spcPct val="30000"/>
              </a:spcBef>
              <a:tabLst>
                <a:tab pos="0" algn="l"/>
                <a:tab pos="439348" algn="l"/>
                <a:tab pos="880255" algn="l"/>
                <a:tab pos="1321161" algn="l"/>
                <a:tab pos="1762067" algn="l"/>
                <a:tab pos="2202973" algn="l"/>
                <a:tab pos="2643880" algn="l"/>
                <a:tab pos="3084786" algn="l"/>
                <a:tab pos="3525692" algn="l"/>
                <a:tab pos="3966598" algn="l"/>
                <a:tab pos="4407505" algn="l"/>
                <a:tab pos="4848410" algn="l"/>
                <a:tab pos="5289317" algn="l"/>
                <a:tab pos="5730223" algn="l"/>
                <a:tab pos="6171130" algn="l"/>
                <a:tab pos="6612035" algn="l"/>
                <a:tab pos="7052942" algn="l"/>
                <a:tab pos="7493848" algn="l"/>
                <a:tab pos="7934754" algn="l"/>
                <a:tab pos="8375660" algn="l"/>
                <a:tab pos="8816567" algn="l"/>
              </a:tabLst>
              <a:defRPr sz="1200">
                <a:solidFill>
                  <a:srgbClr val="000000"/>
                </a:solidFill>
                <a:latin typeface="Times New Roman" pitchFamily="18" charset="0"/>
              </a:defRPr>
            </a:lvl3pPr>
            <a:lvl4pPr algn="l" eaLnBrk="0" hangingPunct="0">
              <a:spcBef>
                <a:spcPct val="30000"/>
              </a:spcBef>
              <a:tabLst>
                <a:tab pos="0" algn="l"/>
                <a:tab pos="439348" algn="l"/>
                <a:tab pos="880255" algn="l"/>
                <a:tab pos="1321161" algn="l"/>
                <a:tab pos="1762067" algn="l"/>
                <a:tab pos="2202973" algn="l"/>
                <a:tab pos="2643880" algn="l"/>
                <a:tab pos="3084786" algn="l"/>
                <a:tab pos="3525692" algn="l"/>
                <a:tab pos="3966598" algn="l"/>
                <a:tab pos="4407505" algn="l"/>
                <a:tab pos="4848410" algn="l"/>
                <a:tab pos="5289317" algn="l"/>
                <a:tab pos="5730223" algn="l"/>
                <a:tab pos="6171130" algn="l"/>
                <a:tab pos="6612035" algn="l"/>
                <a:tab pos="7052942" algn="l"/>
                <a:tab pos="7493848" algn="l"/>
                <a:tab pos="7934754" algn="l"/>
                <a:tab pos="8375660" algn="l"/>
                <a:tab pos="8816567" algn="l"/>
              </a:tabLst>
              <a:defRPr sz="1200">
                <a:solidFill>
                  <a:srgbClr val="000000"/>
                </a:solidFill>
                <a:latin typeface="Times New Roman" pitchFamily="18" charset="0"/>
              </a:defRPr>
            </a:lvl4pPr>
            <a:lvl5pPr algn="l" eaLnBrk="0" hangingPunct="0">
              <a:spcBef>
                <a:spcPct val="30000"/>
              </a:spcBef>
              <a:tabLst>
                <a:tab pos="0" algn="l"/>
                <a:tab pos="439348" algn="l"/>
                <a:tab pos="880255" algn="l"/>
                <a:tab pos="1321161" algn="l"/>
                <a:tab pos="1762067" algn="l"/>
                <a:tab pos="2202973" algn="l"/>
                <a:tab pos="2643880" algn="l"/>
                <a:tab pos="3084786" algn="l"/>
                <a:tab pos="3525692" algn="l"/>
                <a:tab pos="3966598" algn="l"/>
                <a:tab pos="4407505" algn="l"/>
                <a:tab pos="4848410" algn="l"/>
                <a:tab pos="5289317" algn="l"/>
                <a:tab pos="5730223" algn="l"/>
                <a:tab pos="6171130" algn="l"/>
                <a:tab pos="6612035" algn="l"/>
                <a:tab pos="7052942" algn="l"/>
                <a:tab pos="7493848" algn="l"/>
                <a:tab pos="7934754" algn="l"/>
                <a:tab pos="8375660" algn="l"/>
                <a:tab pos="8816567" algn="l"/>
              </a:tabLst>
              <a:defRPr sz="1200">
                <a:solidFill>
                  <a:srgbClr val="000000"/>
                </a:solidFill>
                <a:latin typeface="Times New Roman" pitchFamily="18" charset="0"/>
              </a:defRPr>
            </a:lvl5pPr>
            <a:lvl6pPr marL="2467828" indent="-224348" defTabSz="440907" eaLnBrk="0" fontAlgn="base" hangingPunct="0">
              <a:spcBef>
                <a:spcPct val="30000"/>
              </a:spcBef>
              <a:spcAft>
                <a:spcPct val="0"/>
              </a:spcAft>
              <a:buClr>
                <a:srgbClr val="000000"/>
              </a:buClr>
              <a:buSzPct val="100000"/>
              <a:buFont typeface="Times New Roman" pitchFamily="18" charset="0"/>
              <a:tabLst>
                <a:tab pos="0" algn="l"/>
                <a:tab pos="439348" algn="l"/>
                <a:tab pos="880255" algn="l"/>
                <a:tab pos="1321161" algn="l"/>
                <a:tab pos="1762067" algn="l"/>
                <a:tab pos="2202973" algn="l"/>
                <a:tab pos="2643880" algn="l"/>
                <a:tab pos="3084786" algn="l"/>
                <a:tab pos="3525692" algn="l"/>
                <a:tab pos="3966598" algn="l"/>
                <a:tab pos="4407505" algn="l"/>
                <a:tab pos="4848410" algn="l"/>
                <a:tab pos="5289317" algn="l"/>
                <a:tab pos="5730223" algn="l"/>
                <a:tab pos="6171130" algn="l"/>
                <a:tab pos="6612035" algn="l"/>
                <a:tab pos="7052942" algn="l"/>
                <a:tab pos="7493848" algn="l"/>
                <a:tab pos="7934754" algn="l"/>
                <a:tab pos="8375660" algn="l"/>
                <a:tab pos="8816567" algn="l"/>
              </a:tabLst>
              <a:defRPr sz="1200">
                <a:solidFill>
                  <a:srgbClr val="000000"/>
                </a:solidFill>
                <a:latin typeface="Times New Roman" pitchFamily="18" charset="0"/>
              </a:defRPr>
            </a:lvl6pPr>
            <a:lvl7pPr marL="2916525" indent="-224348" defTabSz="440907" eaLnBrk="0" fontAlgn="base" hangingPunct="0">
              <a:spcBef>
                <a:spcPct val="30000"/>
              </a:spcBef>
              <a:spcAft>
                <a:spcPct val="0"/>
              </a:spcAft>
              <a:buClr>
                <a:srgbClr val="000000"/>
              </a:buClr>
              <a:buSzPct val="100000"/>
              <a:buFont typeface="Times New Roman" pitchFamily="18" charset="0"/>
              <a:tabLst>
                <a:tab pos="0" algn="l"/>
                <a:tab pos="439348" algn="l"/>
                <a:tab pos="880255" algn="l"/>
                <a:tab pos="1321161" algn="l"/>
                <a:tab pos="1762067" algn="l"/>
                <a:tab pos="2202973" algn="l"/>
                <a:tab pos="2643880" algn="l"/>
                <a:tab pos="3084786" algn="l"/>
                <a:tab pos="3525692" algn="l"/>
                <a:tab pos="3966598" algn="l"/>
                <a:tab pos="4407505" algn="l"/>
                <a:tab pos="4848410" algn="l"/>
                <a:tab pos="5289317" algn="l"/>
                <a:tab pos="5730223" algn="l"/>
                <a:tab pos="6171130" algn="l"/>
                <a:tab pos="6612035" algn="l"/>
                <a:tab pos="7052942" algn="l"/>
                <a:tab pos="7493848" algn="l"/>
                <a:tab pos="7934754" algn="l"/>
                <a:tab pos="8375660" algn="l"/>
                <a:tab pos="8816567" algn="l"/>
              </a:tabLst>
              <a:defRPr sz="1200">
                <a:solidFill>
                  <a:srgbClr val="000000"/>
                </a:solidFill>
                <a:latin typeface="Times New Roman" pitchFamily="18" charset="0"/>
              </a:defRPr>
            </a:lvl7pPr>
            <a:lvl8pPr marL="3365221" indent="-224348" defTabSz="440907" eaLnBrk="0" fontAlgn="base" hangingPunct="0">
              <a:spcBef>
                <a:spcPct val="30000"/>
              </a:spcBef>
              <a:spcAft>
                <a:spcPct val="0"/>
              </a:spcAft>
              <a:buClr>
                <a:srgbClr val="000000"/>
              </a:buClr>
              <a:buSzPct val="100000"/>
              <a:buFont typeface="Times New Roman" pitchFamily="18" charset="0"/>
              <a:tabLst>
                <a:tab pos="0" algn="l"/>
                <a:tab pos="439348" algn="l"/>
                <a:tab pos="880255" algn="l"/>
                <a:tab pos="1321161" algn="l"/>
                <a:tab pos="1762067" algn="l"/>
                <a:tab pos="2202973" algn="l"/>
                <a:tab pos="2643880" algn="l"/>
                <a:tab pos="3084786" algn="l"/>
                <a:tab pos="3525692" algn="l"/>
                <a:tab pos="3966598" algn="l"/>
                <a:tab pos="4407505" algn="l"/>
                <a:tab pos="4848410" algn="l"/>
                <a:tab pos="5289317" algn="l"/>
                <a:tab pos="5730223" algn="l"/>
                <a:tab pos="6171130" algn="l"/>
                <a:tab pos="6612035" algn="l"/>
                <a:tab pos="7052942" algn="l"/>
                <a:tab pos="7493848" algn="l"/>
                <a:tab pos="7934754" algn="l"/>
                <a:tab pos="8375660" algn="l"/>
                <a:tab pos="8816567" algn="l"/>
              </a:tabLst>
              <a:defRPr sz="1200">
                <a:solidFill>
                  <a:srgbClr val="000000"/>
                </a:solidFill>
                <a:latin typeface="Times New Roman" pitchFamily="18" charset="0"/>
              </a:defRPr>
            </a:lvl8pPr>
            <a:lvl9pPr marL="3813917" indent="-224348" defTabSz="440907" eaLnBrk="0" fontAlgn="base" hangingPunct="0">
              <a:spcBef>
                <a:spcPct val="30000"/>
              </a:spcBef>
              <a:spcAft>
                <a:spcPct val="0"/>
              </a:spcAft>
              <a:buClr>
                <a:srgbClr val="000000"/>
              </a:buClr>
              <a:buSzPct val="100000"/>
              <a:buFont typeface="Times New Roman" pitchFamily="18" charset="0"/>
              <a:tabLst>
                <a:tab pos="0" algn="l"/>
                <a:tab pos="439348" algn="l"/>
                <a:tab pos="880255" algn="l"/>
                <a:tab pos="1321161" algn="l"/>
                <a:tab pos="1762067" algn="l"/>
                <a:tab pos="2202973" algn="l"/>
                <a:tab pos="2643880" algn="l"/>
                <a:tab pos="3084786" algn="l"/>
                <a:tab pos="3525692" algn="l"/>
                <a:tab pos="3966598" algn="l"/>
                <a:tab pos="4407505" algn="l"/>
                <a:tab pos="4848410" algn="l"/>
                <a:tab pos="5289317" algn="l"/>
                <a:tab pos="5730223" algn="l"/>
                <a:tab pos="6171130" algn="l"/>
                <a:tab pos="6612035" algn="l"/>
                <a:tab pos="7052942" algn="l"/>
                <a:tab pos="7493848" algn="l"/>
                <a:tab pos="7934754" algn="l"/>
                <a:tab pos="8375660" algn="l"/>
                <a:tab pos="8816567" algn="l"/>
              </a:tabLst>
              <a:defRPr sz="1200">
                <a:solidFill>
                  <a:srgbClr val="000000"/>
                </a:solidFill>
                <a:latin typeface="Times New Roman" pitchFamily="18" charset="0"/>
              </a:defRPr>
            </a:lvl9pPr>
          </a:lstStyle>
          <a:p>
            <a:pPr algn="r" eaLnBrk="1" hangingPunct="1">
              <a:spcBef>
                <a:spcPct val="0"/>
              </a:spcBef>
            </a:pPr>
            <a:fld id="{1FEB2EF9-F7FF-4648-8779-336A78170BB4}" type="slidenum">
              <a:rPr lang="en-US" altLang="pt-BR" smtClean="0">
                <a:ea typeface="Microsoft YaHei" pitchFamily="34" charset="-122"/>
                <a:cs typeface="Lucida Sans Unicode" pitchFamily="34" charset="0"/>
              </a:rPr>
              <a:pPr algn="r" eaLnBrk="1" hangingPunct="1">
                <a:spcBef>
                  <a:spcPct val="0"/>
                </a:spcBef>
              </a:pPr>
              <a:t>36</a:t>
            </a:fld>
            <a:endParaRPr lang="en-US" altLang="pt-BR">
              <a:ea typeface="Microsoft YaHei" pitchFamily="34" charset="-122"/>
              <a:cs typeface="Lucida Sans Unicode" pitchFamily="34" charset="0"/>
            </a:endParaRPr>
          </a:p>
        </p:txBody>
      </p:sp>
    </p:spTree>
    <p:extLst>
      <p:ext uri="{BB962C8B-B14F-4D97-AF65-F5344CB8AC3E}">
        <p14:creationId xmlns:p14="http://schemas.microsoft.com/office/powerpoint/2010/main" val="2983121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3"/>
          <p:cNvSpPr>
            <a:spLocks noGrp="1" noChangeArrowheads="1"/>
          </p:cNvSpPr>
          <p:nvPr>
            <p:ph type="sldNum" sz="quarter"/>
          </p:nvPr>
        </p:nvSpPr>
        <p:spPr>
          <a:noFill/>
        </p:spPr>
        <p:txBody>
          <a:bodyPr/>
          <a:lstStyle>
            <a:lvl1pPr>
              <a:tabLst>
                <a:tab pos="730632" algn="l"/>
                <a:tab pos="1461265" algn="l"/>
                <a:tab pos="2191897" algn="l"/>
                <a:tab pos="2922529" algn="l"/>
              </a:tabLst>
              <a:defRPr>
                <a:solidFill>
                  <a:schemeClr val="bg1"/>
                </a:solidFill>
                <a:latin typeface="Times New Roman" pitchFamily="18" charset="0"/>
                <a:ea typeface="SimSun" pitchFamily="2" charset="-122"/>
              </a:defRPr>
            </a:lvl1pPr>
            <a:lvl2pPr>
              <a:tabLst>
                <a:tab pos="730632" algn="l"/>
                <a:tab pos="1461265" algn="l"/>
                <a:tab pos="2191897" algn="l"/>
                <a:tab pos="2922529" algn="l"/>
              </a:tabLst>
              <a:defRPr>
                <a:solidFill>
                  <a:schemeClr val="bg1"/>
                </a:solidFill>
                <a:latin typeface="Times New Roman" pitchFamily="18" charset="0"/>
                <a:ea typeface="SimSun" pitchFamily="2" charset="-122"/>
              </a:defRPr>
            </a:lvl2pPr>
            <a:lvl3pPr>
              <a:tabLst>
                <a:tab pos="730632" algn="l"/>
                <a:tab pos="1461265" algn="l"/>
                <a:tab pos="2191897" algn="l"/>
                <a:tab pos="2922529" algn="l"/>
              </a:tabLst>
              <a:defRPr>
                <a:solidFill>
                  <a:schemeClr val="bg1"/>
                </a:solidFill>
                <a:latin typeface="Times New Roman" pitchFamily="18" charset="0"/>
                <a:ea typeface="SimSun" pitchFamily="2" charset="-122"/>
              </a:defRPr>
            </a:lvl3pPr>
            <a:lvl4pPr>
              <a:tabLst>
                <a:tab pos="730632" algn="l"/>
                <a:tab pos="1461265" algn="l"/>
                <a:tab pos="2191897" algn="l"/>
                <a:tab pos="2922529" algn="l"/>
              </a:tabLst>
              <a:defRPr>
                <a:solidFill>
                  <a:schemeClr val="bg1"/>
                </a:solidFill>
                <a:latin typeface="Times New Roman" pitchFamily="18" charset="0"/>
                <a:ea typeface="SimSun" pitchFamily="2" charset="-122"/>
              </a:defRPr>
            </a:lvl4pPr>
            <a:lvl5pPr>
              <a:tabLst>
                <a:tab pos="730632" algn="l"/>
                <a:tab pos="1461265" algn="l"/>
                <a:tab pos="2191897" algn="l"/>
                <a:tab pos="2922529" algn="l"/>
              </a:tabLst>
              <a:defRPr>
                <a:solidFill>
                  <a:schemeClr val="bg1"/>
                </a:solidFill>
                <a:latin typeface="Times New Roman" pitchFamily="18" charset="0"/>
                <a:ea typeface="SimSun" pitchFamily="2" charset="-122"/>
              </a:defRPr>
            </a:lvl5pPr>
            <a:lvl6pPr marL="2537986"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6pPr>
            <a:lvl7pPr marL="2999438"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7pPr>
            <a:lvl8pPr marL="3460890"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8pPr>
            <a:lvl9pPr marL="3922342"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9pPr>
          </a:lstStyle>
          <a:p>
            <a:fld id="{D70BAA69-8030-4F23-A33E-D52EAD639FC9}" type="slidenum">
              <a:rPr lang="pt-BR" altLang="pt-BR">
                <a:solidFill>
                  <a:srgbClr val="000000"/>
                </a:solidFill>
                <a:latin typeface="Calibri" pitchFamily="34" charset="0"/>
                <a:ea typeface="Arial Unicode MS" pitchFamily="34" charset="-128"/>
              </a:rPr>
              <a:pPr/>
              <a:t>37</a:t>
            </a:fld>
            <a:endParaRPr lang="pt-BR" altLang="pt-BR">
              <a:solidFill>
                <a:srgbClr val="000000"/>
              </a:solidFill>
              <a:latin typeface="Calibri" pitchFamily="34" charset="0"/>
              <a:ea typeface="Arial Unicode MS" pitchFamily="34" charset="-128"/>
            </a:endParaRPr>
          </a:p>
        </p:txBody>
      </p:sp>
      <p:sp>
        <p:nvSpPr>
          <p:cNvPr id="71683" name="Text Box 1"/>
          <p:cNvSpPr txBox="1">
            <a:spLocks noChangeArrowheads="1"/>
          </p:cNvSpPr>
          <p:nvPr/>
        </p:nvSpPr>
        <p:spPr bwMode="auto">
          <a:xfrm>
            <a:off x="3896247" y="9502136"/>
            <a:ext cx="2980804" cy="5007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4107" tIns="46872" rIns="94107" bIns="46872"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9pPr>
          </a:lstStyle>
          <a:p>
            <a:pPr algn="r" eaLnBrk="1" hangingPunct="1">
              <a:buSzPct val="100000"/>
            </a:pPr>
            <a:fld id="{68C24C16-A9D6-4C15-A55B-3DE022242A65}" type="slidenum">
              <a:rPr lang="pt-BR" altLang="pt-BR" sz="1200">
                <a:solidFill>
                  <a:srgbClr val="000000"/>
                </a:solidFill>
              </a:rPr>
              <a:pPr algn="r" eaLnBrk="1" hangingPunct="1">
                <a:buSzPct val="100000"/>
              </a:pPr>
              <a:t>37</a:t>
            </a:fld>
            <a:endParaRPr lang="pt-BR" altLang="pt-BR" sz="1200">
              <a:solidFill>
                <a:srgbClr val="000000"/>
              </a:solidFill>
            </a:endParaRPr>
          </a:p>
        </p:txBody>
      </p:sp>
      <p:sp>
        <p:nvSpPr>
          <p:cNvPr id="71684" name="Rectangle 2"/>
          <p:cNvSpPr>
            <a:spLocks noGrp="1" noRot="1" noChangeAspect="1" noChangeArrowheads="1" noTextEdit="1"/>
          </p:cNvSpPr>
          <p:nvPr>
            <p:ph type="sldImg"/>
          </p:nvPr>
        </p:nvSpPr>
        <p:spPr>
          <a:xfrm>
            <a:off x="936625" y="760413"/>
            <a:ext cx="5005388" cy="37528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5" name="Rectangle 3"/>
          <p:cNvSpPr>
            <a:spLocks noGrp="1" noChangeArrowheads="1"/>
          </p:cNvSpPr>
          <p:nvPr>
            <p:ph type="body" idx="1"/>
          </p:nvPr>
        </p:nvSpPr>
        <p:spPr>
          <a:xfrm>
            <a:off x="688992" y="4752669"/>
            <a:ext cx="5500676" cy="450151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ct val="0"/>
              </a:spcBef>
              <a:tabLst>
                <a:tab pos="0" algn="l"/>
                <a:tab pos="451838" algn="l"/>
                <a:tab pos="905280" algn="l"/>
                <a:tab pos="1358720" algn="l"/>
                <a:tab pos="1812161" algn="l"/>
                <a:tab pos="2265601" algn="l"/>
                <a:tab pos="2719042" algn="l"/>
                <a:tab pos="3172482" algn="l"/>
                <a:tab pos="3625923" algn="l"/>
                <a:tab pos="4079364" algn="l"/>
                <a:tab pos="4532805" algn="l"/>
                <a:tab pos="4986245" algn="l"/>
                <a:tab pos="5439686" algn="l"/>
                <a:tab pos="5893126" algn="l"/>
                <a:tab pos="6346567" algn="l"/>
                <a:tab pos="6800007" algn="l"/>
                <a:tab pos="7253449" algn="l"/>
                <a:tab pos="7706889" algn="l"/>
                <a:tab pos="8160330" algn="l"/>
                <a:tab pos="8613770" algn="l"/>
                <a:tab pos="9067211" algn="l"/>
              </a:tabLst>
            </a:pPr>
            <a:endParaRPr lang="pt-BR" altLang="pt-BR">
              <a:latin typeface="Calibri" pitchFamily="34" charset="0"/>
              <a:ea typeface="SimSun" pitchFamily="2" charset="-122"/>
            </a:endParaRPr>
          </a:p>
        </p:txBody>
      </p:sp>
    </p:spTree>
    <p:extLst>
      <p:ext uri="{BB962C8B-B14F-4D97-AF65-F5344CB8AC3E}">
        <p14:creationId xmlns:p14="http://schemas.microsoft.com/office/powerpoint/2010/main" val="18711247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13"/>
          <p:cNvSpPr>
            <a:spLocks noGrp="1" noChangeArrowheads="1"/>
          </p:cNvSpPr>
          <p:nvPr>
            <p:ph type="sldNum" sz="quarter"/>
          </p:nvPr>
        </p:nvSpPr>
        <p:spPr>
          <a:noFill/>
        </p:spPr>
        <p:txBody>
          <a:bodyPr/>
          <a:lstStyle>
            <a:lvl1pPr>
              <a:tabLst>
                <a:tab pos="730632" algn="l"/>
                <a:tab pos="1461265" algn="l"/>
                <a:tab pos="2191897" algn="l"/>
                <a:tab pos="2922529" algn="l"/>
              </a:tabLst>
              <a:defRPr>
                <a:solidFill>
                  <a:schemeClr val="bg1"/>
                </a:solidFill>
                <a:latin typeface="Times New Roman" pitchFamily="18" charset="0"/>
                <a:ea typeface="SimSun" pitchFamily="2" charset="-122"/>
              </a:defRPr>
            </a:lvl1pPr>
            <a:lvl2pPr>
              <a:tabLst>
                <a:tab pos="730632" algn="l"/>
                <a:tab pos="1461265" algn="l"/>
                <a:tab pos="2191897" algn="l"/>
                <a:tab pos="2922529" algn="l"/>
              </a:tabLst>
              <a:defRPr>
                <a:solidFill>
                  <a:schemeClr val="bg1"/>
                </a:solidFill>
                <a:latin typeface="Times New Roman" pitchFamily="18" charset="0"/>
                <a:ea typeface="SimSun" pitchFamily="2" charset="-122"/>
              </a:defRPr>
            </a:lvl2pPr>
            <a:lvl3pPr>
              <a:tabLst>
                <a:tab pos="730632" algn="l"/>
                <a:tab pos="1461265" algn="l"/>
                <a:tab pos="2191897" algn="l"/>
                <a:tab pos="2922529" algn="l"/>
              </a:tabLst>
              <a:defRPr>
                <a:solidFill>
                  <a:schemeClr val="bg1"/>
                </a:solidFill>
                <a:latin typeface="Times New Roman" pitchFamily="18" charset="0"/>
                <a:ea typeface="SimSun" pitchFamily="2" charset="-122"/>
              </a:defRPr>
            </a:lvl3pPr>
            <a:lvl4pPr>
              <a:tabLst>
                <a:tab pos="730632" algn="l"/>
                <a:tab pos="1461265" algn="l"/>
                <a:tab pos="2191897" algn="l"/>
                <a:tab pos="2922529" algn="l"/>
              </a:tabLst>
              <a:defRPr>
                <a:solidFill>
                  <a:schemeClr val="bg1"/>
                </a:solidFill>
                <a:latin typeface="Times New Roman" pitchFamily="18" charset="0"/>
                <a:ea typeface="SimSun" pitchFamily="2" charset="-122"/>
              </a:defRPr>
            </a:lvl4pPr>
            <a:lvl5pPr>
              <a:tabLst>
                <a:tab pos="730632" algn="l"/>
                <a:tab pos="1461265" algn="l"/>
                <a:tab pos="2191897" algn="l"/>
                <a:tab pos="2922529" algn="l"/>
              </a:tabLst>
              <a:defRPr>
                <a:solidFill>
                  <a:schemeClr val="bg1"/>
                </a:solidFill>
                <a:latin typeface="Times New Roman" pitchFamily="18" charset="0"/>
                <a:ea typeface="SimSun" pitchFamily="2" charset="-122"/>
              </a:defRPr>
            </a:lvl5pPr>
            <a:lvl6pPr marL="2537986"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6pPr>
            <a:lvl7pPr marL="2999438"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7pPr>
            <a:lvl8pPr marL="3460890"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8pPr>
            <a:lvl9pPr marL="3922342"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9pPr>
          </a:lstStyle>
          <a:p>
            <a:fld id="{56EA01CB-5DC7-4AFE-A7BE-A001BF41B2F9}" type="slidenum">
              <a:rPr lang="pt-BR" altLang="pt-BR">
                <a:solidFill>
                  <a:srgbClr val="000000"/>
                </a:solidFill>
                <a:latin typeface="Calibri" pitchFamily="34" charset="0"/>
                <a:ea typeface="Arial Unicode MS" pitchFamily="34" charset="-128"/>
              </a:rPr>
              <a:pPr/>
              <a:t>38</a:t>
            </a:fld>
            <a:endParaRPr lang="pt-BR" altLang="pt-BR">
              <a:solidFill>
                <a:srgbClr val="000000"/>
              </a:solidFill>
              <a:latin typeface="Calibri" pitchFamily="34" charset="0"/>
              <a:ea typeface="Arial Unicode MS" pitchFamily="34" charset="-128"/>
            </a:endParaRPr>
          </a:p>
        </p:txBody>
      </p:sp>
      <p:sp>
        <p:nvSpPr>
          <p:cNvPr id="73731" name="Rectangle 1"/>
          <p:cNvSpPr>
            <a:spLocks noGrp="1" noRot="1" noChangeAspect="1" noChangeArrowheads="1" noTextEdit="1"/>
          </p:cNvSpPr>
          <p:nvPr>
            <p:ph type="sldImg"/>
          </p:nvPr>
        </p:nvSpPr>
        <p:spPr>
          <a:xfrm>
            <a:off x="938213" y="750888"/>
            <a:ext cx="5002212" cy="37512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2" name="Rectangle 2"/>
          <p:cNvSpPr>
            <a:spLocks noGrp="1" noChangeArrowheads="1"/>
          </p:cNvSpPr>
          <p:nvPr>
            <p:ph type="body" idx="1"/>
          </p:nvPr>
        </p:nvSpPr>
        <p:spPr>
          <a:xfrm>
            <a:off x="688992" y="4752669"/>
            <a:ext cx="5500676" cy="450151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latin typeface="Times New Roman" pitchFamily="18" charset="0"/>
            </a:endParaRPr>
          </a:p>
        </p:txBody>
      </p:sp>
    </p:spTree>
    <p:extLst>
      <p:ext uri="{BB962C8B-B14F-4D97-AF65-F5344CB8AC3E}">
        <p14:creationId xmlns:p14="http://schemas.microsoft.com/office/powerpoint/2010/main" val="27835513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13"/>
          <p:cNvSpPr>
            <a:spLocks noGrp="1" noChangeArrowheads="1"/>
          </p:cNvSpPr>
          <p:nvPr>
            <p:ph type="sldNum" sz="quarter"/>
          </p:nvPr>
        </p:nvSpPr>
        <p:spPr>
          <a:noFill/>
        </p:spPr>
        <p:txBody>
          <a:bodyPr/>
          <a:lstStyle>
            <a:lvl1pPr>
              <a:tabLst>
                <a:tab pos="730632" algn="l"/>
                <a:tab pos="1461265" algn="l"/>
                <a:tab pos="2191897" algn="l"/>
                <a:tab pos="2922529" algn="l"/>
              </a:tabLst>
              <a:defRPr>
                <a:solidFill>
                  <a:schemeClr val="bg1"/>
                </a:solidFill>
                <a:latin typeface="Times New Roman" pitchFamily="18" charset="0"/>
                <a:ea typeface="SimSun" pitchFamily="2" charset="-122"/>
              </a:defRPr>
            </a:lvl1pPr>
            <a:lvl2pPr>
              <a:tabLst>
                <a:tab pos="730632" algn="l"/>
                <a:tab pos="1461265" algn="l"/>
                <a:tab pos="2191897" algn="l"/>
                <a:tab pos="2922529" algn="l"/>
              </a:tabLst>
              <a:defRPr>
                <a:solidFill>
                  <a:schemeClr val="bg1"/>
                </a:solidFill>
                <a:latin typeface="Times New Roman" pitchFamily="18" charset="0"/>
                <a:ea typeface="SimSun" pitchFamily="2" charset="-122"/>
              </a:defRPr>
            </a:lvl2pPr>
            <a:lvl3pPr>
              <a:tabLst>
                <a:tab pos="730632" algn="l"/>
                <a:tab pos="1461265" algn="l"/>
                <a:tab pos="2191897" algn="l"/>
                <a:tab pos="2922529" algn="l"/>
              </a:tabLst>
              <a:defRPr>
                <a:solidFill>
                  <a:schemeClr val="bg1"/>
                </a:solidFill>
                <a:latin typeface="Times New Roman" pitchFamily="18" charset="0"/>
                <a:ea typeface="SimSun" pitchFamily="2" charset="-122"/>
              </a:defRPr>
            </a:lvl3pPr>
            <a:lvl4pPr>
              <a:tabLst>
                <a:tab pos="730632" algn="l"/>
                <a:tab pos="1461265" algn="l"/>
                <a:tab pos="2191897" algn="l"/>
                <a:tab pos="2922529" algn="l"/>
              </a:tabLst>
              <a:defRPr>
                <a:solidFill>
                  <a:schemeClr val="bg1"/>
                </a:solidFill>
                <a:latin typeface="Times New Roman" pitchFamily="18" charset="0"/>
                <a:ea typeface="SimSun" pitchFamily="2" charset="-122"/>
              </a:defRPr>
            </a:lvl4pPr>
            <a:lvl5pPr>
              <a:tabLst>
                <a:tab pos="730632" algn="l"/>
                <a:tab pos="1461265" algn="l"/>
                <a:tab pos="2191897" algn="l"/>
                <a:tab pos="2922529" algn="l"/>
              </a:tabLst>
              <a:defRPr>
                <a:solidFill>
                  <a:schemeClr val="bg1"/>
                </a:solidFill>
                <a:latin typeface="Times New Roman" pitchFamily="18" charset="0"/>
                <a:ea typeface="SimSun" pitchFamily="2" charset="-122"/>
              </a:defRPr>
            </a:lvl5pPr>
            <a:lvl6pPr marL="2537986"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6pPr>
            <a:lvl7pPr marL="2999438"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7pPr>
            <a:lvl8pPr marL="3460890"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8pPr>
            <a:lvl9pPr marL="3922342"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9pPr>
          </a:lstStyle>
          <a:p>
            <a:fld id="{BD06E79C-F757-4281-991A-3524FFC2D3EB}" type="slidenum">
              <a:rPr lang="pt-BR" altLang="pt-BR">
                <a:solidFill>
                  <a:srgbClr val="000000"/>
                </a:solidFill>
                <a:latin typeface="Calibri" pitchFamily="34" charset="0"/>
                <a:ea typeface="Arial Unicode MS" pitchFamily="34" charset="-128"/>
              </a:rPr>
              <a:pPr/>
              <a:t>39</a:t>
            </a:fld>
            <a:endParaRPr lang="pt-BR" altLang="pt-BR">
              <a:solidFill>
                <a:srgbClr val="000000"/>
              </a:solidFill>
              <a:latin typeface="Calibri" pitchFamily="34" charset="0"/>
              <a:ea typeface="Arial Unicode MS" pitchFamily="34" charset="-128"/>
            </a:endParaRPr>
          </a:p>
        </p:txBody>
      </p:sp>
      <p:sp>
        <p:nvSpPr>
          <p:cNvPr id="75779" name="Text Box 1"/>
          <p:cNvSpPr txBox="1">
            <a:spLocks noChangeArrowheads="1"/>
          </p:cNvSpPr>
          <p:nvPr/>
        </p:nvSpPr>
        <p:spPr bwMode="auto">
          <a:xfrm>
            <a:off x="3896247" y="9502136"/>
            <a:ext cx="2980804" cy="5007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4107" tIns="46872" rIns="94107" bIns="46872"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9pPr>
          </a:lstStyle>
          <a:p>
            <a:pPr algn="r" eaLnBrk="1" hangingPunct="1">
              <a:buSzPct val="100000"/>
            </a:pPr>
            <a:fld id="{79742876-110C-429C-92BE-E7C8B35197D8}" type="slidenum">
              <a:rPr lang="pt-BR" altLang="pt-BR" sz="1200">
                <a:solidFill>
                  <a:srgbClr val="000000"/>
                </a:solidFill>
              </a:rPr>
              <a:pPr algn="r" eaLnBrk="1" hangingPunct="1">
                <a:buSzPct val="100000"/>
              </a:pPr>
              <a:t>39</a:t>
            </a:fld>
            <a:endParaRPr lang="pt-BR" altLang="pt-BR" sz="1200">
              <a:solidFill>
                <a:srgbClr val="000000"/>
              </a:solidFill>
            </a:endParaRPr>
          </a:p>
        </p:txBody>
      </p:sp>
      <p:sp>
        <p:nvSpPr>
          <p:cNvPr id="75780" name="Rectangle 2"/>
          <p:cNvSpPr>
            <a:spLocks noChangeArrowheads="1"/>
          </p:cNvSpPr>
          <p:nvPr/>
        </p:nvSpPr>
        <p:spPr bwMode="auto">
          <a:xfrm>
            <a:off x="0" y="1"/>
            <a:ext cx="1607" cy="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654" tIns="46145" rIns="92654" bIns="46145"/>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9pPr>
          </a:lstStyle>
          <a:p>
            <a:pPr eaLnBrk="1" hangingPunct="1">
              <a:lnSpc>
                <a:spcPct val="93000"/>
              </a:lnSpc>
              <a:buSzPct val="100000"/>
            </a:pPr>
            <a:fld id="{C146FC3D-F560-41B8-AAB4-86A8EEFC6A2D}" type="slidenum">
              <a:rPr lang="pt-BR" altLang="pt-BR">
                <a:solidFill>
                  <a:srgbClr val="000000"/>
                </a:solidFill>
                <a:latin typeface="Arial" pitchFamily="34" charset="0"/>
              </a:rPr>
              <a:pPr eaLnBrk="1" hangingPunct="1">
                <a:lnSpc>
                  <a:spcPct val="93000"/>
                </a:lnSpc>
                <a:buSzPct val="100000"/>
              </a:pPr>
              <a:t>39</a:t>
            </a:fld>
            <a:endParaRPr lang="pt-BR" altLang="pt-BR">
              <a:solidFill>
                <a:srgbClr val="000000"/>
              </a:solidFill>
              <a:latin typeface="Arial" pitchFamily="34" charset="0"/>
            </a:endParaRPr>
          </a:p>
        </p:txBody>
      </p:sp>
      <p:sp>
        <p:nvSpPr>
          <p:cNvPr id="75781" name="Rectangle 3"/>
          <p:cNvSpPr>
            <a:spLocks noGrp="1" noChangeArrowheads="1"/>
          </p:cNvSpPr>
          <p:nvPr>
            <p:ph type="body"/>
          </p:nvPr>
        </p:nvSpPr>
        <p:spPr>
          <a:xfrm>
            <a:off x="682568" y="5186184"/>
            <a:ext cx="5450889" cy="491743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ct val="0"/>
              </a:spcBef>
              <a:tabLst>
                <a:tab pos="0" algn="l"/>
                <a:tab pos="451838" algn="l"/>
                <a:tab pos="905280" algn="l"/>
                <a:tab pos="1358720" algn="l"/>
                <a:tab pos="1812161" algn="l"/>
                <a:tab pos="2265601" algn="l"/>
                <a:tab pos="2719042" algn="l"/>
                <a:tab pos="3172482" algn="l"/>
                <a:tab pos="3625923" algn="l"/>
                <a:tab pos="4079364" algn="l"/>
                <a:tab pos="4532805" algn="l"/>
                <a:tab pos="4986245" algn="l"/>
                <a:tab pos="5439686" algn="l"/>
                <a:tab pos="5893126" algn="l"/>
                <a:tab pos="6346567" algn="l"/>
                <a:tab pos="6800007" algn="l"/>
                <a:tab pos="7253449" algn="l"/>
                <a:tab pos="7706889" algn="l"/>
                <a:tab pos="8160330" algn="l"/>
                <a:tab pos="8613770" algn="l"/>
                <a:tab pos="9067211" algn="l"/>
              </a:tabLst>
            </a:pPr>
            <a:endParaRPr lang="pt-BR" altLang="pt-BR">
              <a:latin typeface="Calibri" pitchFamily="34" charset="0"/>
              <a:ea typeface="SimSun" pitchFamily="2" charset="-122"/>
            </a:endParaRPr>
          </a:p>
        </p:txBody>
      </p:sp>
      <p:sp>
        <p:nvSpPr>
          <p:cNvPr id="75782" name="Rectangle 4"/>
          <p:cNvSpPr>
            <a:spLocks noChangeArrowheads="1"/>
          </p:cNvSpPr>
          <p:nvPr/>
        </p:nvSpPr>
        <p:spPr bwMode="auto">
          <a:xfrm>
            <a:off x="3860914" y="10375565"/>
            <a:ext cx="2951896" cy="5454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654" tIns="46145" rIns="92654" bIns="46145"/>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9pPr>
          </a:lstStyle>
          <a:p>
            <a:pPr algn="r" eaLnBrk="1" hangingPunct="1">
              <a:buSzPct val="100000"/>
            </a:pPr>
            <a:fld id="{3007D320-1EDE-4AA1-9536-B9EF33E83711}" type="slidenum">
              <a:rPr lang="pt-BR" altLang="pt-BR" sz="1200">
                <a:solidFill>
                  <a:srgbClr val="000000"/>
                </a:solidFill>
                <a:latin typeface="Arial" pitchFamily="34" charset="0"/>
              </a:rPr>
              <a:pPr algn="r" eaLnBrk="1" hangingPunct="1">
                <a:buSzPct val="100000"/>
              </a:pPr>
              <a:t>39</a:t>
            </a:fld>
            <a:endParaRPr lang="pt-BR" altLang="pt-BR" sz="1200">
              <a:solidFill>
                <a:srgbClr val="000000"/>
              </a:solidFill>
              <a:latin typeface="Arial" pitchFamily="34" charset="0"/>
            </a:endParaRPr>
          </a:p>
        </p:txBody>
      </p:sp>
    </p:spTree>
    <p:extLst>
      <p:ext uri="{BB962C8B-B14F-4D97-AF65-F5344CB8AC3E}">
        <p14:creationId xmlns:p14="http://schemas.microsoft.com/office/powerpoint/2010/main" val="731075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ço Reservado para Imagem de Slide 1"/>
          <p:cNvSpPr>
            <a:spLocks noGrp="1" noRot="1" noChangeAspect="1" noTextEdit="1"/>
          </p:cNvSpPr>
          <p:nvPr>
            <p:ph type="sldImg"/>
          </p:nvPr>
        </p:nvSpPr>
        <p:spPr>
          <a:ln/>
        </p:spPr>
      </p:sp>
      <p:sp>
        <p:nvSpPr>
          <p:cNvPr id="18435" name="Espaço Reservado para Anotações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pt-BR" altLang="pt-BR">
              <a:latin typeface="Times New Roman" pitchFamily="18" charset="0"/>
            </a:endParaRPr>
          </a:p>
        </p:txBody>
      </p:sp>
      <p:sp>
        <p:nvSpPr>
          <p:cNvPr id="18436" name="Espaço Reservado para Número de Slide 3"/>
          <p:cNvSpPr>
            <a:spLocks noGrp="1"/>
          </p:cNvSpPr>
          <p:nvPr>
            <p:ph type="sldNum" sz="quarter"/>
          </p:nvPr>
        </p:nvSpPr>
        <p:spPr>
          <a:noFill/>
        </p:spPr>
        <p:txBody>
          <a:bodyPr/>
          <a:lstStyle>
            <a:lvl1pPr>
              <a:tabLst>
                <a:tab pos="730632" algn="l"/>
                <a:tab pos="1461265" algn="l"/>
                <a:tab pos="2191897" algn="l"/>
                <a:tab pos="2922529" algn="l"/>
              </a:tabLst>
              <a:defRPr>
                <a:solidFill>
                  <a:schemeClr val="bg1"/>
                </a:solidFill>
                <a:latin typeface="Times New Roman" pitchFamily="18" charset="0"/>
                <a:ea typeface="SimSun" pitchFamily="2" charset="-122"/>
              </a:defRPr>
            </a:lvl1pPr>
            <a:lvl2pPr>
              <a:tabLst>
                <a:tab pos="730632" algn="l"/>
                <a:tab pos="1461265" algn="l"/>
                <a:tab pos="2191897" algn="l"/>
                <a:tab pos="2922529" algn="l"/>
              </a:tabLst>
              <a:defRPr>
                <a:solidFill>
                  <a:schemeClr val="bg1"/>
                </a:solidFill>
                <a:latin typeface="Times New Roman" pitchFamily="18" charset="0"/>
                <a:ea typeface="SimSun" pitchFamily="2" charset="-122"/>
              </a:defRPr>
            </a:lvl2pPr>
            <a:lvl3pPr>
              <a:tabLst>
                <a:tab pos="730632" algn="l"/>
                <a:tab pos="1461265" algn="l"/>
                <a:tab pos="2191897" algn="l"/>
                <a:tab pos="2922529" algn="l"/>
              </a:tabLst>
              <a:defRPr>
                <a:solidFill>
                  <a:schemeClr val="bg1"/>
                </a:solidFill>
                <a:latin typeface="Times New Roman" pitchFamily="18" charset="0"/>
                <a:ea typeface="SimSun" pitchFamily="2" charset="-122"/>
              </a:defRPr>
            </a:lvl3pPr>
            <a:lvl4pPr>
              <a:tabLst>
                <a:tab pos="730632" algn="l"/>
                <a:tab pos="1461265" algn="l"/>
                <a:tab pos="2191897" algn="l"/>
                <a:tab pos="2922529" algn="l"/>
              </a:tabLst>
              <a:defRPr>
                <a:solidFill>
                  <a:schemeClr val="bg1"/>
                </a:solidFill>
                <a:latin typeface="Times New Roman" pitchFamily="18" charset="0"/>
                <a:ea typeface="SimSun" pitchFamily="2" charset="-122"/>
              </a:defRPr>
            </a:lvl4pPr>
            <a:lvl5pPr>
              <a:tabLst>
                <a:tab pos="730632" algn="l"/>
                <a:tab pos="1461265" algn="l"/>
                <a:tab pos="2191897" algn="l"/>
                <a:tab pos="2922529" algn="l"/>
              </a:tabLst>
              <a:defRPr>
                <a:solidFill>
                  <a:schemeClr val="bg1"/>
                </a:solidFill>
                <a:latin typeface="Times New Roman" pitchFamily="18" charset="0"/>
                <a:ea typeface="SimSun" pitchFamily="2" charset="-122"/>
              </a:defRPr>
            </a:lvl5pPr>
            <a:lvl6pPr marL="2537986"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6pPr>
            <a:lvl7pPr marL="2999438"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7pPr>
            <a:lvl8pPr marL="3460890"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8pPr>
            <a:lvl9pPr marL="3922342"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9pPr>
          </a:lstStyle>
          <a:p>
            <a:fld id="{453238AE-D146-4DD2-BBEE-5584ED4DA212}" type="slidenum">
              <a:rPr lang="pt-BR" altLang="pt-BR">
                <a:solidFill>
                  <a:srgbClr val="000000"/>
                </a:solidFill>
                <a:latin typeface="Calibri" pitchFamily="34" charset="0"/>
                <a:ea typeface="Arial Unicode MS" pitchFamily="34" charset="-128"/>
              </a:rPr>
              <a:pPr/>
              <a:t>10</a:t>
            </a:fld>
            <a:endParaRPr lang="pt-BR" altLang="pt-BR">
              <a:solidFill>
                <a:srgbClr val="000000"/>
              </a:solidFill>
              <a:latin typeface="Calibri" pitchFamily="34" charset="0"/>
              <a:ea typeface="Arial Unicode MS" pitchFamily="34" charset="-128"/>
            </a:endParaRPr>
          </a:p>
        </p:txBody>
      </p:sp>
    </p:spTree>
    <p:extLst>
      <p:ext uri="{BB962C8B-B14F-4D97-AF65-F5344CB8AC3E}">
        <p14:creationId xmlns:p14="http://schemas.microsoft.com/office/powerpoint/2010/main" val="4290464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ço Reservado para Imagem de Slide 1"/>
          <p:cNvSpPr>
            <a:spLocks noGrp="1" noRot="1" noChangeAspect="1" noTextEdit="1"/>
          </p:cNvSpPr>
          <p:nvPr>
            <p:ph type="sldImg"/>
          </p:nvPr>
        </p:nvSpPr>
        <p:spPr>
          <a:ln/>
        </p:spPr>
      </p:sp>
      <p:sp>
        <p:nvSpPr>
          <p:cNvPr id="74755"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latin typeface="Times New Roman" pitchFamily="18" charset="0"/>
            </a:endParaRPr>
          </a:p>
        </p:txBody>
      </p:sp>
      <p:sp>
        <p:nvSpPr>
          <p:cNvPr id="74756" name="Espaço Reservado para Número de Slid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1pPr>
            <a:lvl2pPr eaLnBrk="0" hangingPunc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2pPr>
            <a:lvl3pPr eaLnBrk="0" hangingPunc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3pPr>
            <a:lvl4pPr eaLnBrk="0" hangingPunc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4pPr>
            <a:lvl5pPr eaLnBrk="0" hangingPunc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5pPr>
            <a:lvl6pPr marL="2490779" indent="-226434" algn="ctr" defTabSz="445007" eaLnBrk="0" fontAlgn="base" hangingPunct="0">
              <a:lnSpc>
                <a:spcPct val="82000"/>
              </a:lnSpc>
              <a:spcBef>
                <a:spcPct val="0"/>
              </a:spcBef>
              <a:spcAft>
                <a:spcPct val="0"/>
              </a:spcAft>
              <a:buClr>
                <a:srgbClr val="000000"/>
              </a:buClr>
              <a:buSzPct val="100000"/>
              <a:buFont typeface="Times New Roman" pitchFamily="18" charse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6pPr>
            <a:lvl7pPr marL="2943649" indent="-226434" algn="ctr" defTabSz="445007" eaLnBrk="0" fontAlgn="base" hangingPunct="0">
              <a:lnSpc>
                <a:spcPct val="82000"/>
              </a:lnSpc>
              <a:spcBef>
                <a:spcPct val="0"/>
              </a:spcBef>
              <a:spcAft>
                <a:spcPct val="0"/>
              </a:spcAft>
              <a:buClr>
                <a:srgbClr val="000000"/>
              </a:buClr>
              <a:buSzPct val="100000"/>
              <a:buFont typeface="Times New Roman" pitchFamily="18" charse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7pPr>
            <a:lvl8pPr marL="3396518" indent="-226434" algn="ctr" defTabSz="445007" eaLnBrk="0" fontAlgn="base" hangingPunct="0">
              <a:lnSpc>
                <a:spcPct val="82000"/>
              </a:lnSpc>
              <a:spcBef>
                <a:spcPct val="0"/>
              </a:spcBef>
              <a:spcAft>
                <a:spcPct val="0"/>
              </a:spcAft>
              <a:buClr>
                <a:srgbClr val="000000"/>
              </a:buClr>
              <a:buSzPct val="100000"/>
              <a:buFont typeface="Times New Roman" pitchFamily="18" charse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8pPr>
            <a:lvl9pPr marL="3849386" indent="-226434" algn="ctr" defTabSz="445007" eaLnBrk="0" fontAlgn="base" hangingPunct="0">
              <a:lnSpc>
                <a:spcPct val="82000"/>
              </a:lnSpc>
              <a:spcBef>
                <a:spcPct val="0"/>
              </a:spcBef>
              <a:spcAft>
                <a:spcPct val="0"/>
              </a:spcAft>
              <a:buClr>
                <a:srgbClr val="000000"/>
              </a:buClr>
              <a:buSzPct val="100000"/>
              <a:buFont typeface="Times New Roman" pitchFamily="18" charse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9pPr>
          </a:lstStyle>
          <a:p>
            <a:pPr eaLnBrk="1" hangingPunct="1"/>
            <a:fld id="{99D66241-9A9C-4DCF-B464-F2D0063FEB75}" type="slidenum">
              <a:rPr lang="en-US" altLang="pt-BR" sz="1200">
                <a:solidFill>
                  <a:srgbClr val="000000"/>
                </a:solidFill>
                <a:cs typeface="Lucida Sans Unicode" pitchFamily="34" charset="0"/>
              </a:rPr>
              <a:pPr eaLnBrk="1" hangingPunct="1"/>
              <a:t>40</a:t>
            </a:fld>
            <a:endParaRPr lang="en-US" altLang="pt-BR" sz="1200">
              <a:solidFill>
                <a:srgbClr val="000000"/>
              </a:solidFill>
              <a:cs typeface="Lucida Sans Unicode" pitchFamily="34" charset="0"/>
            </a:endParaRPr>
          </a:p>
        </p:txBody>
      </p:sp>
    </p:spTree>
    <p:extLst>
      <p:ext uri="{BB962C8B-B14F-4D97-AF65-F5344CB8AC3E}">
        <p14:creationId xmlns:p14="http://schemas.microsoft.com/office/powerpoint/2010/main" val="3899981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ço Reservado para Imagem de Slide 1"/>
          <p:cNvSpPr>
            <a:spLocks noGrp="1" noRot="1" noChangeAspect="1" noTextEdit="1"/>
          </p:cNvSpPr>
          <p:nvPr>
            <p:ph type="sldImg"/>
          </p:nvPr>
        </p:nvSpPr>
        <p:spPr>
          <a:ln/>
        </p:spPr>
      </p:sp>
      <p:sp>
        <p:nvSpPr>
          <p:cNvPr id="7577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latin typeface="Times New Roman" pitchFamily="18" charset="0"/>
            </a:endParaRPr>
          </a:p>
        </p:txBody>
      </p:sp>
      <p:sp>
        <p:nvSpPr>
          <p:cNvPr id="75780" name="Espaço Reservado para Número de Slid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1pPr>
            <a:lvl2pPr eaLnBrk="0" hangingPunc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2pPr>
            <a:lvl3pPr eaLnBrk="0" hangingPunc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3pPr>
            <a:lvl4pPr eaLnBrk="0" hangingPunc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4pPr>
            <a:lvl5pPr eaLnBrk="0" hangingPunc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5pPr>
            <a:lvl6pPr marL="2490779" indent="-226434" algn="ctr" defTabSz="445007" eaLnBrk="0" fontAlgn="base" hangingPunct="0">
              <a:lnSpc>
                <a:spcPct val="82000"/>
              </a:lnSpc>
              <a:spcBef>
                <a:spcPct val="0"/>
              </a:spcBef>
              <a:spcAft>
                <a:spcPct val="0"/>
              </a:spcAft>
              <a:buClr>
                <a:srgbClr val="000000"/>
              </a:buClr>
              <a:buSzPct val="100000"/>
              <a:buFont typeface="Times New Roman" pitchFamily="18" charse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6pPr>
            <a:lvl7pPr marL="2943649" indent="-226434" algn="ctr" defTabSz="445007" eaLnBrk="0" fontAlgn="base" hangingPunct="0">
              <a:lnSpc>
                <a:spcPct val="82000"/>
              </a:lnSpc>
              <a:spcBef>
                <a:spcPct val="0"/>
              </a:spcBef>
              <a:spcAft>
                <a:spcPct val="0"/>
              </a:spcAft>
              <a:buClr>
                <a:srgbClr val="000000"/>
              </a:buClr>
              <a:buSzPct val="100000"/>
              <a:buFont typeface="Times New Roman" pitchFamily="18" charse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7pPr>
            <a:lvl8pPr marL="3396518" indent="-226434" algn="ctr" defTabSz="445007" eaLnBrk="0" fontAlgn="base" hangingPunct="0">
              <a:lnSpc>
                <a:spcPct val="82000"/>
              </a:lnSpc>
              <a:spcBef>
                <a:spcPct val="0"/>
              </a:spcBef>
              <a:spcAft>
                <a:spcPct val="0"/>
              </a:spcAft>
              <a:buClr>
                <a:srgbClr val="000000"/>
              </a:buClr>
              <a:buSzPct val="100000"/>
              <a:buFont typeface="Times New Roman" pitchFamily="18" charse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8pPr>
            <a:lvl9pPr marL="3849386" indent="-226434" algn="ctr" defTabSz="445007" eaLnBrk="0" fontAlgn="base" hangingPunct="0">
              <a:lnSpc>
                <a:spcPct val="82000"/>
              </a:lnSpc>
              <a:spcBef>
                <a:spcPct val="0"/>
              </a:spcBef>
              <a:spcAft>
                <a:spcPct val="0"/>
              </a:spcAft>
              <a:buClr>
                <a:srgbClr val="000000"/>
              </a:buClr>
              <a:buSzPct val="100000"/>
              <a:buFont typeface="Times New Roman" pitchFamily="18" charse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9pPr>
          </a:lstStyle>
          <a:p>
            <a:pPr eaLnBrk="1" hangingPunct="1"/>
            <a:fld id="{98D0BED0-91B8-4609-AA15-C09A4EF9E807}" type="slidenum">
              <a:rPr lang="en-US" altLang="pt-BR" sz="1200">
                <a:solidFill>
                  <a:srgbClr val="000000"/>
                </a:solidFill>
                <a:cs typeface="Lucida Sans Unicode" pitchFamily="34" charset="0"/>
              </a:rPr>
              <a:pPr eaLnBrk="1" hangingPunct="1"/>
              <a:t>41</a:t>
            </a:fld>
            <a:endParaRPr lang="en-US" altLang="pt-BR" sz="1200">
              <a:solidFill>
                <a:srgbClr val="000000"/>
              </a:solidFill>
              <a:cs typeface="Lucida Sans Unicode" pitchFamily="34" charset="0"/>
            </a:endParaRPr>
          </a:p>
        </p:txBody>
      </p:sp>
    </p:spTree>
    <p:extLst>
      <p:ext uri="{BB962C8B-B14F-4D97-AF65-F5344CB8AC3E}">
        <p14:creationId xmlns:p14="http://schemas.microsoft.com/office/powerpoint/2010/main" val="18429800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ço Reservado para Imagem de Slide 1"/>
          <p:cNvSpPr>
            <a:spLocks noGrp="1" noRot="1" noChangeAspect="1" noTextEdit="1"/>
          </p:cNvSpPr>
          <p:nvPr>
            <p:ph type="sldImg"/>
          </p:nvPr>
        </p:nvSpPr>
        <p:spPr>
          <a:ln/>
        </p:spPr>
      </p:sp>
      <p:sp>
        <p:nvSpPr>
          <p:cNvPr id="7577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latin typeface="Times New Roman" pitchFamily="18" charset="0"/>
            </a:endParaRPr>
          </a:p>
        </p:txBody>
      </p:sp>
      <p:sp>
        <p:nvSpPr>
          <p:cNvPr id="75780" name="Espaço Reservado para Número de Slid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1pPr>
            <a:lvl2pPr eaLnBrk="0" hangingPunc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2pPr>
            <a:lvl3pPr eaLnBrk="0" hangingPunc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3pPr>
            <a:lvl4pPr eaLnBrk="0" hangingPunc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4pPr>
            <a:lvl5pPr eaLnBrk="0" hangingPunc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5pPr>
            <a:lvl6pPr marL="2490779" indent="-226434" algn="ctr" defTabSz="445007" eaLnBrk="0" fontAlgn="base" hangingPunct="0">
              <a:lnSpc>
                <a:spcPct val="82000"/>
              </a:lnSpc>
              <a:spcBef>
                <a:spcPct val="0"/>
              </a:spcBef>
              <a:spcAft>
                <a:spcPct val="0"/>
              </a:spcAft>
              <a:buClr>
                <a:srgbClr val="000000"/>
              </a:buClr>
              <a:buSzPct val="100000"/>
              <a:buFont typeface="Times New Roman" pitchFamily="18" charse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6pPr>
            <a:lvl7pPr marL="2943649" indent="-226434" algn="ctr" defTabSz="445007" eaLnBrk="0" fontAlgn="base" hangingPunct="0">
              <a:lnSpc>
                <a:spcPct val="82000"/>
              </a:lnSpc>
              <a:spcBef>
                <a:spcPct val="0"/>
              </a:spcBef>
              <a:spcAft>
                <a:spcPct val="0"/>
              </a:spcAft>
              <a:buClr>
                <a:srgbClr val="000000"/>
              </a:buClr>
              <a:buSzPct val="100000"/>
              <a:buFont typeface="Times New Roman" pitchFamily="18" charse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7pPr>
            <a:lvl8pPr marL="3396518" indent="-226434" algn="ctr" defTabSz="445007" eaLnBrk="0" fontAlgn="base" hangingPunct="0">
              <a:lnSpc>
                <a:spcPct val="82000"/>
              </a:lnSpc>
              <a:spcBef>
                <a:spcPct val="0"/>
              </a:spcBef>
              <a:spcAft>
                <a:spcPct val="0"/>
              </a:spcAft>
              <a:buClr>
                <a:srgbClr val="000000"/>
              </a:buClr>
              <a:buSzPct val="100000"/>
              <a:buFont typeface="Times New Roman" pitchFamily="18" charse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8pPr>
            <a:lvl9pPr marL="3849386" indent="-226434" algn="ctr" defTabSz="445007" eaLnBrk="0" fontAlgn="base" hangingPunct="0">
              <a:lnSpc>
                <a:spcPct val="82000"/>
              </a:lnSpc>
              <a:spcBef>
                <a:spcPct val="0"/>
              </a:spcBef>
              <a:spcAft>
                <a:spcPct val="0"/>
              </a:spcAft>
              <a:buClr>
                <a:srgbClr val="000000"/>
              </a:buClr>
              <a:buSzPct val="100000"/>
              <a:buFont typeface="Times New Roman" pitchFamily="18" charse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9pPr>
          </a:lstStyle>
          <a:p>
            <a:pPr eaLnBrk="1" hangingPunct="1"/>
            <a:fld id="{98D0BED0-91B8-4609-AA15-C09A4EF9E807}" type="slidenum">
              <a:rPr lang="en-US" altLang="pt-BR" sz="1200">
                <a:solidFill>
                  <a:srgbClr val="000000"/>
                </a:solidFill>
                <a:cs typeface="Lucida Sans Unicode" pitchFamily="34" charset="0"/>
              </a:rPr>
              <a:pPr eaLnBrk="1" hangingPunct="1"/>
              <a:t>42</a:t>
            </a:fld>
            <a:endParaRPr lang="en-US" altLang="pt-BR" sz="1200">
              <a:solidFill>
                <a:srgbClr val="000000"/>
              </a:solidFill>
              <a:cs typeface="Lucida Sans Unicode" pitchFamily="34" charset="0"/>
            </a:endParaRPr>
          </a:p>
        </p:txBody>
      </p:sp>
    </p:spTree>
    <p:extLst>
      <p:ext uri="{BB962C8B-B14F-4D97-AF65-F5344CB8AC3E}">
        <p14:creationId xmlns:p14="http://schemas.microsoft.com/office/powerpoint/2010/main" val="3839794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ço Reservado para Imagem de Slide 1"/>
          <p:cNvSpPr>
            <a:spLocks noGrp="1" noRot="1" noChangeAspect="1" noTextEdit="1"/>
          </p:cNvSpPr>
          <p:nvPr>
            <p:ph type="sldImg"/>
          </p:nvPr>
        </p:nvSpPr>
        <p:spPr>
          <a:ln/>
        </p:spPr>
      </p:sp>
      <p:sp>
        <p:nvSpPr>
          <p:cNvPr id="76803"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latin typeface="Times New Roman" pitchFamily="18" charset="0"/>
            </a:endParaRPr>
          </a:p>
        </p:txBody>
      </p:sp>
      <p:sp>
        <p:nvSpPr>
          <p:cNvPr id="76804" name="Espaço Reservado para Número de Slid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1pPr>
            <a:lvl2pPr eaLnBrk="0" hangingPunc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2pPr>
            <a:lvl3pPr eaLnBrk="0" hangingPunc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3pPr>
            <a:lvl4pPr eaLnBrk="0" hangingPunc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4pPr>
            <a:lvl5pPr eaLnBrk="0" hangingPunc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5pPr>
            <a:lvl6pPr marL="2490779" indent="-226434" algn="ctr" defTabSz="445007" eaLnBrk="0" fontAlgn="base" hangingPunct="0">
              <a:lnSpc>
                <a:spcPct val="82000"/>
              </a:lnSpc>
              <a:spcBef>
                <a:spcPct val="0"/>
              </a:spcBef>
              <a:spcAft>
                <a:spcPct val="0"/>
              </a:spcAft>
              <a:buClr>
                <a:srgbClr val="000000"/>
              </a:buClr>
              <a:buSzPct val="100000"/>
              <a:buFont typeface="Times New Roman" pitchFamily="18" charse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6pPr>
            <a:lvl7pPr marL="2943649" indent="-226434" algn="ctr" defTabSz="445007" eaLnBrk="0" fontAlgn="base" hangingPunct="0">
              <a:lnSpc>
                <a:spcPct val="82000"/>
              </a:lnSpc>
              <a:spcBef>
                <a:spcPct val="0"/>
              </a:spcBef>
              <a:spcAft>
                <a:spcPct val="0"/>
              </a:spcAft>
              <a:buClr>
                <a:srgbClr val="000000"/>
              </a:buClr>
              <a:buSzPct val="100000"/>
              <a:buFont typeface="Times New Roman" pitchFamily="18" charse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7pPr>
            <a:lvl8pPr marL="3396518" indent="-226434" algn="ctr" defTabSz="445007" eaLnBrk="0" fontAlgn="base" hangingPunct="0">
              <a:lnSpc>
                <a:spcPct val="82000"/>
              </a:lnSpc>
              <a:spcBef>
                <a:spcPct val="0"/>
              </a:spcBef>
              <a:spcAft>
                <a:spcPct val="0"/>
              </a:spcAft>
              <a:buClr>
                <a:srgbClr val="000000"/>
              </a:buClr>
              <a:buSzPct val="100000"/>
              <a:buFont typeface="Times New Roman" pitchFamily="18" charse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8pPr>
            <a:lvl9pPr marL="3849386" indent="-226434" algn="ctr" defTabSz="445007" eaLnBrk="0" fontAlgn="base" hangingPunct="0">
              <a:lnSpc>
                <a:spcPct val="82000"/>
              </a:lnSpc>
              <a:spcBef>
                <a:spcPct val="0"/>
              </a:spcBef>
              <a:spcAft>
                <a:spcPct val="0"/>
              </a:spcAft>
              <a:buClr>
                <a:srgbClr val="000000"/>
              </a:buClr>
              <a:buSzPct val="100000"/>
              <a:buFont typeface="Times New Roman" pitchFamily="18" charse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9pPr>
          </a:lstStyle>
          <a:p>
            <a:pPr eaLnBrk="1" hangingPunct="1"/>
            <a:fld id="{54C38310-08E6-4BD8-8AEA-8A8CB57F2280}" type="slidenum">
              <a:rPr lang="en-US" altLang="pt-BR" sz="1200">
                <a:solidFill>
                  <a:srgbClr val="000000"/>
                </a:solidFill>
                <a:cs typeface="Lucida Sans Unicode" pitchFamily="34" charset="0"/>
              </a:rPr>
              <a:pPr eaLnBrk="1" hangingPunct="1"/>
              <a:t>43</a:t>
            </a:fld>
            <a:endParaRPr lang="en-US" altLang="pt-BR" sz="1200">
              <a:solidFill>
                <a:srgbClr val="000000"/>
              </a:solidFill>
              <a:cs typeface="Lucida Sans Unicode" pitchFamily="34" charset="0"/>
            </a:endParaRPr>
          </a:p>
        </p:txBody>
      </p:sp>
    </p:spTree>
    <p:extLst>
      <p:ext uri="{BB962C8B-B14F-4D97-AF65-F5344CB8AC3E}">
        <p14:creationId xmlns:p14="http://schemas.microsoft.com/office/powerpoint/2010/main" val="20001423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Espaço Reservado para Imagem de Slide 1"/>
          <p:cNvSpPr>
            <a:spLocks noGrp="1" noRot="1" noChangeAspect="1" noTextEdit="1"/>
          </p:cNvSpPr>
          <p:nvPr>
            <p:ph type="sldImg"/>
          </p:nvPr>
        </p:nvSpPr>
        <p:spPr>
          <a:ln/>
        </p:spPr>
      </p:sp>
      <p:sp>
        <p:nvSpPr>
          <p:cNvPr id="77827" name="Espaço Reservado para Anotações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latin typeface="Times New Roman" pitchFamily="18" charset="0"/>
            </a:endParaRPr>
          </a:p>
        </p:txBody>
      </p:sp>
      <p:sp>
        <p:nvSpPr>
          <p:cNvPr id="77828" name="Espaço Reservado para Número de Slide 3"/>
          <p:cNvSpPr>
            <a:spLocks noGrp="1"/>
          </p:cNvSpPr>
          <p:nvPr>
            <p:ph type="sldNum" sz="quarter"/>
          </p:nvPr>
        </p:nvSpPr>
        <p:spPr>
          <a:noFill/>
          <a:extLs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itchFamily="18" charset="0"/>
              <a:tabLst>
                <a:tab pos="0" algn="l"/>
                <a:tab pos="463055" algn="l"/>
                <a:tab pos="926108" algn="l"/>
                <a:tab pos="1392368" algn="l"/>
                <a:tab pos="1858626" algn="l"/>
                <a:tab pos="2321681" algn="l"/>
                <a:tab pos="2787939" algn="l"/>
                <a:tab pos="3252595" algn="l"/>
                <a:tab pos="3717252" algn="l"/>
                <a:tab pos="4181908" algn="l"/>
                <a:tab pos="4648168" algn="l"/>
                <a:tab pos="5111221" algn="l"/>
                <a:tab pos="5577481" algn="l"/>
                <a:tab pos="6043739" algn="l"/>
                <a:tab pos="6509998" algn="l"/>
                <a:tab pos="6973052" algn="l"/>
                <a:tab pos="7439311" algn="l"/>
                <a:tab pos="7903968" algn="l"/>
                <a:tab pos="8368624" algn="l"/>
                <a:tab pos="8833281" algn="l"/>
                <a:tab pos="9299539"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463055" algn="l"/>
                <a:tab pos="926108" algn="l"/>
                <a:tab pos="1392368" algn="l"/>
                <a:tab pos="1858626" algn="l"/>
                <a:tab pos="2321681" algn="l"/>
                <a:tab pos="2787939" algn="l"/>
                <a:tab pos="3252595" algn="l"/>
                <a:tab pos="3717252" algn="l"/>
                <a:tab pos="4181908" algn="l"/>
                <a:tab pos="4648168" algn="l"/>
                <a:tab pos="5111221" algn="l"/>
                <a:tab pos="5577481" algn="l"/>
                <a:tab pos="6043739" algn="l"/>
                <a:tab pos="6509998" algn="l"/>
                <a:tab pos="6973052" algn="l"/>
                <a:tab pos="7439311" algn="l"/>
                <a:tab pos="7903968" algn="l"/>
                <a:tab pos="8368624" algn="l"/>
                <a:tab pos="8833281" algn="l"/>
                <a:tab pos="9299539"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463055" algn="l"/>
                <a:tab pos="926108" algn="l"/>
                <a:tab pos="1392368" algn="l"/>
                <a:tab pos="1858626" algn="l"/>
                <a:tab pos="2321681" algn="l"/>
                <a:tab pos="2787939" algn="l"/>
                <a:tab pos="3252595" algn="l"/>
                <a:tab pos="3717252" algn="l"/>
                <a:tab pos="4181908" algn="l"/>
                <a:tab pos="4648168" algn="l"/>
                <a:tab pos="5111221" algn="l"/>
                <a:tab pos="5577481" algn="l"/>
                <a:tab pos="6043739" algn="l"/>
                <a:tab pos="6509998" algn="l"/>
                <a:tab pos="6973052" algn="l"/>
                <a:tab pos="7439311" algn="l"/>
                <a:tab pos="7903968" algn="l"/>
                <a:tab pos="8368624" algn="l"/>
                <a:tab pos="8833281" algn="l"/>
                <a:tab pos="9299539"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463055" algn="l"/>
                <a:tab pos="926108" algn="l"/>
                <a:tab pos="1392368" algn="l"/>
                <a:tab pos="1858626" algn="l"/>
                <a:tab pos="2321681" algn="l"/>
                <a:tab pos="2787939" algn="l"/>
                <a:tab pos="3252595" algn="l"/>
                <a:tab pos="3717252" algn="l"/>
                <a:tab pos="4181908" algn="l"/>
                <a:tab pos="4648168" algn="l"/>
                <a:tab pos="5111221" algn="l"/>
                <a:tab pos="5577481" algn="l"/>
                <a:tab pos="6043739" algn="l"/>
                <a:tab pos="6509998" algn="l"/>
                <a:tab pos="6973052" algn="l"/>
                <a:tab pos="7439311" algn="l"/>
                <a:tab pos="7903968" algn="l"/>
                <a:tab pos="8368624" algn="l"/>
                <a:tab pos="8833281" algn="l"/>
                <a:tab pos="9299539"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463055" algn="l"/>
                <a:tab pos="926108" algn="l"/>
                <a:tab pos="1392368" algn="l"/>
                <a:tab pos="1858626" algn="l"/>
                <a:tab pos="2321681" algn="l"/>
                <a:tab pos="2787939" algn="l"/>
                <a:tab pos="3252595" algn="l"/>
                <a:tab pos="3717252" algn="l"/>
                <a:tab pos="4181908" algn="l"/>
                <a:tab pos="4648168" algn="l"/>
                <a:tab pos="5111221" algn="l"/>
                <a:tab pos="5577481" algn="l"/>
                <a:tab pos="6043739" algn="l"/>
                <a:tab pos="6509998" algn="l"/>
                <a:tab pos="6973052" algn="l"/>
                <a:tab pos="7439311" algn="l"/>
                <a:tab pos="7903968" algn="l"/>
                <a:tab pos="8368624" algn="l"/>
                <a:tab pos="8833281" algn="l"/>
                <a:tab pos="9299539" algn="l"/>
              </a:tabLst>
              <a:defRPr sz="1200">
                <a:solidFill>
                  <a:srgbClr val="000000"/>
                </a:solidFill>
                <a:latin typeface="Times New Roman" pitchFamily="18" charset="0"/>
              </a:defRPr>
            </a:lvl5pPr>
            <a:lvl6pPr marL="2537986" indent="-230726" defTabSz="453441" eaLnBrk="0" fontAlgn="base" hangingPunct="0">
              <a:spcBef>
                <a:spcPct val="30000"/>
              </a:spcBef>
              <a:spcAft>
                <a:spcPct val="0"/>
              </a:spcAft>
              <a:buClr>
                <a:srgbClr val="000000"/>
              </a:buClr>
              <a:buSzPct val="100000"/>
              <a:buFont typeface="Times New Roman" pitchFamily="18" charset="0"/>
              <a:tabLst>
                <a:tab pos="0" algn="l"/>
                <a:tab pos="463055" algn="l"/>
                <a:tab pos="926108" algn="l"/>
                <a:tab pos="1392368" algn="l"/>
                <a:tab pos="1858626" algn="l"/>
                <a:tab pos="2321681" algn="l"/>
                <a:tab pos="2787939" algn="l"/>
                <a:tab pos="3252595" algn="l"/>
                <a:tab pos="3717252" algn="l"/>
                <a:tab pos="4181908" algn="l"/>
                <a:tab pos="4648168" algn="l"/>
                <a:tab pos="5111221" algn="l"/>
                <a:tab pos="5577481" algn="l"/>
                <a:tab pos="6043739" algn="l"/>
                <a:tab pos="6509998" algn="l"/>
                <a:tab pos="6973052" algn="l"/>
                <a:tab pos="7439311" algn="l"/>
                <a:tab pos="7903968" algn="l"/>
                <a:tab pos="8368624" algn="l"/>
                <a:tab pos="8833281" algn="l"/>
                <a:tab pos="9299539" algn="l"/>
              </a:tabLst>
              <a:defRPr sz="1200">
                <a:solidFill>
                  <a:srgbClr val="000000"/>
                </a:solidFill>
                <a:latin typeface="Times New Roman" pitchFamily="18" charset="0"/>
              </a:defRPr>
            </a:lvl6pPr>
            <a:lvl7pPr marL="2999438" indent="-230726" defTabSz="453441" eaLnBrk="0" fontAlgn="base" hangingPunct="0">
              <a:spcBef>
                <a:spcPct val="30000"/>
              </a:spcBef>
              <a:spcAft>
                <a:spcPct val="0"/>
              </a:spcAft>
              <a:buClr>
                <a:srgbClr val="000000"/>
              </a:buClr>
              <a:buSzPct val="100000"/>
              <a:buFont typeface="Times New Roman" pitchFamily="18" charset="0"/>
              <a:tabLst>
                <a:tab pos="0" algn="l"/>
                <a:tab pos="463055" algn="l"/>
                <a:tab pos="926108" algn="l"/>
                <a:tab pos="1392368" algn="l"/>
                <a:tab pos="1858626" algn="l"/>
                <a:tab pos="2321681" algn="l"/>
                <a:tab pos="2787939" algn="l"/>
                <a:tab pos="3252595" algn="l"/>
                <a:tab pos="3717252" algn="l"/>
                <a:tab pos="4181908" algn="l"/>
                <a:tab pos="4648168" algn="l"/>
                <a:tab pos="5111221" algn="l"/>
                <a:tab pos="5577481" algn="l"/>
                <a:tab pos="6043739" algn="l"/>
                <a:tab pos="6509998" algn="l"/>
                <a:tab pos="6973052" algn="l"/>
                <a:tab pos="7439311" algn="l"/>
                <a:tab pos="7903968" algn="l"/>
                <a:tab pos="8368624" algn="l"/>
                <a:tab pos="8833281" algn="l"/>
                <a:tab pos="9299539" algn="l"/>
              </a:tabLst>
              <a:defRPr sz="1200">
                <a:solidFill>
                  <a:srgbClr val="000000"/>
                </a:solidFill>
                <a:latin typeface="Times New Roman" pitchFamily="18" charset="0"/>
              </a:defRPr>
            </a:lvl7pPr>
            <a:lvl8pPr marL="3460890" indent="-230726" defTabSz="453441" eaLnBrk="0" fontAlgn="base" hangingPunct="0">
              <a:spcBef>
                <a:spcPct val="30000"/>
              </a:spcBef>
              <a:spcAft>
                <a:spcPct val="0"/>
              </a:spcAft>
              <a:buClr>
                <a:srgbClr val="000000"/>
              </a:buClr>
              <a:buSzPct val="100000"/>
              <a:buFont typeface="Times New Roman" pitchFamily="18" charset="0"/>
              <a:tabLst>
                <a:tab pos="0" algn="l"/>
                <a:tab pos="463055" algn="l"/>
                <a:tab pos="926108" algn="l"/>
                <a:tab pos="1392368" algn="l"/>
                <a:tab pos="1858626" algn="l"/>
                <a:tab pos="2321681" algn="l"/>
                <a:tab pos="2787939" algn="l"/>
                <a:tab pos="3252595" algn="l"/>
                <a:tab pos="3717252" algn="l"/>
                <a:tab pos="4181908" algn="l"/>
                <a:tab pos="4648168" algn="l"/>
                <a:tab pos="5111221" algn="l"/>
                <a:tab pos="5577481" algn="l"/>
                <a:tab pos="6043739" algn="l"/>
                <a:tab pos="6509998" algn="l"/>
                <a:tab pos="6973052" algn="l"/>
                <a:tab pos="7439311" algn="l"/>
                <a:tab pos="7903968" algn="l"/>
                <a:tab pos="8368624" algn="l"/>
                <a:tab pos="8833281" algn="l"/>
                <a:tab pos="9299539" algn="l"/>
              </a:tabLst>
              <a:defRPr sz="1200">
                <a:solidFill>
                  <a:srgbClr val="000000"/>
                </a:solidFill>
                <a:latin typeface="Times New Roman" pitchFamily="18" charset="0"/>
              </a:defRPr>
            </a:lvl8pPr>
            <a:lvl9pPr marL="3922342" indent="-230726" defTabSz="453441" eaLnBrk="0" fontAlgn="base" hangingPunct="0">
              <a:spcBef>
                <a:spcPct val="30000"/>
              </a:spcBef>
              <a:spcAft>
                <a:spcPct val="0"/>
              </a:spcAft>
              <a:buClr>
                <a:srgbClr val="000000"/>
              </a:buClr>
              <a:buSzPct val="100000"/>
              <a:buFont typeface="Times New Roman" pitchFamily="18" charset="0"/>
              <a:tabLst>
                <a:tab pos="0" algn="l"/>
                <a:tab pos="463055" algn="l"/>
                <a:tab pos="926108" algn="l"/>
                <a:tab pos="1392368" algn="l"/>
                <a:tab pos="1858626" algn="l"/>
                <a:tab pos="2321681" algn="l"/>
                <a:tab pos="2787939" algn="l"/>
                <a:tab pos="3252595" algn="l"/>
                <a:tab pos="3717252" algn="l"/>
                <a:tab pos="4181908" algn="l"/>
                <a:tab pos="4648168" algn="l"/>
                <a:tab pos="5111221" algn="l"/>
                <a:tab pos="5577481" algn="l"/>
                <a:tab pos="6043739" algn="l"/>
                <a:tab pos="6509998" algn="l"/>
                <a:tab pos="6973052" algn="l"/>
                <a:tab pos="7439311" algn="l"/>
                <a:tab pos="7903968" algn="l"/>
                <a:tab pos="8368624" algn="l"/>
                <a:tab pos="8833281" algn="l"/>
                <a:tab pos="9299539" algn="l"/>
              </a:tabLst>
              <a:defRPr sz="1200">
                <a:solidFill>
                  <a:srgbClr val="000000"/>
                </a:solidFill>
                <a:latin typeface="Times New Roman" pitchFamily="18" charset="0"/>
              </a:defRPr>
            </a:lvl9pPr>
          </a:lstStyle>
          <a:p>
            <a:pPr>
              <a:spcBef>
                <a:spcPct val="0"/>
              </a:spcBef>
              <a:buClrTx/>
              <a:buFontTx/>
              <a:buNone/>
            </a:pPr>
            <a:fld id="{33311564-0191-4F5E-9104-E5B464EB8214}" type="slidenum">
              <a:rPr lang="en-US" altLang="pt-BR">
                <a:ea typeface="Microsoft YaHei" pitchFamily="34" charset="-122"/>
                <a:cs typeface="Times New Roman" pitchFamily="18" charset="0"/>
              </a:rPr>
              <a:pPr>
                <a:spcBef>
                  <a:spcPct val="0"/>
                </a:spcBef>
                <a:buClrTx/>
                <a:buFontTx/>
                <a:buNone/>
              </a:pPr>
              <a:t>44</a:t>
            </a:fld>
            <a:endParaRPr lang="en-US" altLang="pt-BR">
              <a:ea typeface="Microsoft YaHei" pitchFamily="34" charset="-122"/>
              <a:cs typeface="Times New Roman" pitchFamily="18" charset="0"/>
            </a:endParaRPr>
          </a:p>
        </p:txBody>
      </p:sp>
    </p:spTree>
    <p:extLst>
      <p:ext uri="{BB962C8B-B14F-4D97-AF65-F5344CB8AC3E}">
        <p14:creationId xmlns:p14="http://schemas.microsoft.com/office/powerpoint/2010/main" val="41562556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ço Reservado para Imagem de Slide 1"/>
          <p:cNvSpPr>
            <a:spLocks noGrp="1" noRot="1" noChangeAspect="1" noTextEdit="1"/>
          </p:cNvSpPr>
          <p:nvPr>
            <p:ph type="sldImg"/>
          </p:nvPr>
        </p:nvSpPr>
        <p:spPr>
          <a:ln/>
        </p:spPr>
      </p:sp>
      <p:sp>
        <p:nvSpPr>
          <p:cNvPr id="81923"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latin typeface="Times New Roman" pitchFamily="18" charset="0"/>
            </a:endParaRPr>
          </a:p>
        </p:txBody>
      </p:sp>
      <p:sp>
        <p:nvSpPr>
          <p:cNvPr id="81924" name="Espaço Reservado para Número de Slid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1pPr>
            <a:lvl2pPr eaLnBrk="0" hangingPunc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2pPr>
            <a:lvl3pPr eaLnBrk="0" hangingPunc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3pPr>
            <a:lvl4pPr eaLnBrk="0" hangingPunc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4pPr>
            <a:lvl5pPr eaLnBrk="0" hangingPunc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5pPr>
            <a:lvl6pPr marL="2490779" indent="-226434" algn="ctr" defTabSz="445007" eaLnBrk="0" fontAlgn="base" hangingPunct="0">
              <a:lnSpc>
                <a:spcPct val="82000"/>
              </a:lnSpc>
              <a:spcBef>
                <a:spcPct val="0"/>
              </a:spcBef>
              <a:spcAft>
                <a:spcPct val="0"/>
              </a:spcAft>
              <a:buClr>
                <a:srgbClr val="000000"/>
              </a:buClr>
              <a:buSzPct val="100000"/>
              <a:buFont typeface="Times New Roman" pitchFamily="18" charse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6pPr>
            <a:lvl7pPr marL="2943649" indent="-226434" algn="ctr" defTabSz="445007" eaLnBrk="0" fontAlgn="base" hangingPunct="0">
              <a:lnSpc>
                <a:spcPct val="82000"/>
              </a:lnSpc>
              <a:spcBef>
                <a:spcPct val="0"/>
              </a:spcBef>
              <a:spcAft>
                <a:spcPct val="0"/>
              </a:spcAft>
              <a:buClr>
                <a:srgbClr val="000000"/>
              </a:buClr>
              <a:buSzPct val="100000"/>
              <a:buFont typeface="Times New Roman" pitchFamily="18" charse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7pPr>
            <a:lvl8pPr marL="3396518" indent="-226434" algn="ctr" defTabSz="445007" eaLnBrk="0" fontAlgn="base" hangingPunct="0">
              <a:lnSpc>
                <a:spcPct val="82000"/>
              </a:lnSpc>
              <a:spcBef>
                <a:spcPct val="0"/>
              </a:spcBef>
              <a:spcAft>
                <a:spcPct val="0"/>
              </a:spcAft>
              <a:buClr>
                <a:srgbClr val="000000"/>
              </a:buClr>
              <a:buSzPct val="100000"/>
              <a:buFont typeface="Times New Roman" pitchFamily="18" charse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8pPr>
            <a:lvl9pPr marL="3849386" indent="-226434" algn="ctr" defTabSz="445007" eaLnBrk="0" fontAlgn="base" hangingPunct="0">
              <a:lnSpc>
                <a:spcPct val="82000"/>
              </a:lnSpc>
              <a:spcBef>
                <a:spcPct val="0"/>
              </a:spcBef>
              <a:spcAft>
                <a:spcPct val="0"/>
              </a:spcAft>
              <a:buClr>
                <a:srgbClr val="000000"/>
              </a:buClr>
              <a:buSzPct val="100000"/>
              <a:buFont typeface="Times New Roman" pitchFamily="18" charse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9pPr>
          </a:lstStyle>
          <a:p>
            <a:pPr eaLnBrk="1" hangingPunct="1"/>
            <a:fld id="{BC7B1024-1705-444B-9496-ACB987ECA96A}" type="slidenum">
              <a:rPr lang="en-US" altLang="pt-BR" sz="1200">
                <a:solidFill>
                  <a:srgbClr val="000000"/>
                </a:solidFill>
                <a:cs typeface="Lucida Sans Unicode" pitchFamily="34" charset="0"/>
              </a:rPr>
              <a:pPr eaLnBrk="1" hangingPunct="1"/>
              <a:t>45</a:t>
            </a:fld>
            <a:endParaRPr lang="en-US" altLang="pt-BR" sz="1200">
              <a:solidFill>
                <a:srgbClr val="000000"/>
              </a:solidFill>
              <a:cs typeface="Lucida Sans Unicode" pitchFamily="34" charset="0"/>
            </a:endParaRPr>
          </a:p>
        </p:txBody>
      </p:sp>
    </p:spTree>
    <p:extLst>
      <p:ext uri="{BB962C8B-B14F-4D97-AF65-F5344CB8AC3E}">
        <p14:creationId xmlns:p14="http://schemas.microsoft.com/office/powerpoint/2010/main" val="42507643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ço Reservado para Imagem de Slide 1"/>
          <p:cNvSpPr>
            <a:spLocks noGrp="1" noRot="1" noChangeAspect="1" noTextEdit="1"/>
          </p:cNvSpPr>
          <p:nvPr>
            <p:ph type="sldImg"/>
          </p:nvPr>
        </p:nvSpPr>
        <p:spPr>
          <a:ln/>
        </p:spPr>
      </p:sp>
      <p:sp>
        <p:nvSpPr>
          <p:cNvPr id="82947"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latin typeface="Times New Roman" pitchFamily="18" charset="0"/>
            </a:endParaRPr>
          </a:p>
        </p:txBody>
      </p:sp>
      <p:sp>
        <p:nvSpPr>
          <p:cNvPr id="82948" name="Espaço Reservado para Número de Slid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1pPr>
            <a:lvl2pPr eaLnBrk="0" hangingPunc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2pPr>
            <a:lvl3pPr eaLnBrk="0" hangingPunc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3pPr>
            <a:lvl4pPr eaLnBrk="0" hangingPunc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4pPr>
            <a:lvl5pPr eaLnBrk="0" hangingPunc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5pPr>
            <a:lvl6pPr marL="2490779" indent="-226434" algn="ctr" defTabSz="445007" eaLnBrk="0" fontAlgn="base" hangingPunct="0">
              <a:lnSpc>
                <a:spcPct val="82000"/>
              </a:lnSpc>
              <a:spcBef>
                <a:spcPct val="0"/>
              </a:spcBef>
              <a:spcAft>
                <a:spcPct val="0"/>
              </a:spcAft>
              <a:buClr>
                <a:srgbClr val="000000"/>
              </a:buClr>
              <a:buSzPct val="100000"/>
              <a:buFont typeface="Times New Roman" pitchFamily="18" charse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6pPr>
            <a:lvl7pPr marL="2943649" indent="-226434" algn="ctr" defTabSz="445007" eaLnBrk="0" fontAlgn="base" hangingPunct="0">
              <a:lnSpc>
                <a:spcPct val="82000"/>
              </a:lnSpc>
              <a:spcBef>
                <a:spcPct val="0"/>
              </a:spcBef>
              <a:spcAft>
                <a:spcPct val="0"/>
              </a:spcAft>
              <a:buClr>
                <a:srgbClr val="000000"/>
              </a:buClr>
              <a:buSzPct val="100000"/>
              <a:buFont typeface="Times New Roman" pitchFamily="18" charse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7pPr>
            <a:lvl8pPr marL="3396518" indent="-226434" algn="ctr" defTabSz="445007" eaLnBrk="0" fontAlgn="base" hangingPunct="0">
              <a:lnSpc>
                <a:spcPct val="82000"/>
              </a:lnSpc>
              <a:spcBef>
                <a:spcPct val="0"/>
              </a:spcBef>
              <a:spcAft>
                <a:spcPct val="0"/>
              </a:spcAft>
              <a:buClr>
                <a:srgbClr val="000000"/>
              </a:buClr>
              <a:buSzPct val="100000"/>
              <a:buFont typeface="Times New Roman" pitchFamily="18" charse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8pPr>
            <a:lvl9pPr marL="3849386" indent="-226434" algn="ctr" defTabSz="445007" eaLnBrk="0" fontAlgn="base" hangingPunct="0">
              <a:lnSpc>
                <a:spcPct val="82000"/>
              </a:lnSpc>
              <a:spcBef>
                <a:spcPct val="0"/>
              </a:spcBef>
              <a:spcAft>
                <a:spcPct val="0"/>
              </a:spcAft>
              <a:buClr>
                <a:srgbClr val="000000"/>
              </a:buClr>
              <a:buSzPct val="100000"/>
              <a:buFont typeface="Times New Roman" pitchFamily="18" charse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9pPr>
          </a:lstStyle>
          <a:p>
            <a:pPr eaLnBrk="1" hangingPunct="1"/>
            <a:fld id="{8F82962B-A5C9-4C9C-B98A-900F3835E145}" type="slidenum">
              <a:rPr lang="en-US" altLang="pt-BR" sz="1200">
                <a:solidFill>
                  <a:srgbClr val="000000"/>
                </a:solidFill>
                <a:cs typeface="Lucida Sans Unicode" pitchFamily="34" charset="0"/>
              </a:rPr>
              <a:pPr eaLnBrk="1" hangingPunct="1"/>
              <a:t>46</a:t>
            </a:fld>
            <a:endParaRPr lang="en-US" altLang="pt-BR" sz="1200">
              <a:solidFill>
                <a:srgbClr val="000000"/>
              </a:solidFill>
              <a:cs typeface="Lucida Sans Unicode" pitchFamily="34" charset="0"/>
            </a:endParaRPr>
          </a:p>
        </p:txBody>
      </p:sp>
    </p:spTree>
    <p:extLst>
      <p:ext uri="{BB962C8B-B14F-4D97-AF65-F5344CB8AC3E}">
        <p14:creationId xmlns:p14="http://schemas.microsoft.com/office/powerpoint/2010/main" val="31623196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ço Reservado para Imagem de Slide 1"/>
          <p:cNvSpPr>
            <a:spLocks noGrp="1" noRot="1" noChangeAspect="1" noTextEdit="1"/>
          </p:cNvSpPr>
          <p:nvPr>
            <p:ph type="sldImg"/>
          </p:nvPr>
        </p:nvSpPr>
        <p:spPr>
          <a:ln/>
        </p:spPr>
      </p:sp>
      <p:sp>
        <p:nvSpPr>
          <p:cNvPr id="83971"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latin typeface="Times New Roman" pitchFamily="18" charset="0"/>
            </a:endParaRPr>
          </a:p>
        </p:txBody>
      </p:sp>
      <p:sp>
        <p:nvSpPr>
          <p:cNvPr id="83972" name="Espaço Reservado para Número de Slid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1pPr>
            <a:lvl2pPr eaLnBrk="0" hangingPunc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2pPr>
            <a:lvl3pPr eaLnBrk="0" hangingPunc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3pPr>
            <a:lvl4pPr eaLnBrk="0" hangingPunc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4pPr>
            <a:lvl5pPr eaLnBrk="0" hangingPunc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5pPr>
            <a:lvl6pPr marL="2490779" indent="-226434" algn="ctr" defTabSz="445007" eaLnBrk="0" fontAlgn="base" hangingPunct="0">
              <a:lnSpc>
                <a:spcPct val="82000"/>
              </a:lnSpc>
              <a:spcBef>
                <a:spcPct val="0"/>
              </a:spcBef>
              <a:spcAft>
                <a:spcPct val="0"/>
              </a:spcAft>
              <a:buClr>
                <a:srgbClr val="000000"/>
              </a:buClr>
              <a:buSzPct val="100000"/>
              <a:buFont typeface="Times New Roman" pitchFamily="18" charse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6pPr>
            <a:lvl7pPr marL="2943649" indent="-226434" algn="ctr" defTabSz="445007" eaLnBrk="0" fontAlgn="base" hangingPunct="0">
              <a:lnSpc>
                <a:spcPct val="82000"/>
              </a:lnSpc>
              <a:spcBef>
                <a:spcPct val="0"/>
              </a:spcBef>
              <a:spcAft>
                <a:spcPct val="0"/>
              </a:spcAft>
              <a:buClr>
                <a:srgbClr val="000000"/>
              </a:buClr>
              <a:buSzPct val="100000"/>
              <a:buFont typeface="Times New Roman" pitchFamily="18" charse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7pPr>
            <a:lvl8pPr marL="3396518" indent="-226434" algn="ctr" defTabSz="445007" eaLnBrk="0" fontAlgn="base" hangingPunct="0">
              <a:lnSpc>
                <a:spcPct val="82000"/>
              </a:lnSpc>
              <a:spcBef>
                <a:spcPct val="0"/>
              </a:spcBef>
              <a:spcAft>
                <a:spcPct val="0"/>
              </a:spcAft>
              <a:buClr>
                <a:srgbClr val="000000"/>
              </a:buClr>
              <a:buSzPct val="100000"/>
              <a:buFont typeface="Times New Roman" pitchFamily="18" charse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8pPr>
            <a:lvl9pPr marL="3849386" indent="-226434" algn="ctr" defTabSz="445007" eaLnBrk="0" fontAlgn="base" hangingPunct="0">
              <a:lnSpc>
                <a:spcPct val="82000"/>
              </a:lnSpc>
              <a:spcBef>
                <a:spcPct val="0"/>
              </a:spcBef>
              <a:spcAft>
                <a:spcPct val="0"/>
              </a:spcAft>
              <a:buClr>
                <a:srgbClr val="000000"/>
              </a:buClr>
              <a:buSzPct val="100000"/>
              <a:buFont typeface="Times New Roman" pitchFamily="18" charset="0"/>
              <a:tabLst>
                <a:tab pos="0" algn="l"/>
                <a:tab pos="460731" algn="l"/>
                <a:tab pos="923035" algn="l"/>
                <a:tab pos="1386911" algn="l"/>
                <a:tab pos="1852360" algn="l"/>
                <a:tab pos="2314664" algn="l"/>
                <a:tab pos="2778540" algn="l"/>
                <a:tab pos="3242416" algn="l"/>
                <a:tab pos="3704719" algn="l"/>
                <a:tab pos="4168597" algn="l"/>
                <a:tab pos="4634045" algn="l"/>
                <a:tab pos="5094776" algn="l"/>
                <a:tab pos="5560225" algn="l"/>
                <a:tab pos="6024101" algn="l"/>
                <a:tab pos="6489550" algn="l"/>
                <a:tab pos="6951854" algn="l"/>
                <a:tab pos="7415729" algn="l"/>
                <a:tab pos="7879606" algn="l"/>
                <a:tab pos="8343481" algn="l"/>
                <a:tab pos="8805785" algn="l"/>
                <a:tab pos="9271234" algn="l"/>
              </a:tabLst>
              <a:defRPr sz="2400">
                <a:solidFill>
                  <a:schemeClr val="bg1"/>
                </a:solidFill>
                <a:latin typeface="Times New Roman" pitchFamily="18" charset="0"/>
                <a:ea typeface="Microsoft YaHei" pitchFamily="34" charset="-122"/>
              </a:defRPr>
            </a:lvl9pPr>
          </a:lstStyle>
          <a:p>
            <a:pPr eaLnBrk="1" hangingPunct="1"/>
            <a:fld id="{8C0F8A0F-B4B5-4CEB-9965-76A183E73528}" type="slidenum">
              <a:rPr lang="en-US" altLang="pt-BR" sz="1200">
                <a:solidFill>
                  <a:srgbClr val="000000"/>
                </a:solidFill>
                <a:cs typeface="Lucida Sans Unicode" pitchFamily="34" charset="0"/>
              </a:rPr>
              <a:pPr eaLnBrk="1" hangingPunct="1"/>
              <a:t>47</a:t>
            </a:fld>
            <a:endParaRPr lang="en-US" altLang="pt-BR" sz="1200">
              <a:solidFill>
                <a:srgbClr val="000000"/>
              </a:solidFill>
              <a:cs typeface="Lucida Sans Unicode" pitchFamily="34" charset="0"/>
            </a:endParaRPr>
          </a:p>
        </p:txBody>
      </p:sp>
    </p:spTree>
    <p:extLst>
      <p:ext uri="{BB962C8B-B14F-4D97-AF65-F5344CB8AC3E}">
        <p14:creationId xmlns:p14="http://schemas.microsoft.com/office/powerpoint/2010/main" val="13043688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13"/>
          <p:cNvSpPr>
            <a:spLocks noGrp="1" noChangeArrowheads="1"/>
          </p:cNvSpPr>
          <p:nvPr>
            <p:ph type="sldNum" sz="quarter"/>
          </p:nvPr>
        </p:nvSpPr>
        <p:spPr>
          <a:noFill/>
        </p:spPr>
        <p:txBody>
          <a:bodyPr/>
          <a:lstStyle>
            <a:lvl1pPr>
              <a:tabLst>
                <a:tab pos="730632" algn="l"/>
                <a:tab pos="1461265" algn="l"/>
                <a:tab pos="2191897" algn="l"/>
                <a:tab pos="2922529" algn="l"/>
              </a:tabLst>
              <a:defRPr>
                <a:solidFill>
                  <a:schemeClr val="bg1"/>
                </a:solidFill>
                <a:latin typeface="Times New Roman" pitchFamily="18" charset="0"/>
                <a:ea typeface="SimSun" pitchFamily="2" charset="-122"/>
              </a:defRPr>
            </a:lvl1pPr>
            <a:lvl2pPr>
              <a:tabLst>
                <a:tab pos="730632" algn="l"/>
                <a:tab pos="1461265" algn="l"/>
                <a:tab pos="2191897" algn="l"/>
                <a:tab pos="2922529" algn="l"/>
              </a:tabLst>
              <a:defRPr>
                <a:solidFill>
                  <a:schemeClr val="bg1"/>
                </a:solidFill>
                <a:latin typeface="Times New Roman" pitchFamily="18" charset="0"/>
                <a:ea typeface="SimSun" pitchFamily="2" charset="-122"/>
              </a:defRPr>
            </a:lvl2pPr>
            <a:lvl3pPr>
              <a:tabLst>
                <a:tab pos="730632" algn="l"/>
                <a:tab pos="1461265" algn="l"/>
                <a:tab pos="2191897" algn="l"/>
                <a:tab pos="2922529" algn="l"/>
              </a:tabLst>
              <a:defRPr>
                <a:solidFill>
                  <a:schemeClr val="bg1"/>
                </a:solidFill>
                <a:latin typeface="Times New Roman" pitchFamily="18" charset="0"/>
                <a:ea typeface="SimSun" pitchFamily="2" charset="-122"/>
              </a:defRPr>
            </a:lvl3pPr>
            <a:lvl4pPr>
              <a:tabLst>
                <a:tab pos="730632" algn="l"/>
                <a:tab pos="1461265" algn="l"/>
                <a:tab pos="2191897" algn="l"/>
                <a:tab pos="2922529" algn="l"/>
              </a:tabLst>
              <a:defRPr>
                <a:solidFill>
                  <a:schemeClr val="bg1"/>
                </a:solidFill>
                <a:latin typeface="Times New Roman" pitchFamily="18" charset="0"/>
                <a:ea typeface="SimSun" pitchFamily="2" charset="-122"/>
              </a:defRPr>
            </a:lvl4pPr>
            <a:lvl5pPr>
              <a:tabLst>
                <a:tab pos="730632" algn="l"/>
                <a:tab pos="1461265" algn="l"/>
                <a:tab pos="2191897" algn="l"/>
                <a:tab pos="2922529" algn="l"/>
              </a:tabLst>
              <a:defRPr>
                <a:solidFill>
                  <a:schemeClr val="bg1"/>
                </a:solidFill>
                <a:latin typeface="Times New Roman" pitchFamily="18" charset="0"/>
                <a:ea typeface="SimSun" pitchFamily="2" charset="-122"/>
              </a:defRPr>
            </a:lvl5pPr>
            <a:lvl6pPr marL="2537986"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6pPr>
            <a:lvl7pPr marL="2999438"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7pPr>
            <a:lvl8pPr marL="3460890"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8pPr>
            <a:lvl9pPr marL="3922342"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9pPr>
          </a:lstStyle>
          <a:p>
            <a:fld id="{861AB0A9-C26D-4A8F-88ED-24C7B6129082}" type="slidenum">
              <a:rPr lang="pt-BR" altLang="pt-BR">
                <a:solidFill>
                  <a:srgbClr val="000000"/>
                </a:solidFill>
                <a:latin typeface="Calibri" pitchFamily="34" charset="0"/>
                <a:ea typeface="Arial Unicode MS" pitchFamily="34" charset="-128"/>
              </a:rPr>
              <a:pPr/>
              <a:t>48</a:t>
            </a:fld>
            <a:endParaRPr lang="pt-BR" altLang="pt-BR">
              <a:solidFill>
                <a:srgbClr val="000000"/>
              </a:solidFill>
              <a:latin typeface="Calibri" pitchFamily="34" charset="0"/>
              <a:ea typeface="Arial Unicode MS" pitchFamily="34" charset="-128"/>
            </a:endParaRPr>
          </a:p>
        </p:txBody>
      </p:sp>
      <p:sp>
        <p:nvSpPr>
          <p:cNvPr id="79875" name="Text Box 1"/>
          <p:cNvSpPr txBox="1">
            <a:spLocks noChangeArrowheads="1"/>
          </p:cNvSpPr>
          <p:nvPr/>
        </p:nvSpPr>
        <p:spPr bwMode="auto">
          <a:xfrm>
            <a:off x="3896247" y="9502136"/>
            <a:ext cx="2980804" cy="5007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4107" tIns="46872" rIns="94107" bIns="46872"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9pPr>
          </a:lstStyle>
          <a:p>
            <a:pPr algn="r" eaLnBrk="1" hangingPunct="1">
              <a:buSzPct val="100000"/>
            </a:pPr>
            <a:fld id="{4E21CFCC-5CBD-4564-8751-C458979D2946}" type="slidenum">
              <a:rPr lang="pt-BR" altLang="pt-BR" sz="1200">
                <a:solidFill>
                  <a:srgbClr val="000000"/>
                </a:solidFill>
              </a:rPr>
              <a:pPr algn="r" eaLnBrk="1" hangingPunct="1">
                <a:buSzPct val="100000"/>
              </a:pPr>
              <a:t>48</a:t>
            </a:fld>
            <a:endParaRPr lang="pt-BR" altLang="pt-BR" sz="1200">
              <a:solidFill>
                <a:srgbClr val="000000"/>
              </a:solidFill>
            </a:endParaRPr>
          </a:p>
        </p:txBody>
      </p:sp>
      <p:sp>
        <p:nvSpPr>
          <p:cNvPr id="79876" name="Rectangle 2"/>
          <p:cNvSpPr>
            <a:spLocks noGrp="1" noRot="1" noChangeAspect="1" noChangeArrowheads="1" noTextEdit="1"/>
          </p:cNvSpPr>
          <p:nvPr>
            <p:ph type="sldImg"/>
          </p:nvPr>
        </p:nvSpPr>
        <p:spPr>
          <a:xfrm>
            <a:off x="865188" y="889000"/>
            <a:ext cx="5848350" cy="43862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7" name="Rectangle 3"/>
          <p:cNvSpPr>
            <a:spLocks noGrp="1" noChangeArrowheads="1"/>
          </p:cNvSpPr>
          <p:nvPr>
            <p:ph type="body" idx="1"/>
          </p:nvPr>
        </p:nvSpPr>
        <p:spPr>
          <a:xfrm>
            <a:off x="758049" y="5555710"/>
            <a:ext cx="6066002" cy="526616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ct val="0"/>
              </a:spcBef>
              <a:tabLst>
                <a:tab pos="0" algn="l"/>
                <a:tab pos="451838" algn="l"/>
                <a:tab pos="905280" algn="l"/>
                <a:tab pos="1358720" algn="l"/>
                <a:tab pos="1812161" algn="l"/>
                <a:tab pos="2265601" algn="l"/>
                <a:tab pos="2719042" algn="l"/>
                <a:tab pos="3172482" algn="l"/>
                <a:tab pos="3625923" algn="l"/>
                <a:tab pos="4079364" algn="l"/>
                <a:tab pos="4532805" algn="l"/>
                <a:tab pos="4986245" algn="l"/>
                <a:tab pos="5439686" algn="l"/>
                <a:tab pos="5893126" algn="l"/>
                <a:tab pos="6346567" algn="l"/>
                <a:tab pos="6800007" algn="l"/>
                <a:tab pos="7253449" algn="l"/>
                <a:tab pos="7706889" algn="l"/>
                <a:tab pos="8160330" algn="l"/>
                <a:tab pos="8613770" algn="l"/>
                <a:tab pos="9067211" algn="l"/>
              </a:tabLst>
            </a:pPr>
            <a:endParaRPr lang="pt-BR" altLang="pt-BR">
              <a:latin typeface="Calibri" pitchFamily="34" charset="0"/>
              <a:ea typeface="SimSun" pitchFamily="2" charset="-122"/>
            </a:endParaRPr>
          </a:p>
        </p:txBody>
      </p:sp>
    </p:spTree>
    <p:extLst>
      <p:ext uri="{BB962C8B-B14F-4D97-AF65-F5344CB8AC3E}">
        <p14:creationId xmlns:p14="http://schemas.microsoft.com/office/powerpoint/2010/main" val="36912446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13"/>
          <p:cNvSpPr>
            <a:spLocks noGrp="1" noChangeArrowheads="1"/>
          </p:cNvSpPr>
          <p:nvPr>
            <p:ph type="sldNum" sz="quarter"/>
          </p:nvPr>
        </p:nvSpPr>
        <p:spPr>
          <a:noFill/>
        </p:spPr>
        <p:txBody>
          <a:bodyPr/>
          <a:lstStyle>
            <a:lvl1pPr>
              <a:tabLst>
                <a:tab pos="730632" algn="l"/>
                <a:tab pos="1461265" algn="l"/>
                <a:tab pos="2191897" algn="l"/>
                <a:tab pos="2922529" algn="l"/>
              </a:tabLst>
              <a:defRPr>
                <a:solidFill>
                  <a:schemeClr val="bg1"/>
                </a:solidFill>
                <a:latin typeface="Times New Roman" pitchFamily="18" charset="0"/>
                <a:ea typeface="SimSun" pitchFamily="2" charset="-122"/>
              </a:defRPr>
            </a:lvl1pPr>
            <a:lvl2pPr>
              <a:tabLst>
                <a:tab pos="730632" algn="l"/>
                <a:tab pos="1461265" algn="l"/>
                <a:tab pos="2191897" algn="l"/>
                <a:tab pos="2922529" algn="l"/>
              </a:tabLst>
              <a:defRPr>
                <a:solidFill>
                  <a:schemeClr val="bg1"/>
                </a:solidFill>
                <a:latin typeface="Times New Roman" pitchFamily="18" charset="0"/>
                <a:ea typeface="SimSun" pitchFamily="2" charset="-122"/>
              </a:defRPr>
            </a:lvl2pPr>
            <a:lvl3pPr>
              <a:tabLst>
                <a:tab pos="730632" algn="l"/>
                <a:tab pos="1461265" algn="l"/>
                <a:tab pos="2191897" algn="l"/>
                <a:tab pos="2922529" algn="l"/>
              </a:tabLst>
              <a:defRPr>
                <a:solidFill>
                  <a:schemeClr val="bg1"/>
                </a:solidFill>
                <a:latin typeface="Times New Roman" pitchFamily="18" charset="0"/>
                <a:ea typeface="SimSun" pitchFamily="2" charset="-122"/>
              </a:defRPr>
            </a:lvl3pPr>
            <a:lvl4pPr>
              <a:tabLst>
                <a:tab pos="730632" algn="l"/>
                <a:tab pos="1461265" algn="l"/>
                <a:tab pos="2191897" algn="l"/>
                <a:tab pos="2922529" algn="l"/>
              </a:tabLst>
              <a:defRPr>
                <a:solidFill>
                  <a:schemeClr val="bg1"/>
                </a:solidFill>
                <a:latin typeface="Times New Roman" pitchFamily="18" charset="0"/>
                <a:ea typeface="SimSun" pitchFamily="2" charset="-122"/>
              </a:defRPr>
            </a:lvl4pPr>
            <a:lvl5pPr>
              <a:tabLst>
                <a:tab pos="730632" algn="l"/>
                <a:tab pos="1461265" algn="l"/>
                <a:tab pos="2191897" algn="l"/>
                <a:tab pos="2922529" algn="l"/>
              </a:tabLst>
              <a:defRPr>
                <a:solidFill>
                  <a:schemeClr val="bg1"/>
                </a:solidFill>
                <a:latin typeface="Times New Roman" pitchFamily="18" charset="0"/>
                <a:ea typeface="SimSun" pitchFamily="2" charset="-122"/>
              </a:defRPr>
            </a:lvl5pPr>
            <a:lvl6pPr marL="2537986"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6pPr>
            <a:lvl7pPr marL="2999438"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7pPr>
            <a:lvl8pPr marL="3460890"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8pPr>
            <a:lvl9pPr marL="3922342"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9pPr>
          </a:lstStyle>
          <a:p>
            <a:fld id="{80703D9C-28C4-4958-9102-CF7D90D8AB62}" type="slidenum">
              <a:rPr lang="pt-BR" altLang="pt-BR">
                <a:solidFill>
                  <a:srgbClr val="000000"/>
                </a:solidFill>
                <a:latin typeface="Calibri" pitchFamily="34" charset="0"/>
                <a:ea typeface="Arial Unicode MS" pitchFamily="34" charset="-128"/>
              </a:rPr>
              <a:pPr/>
              <a:t>49</a:t>
            </a:fld>
            <a:endParaRPr lang="pt-BR" altLang="pt-BR">
              <a:solidFill>
                <a:srgbClr val="000000"/>
              </a:solidFill>
              <a:latin typeface="Calibri" pitchFamily="34" charset="0"/>
              <a:ea typeface="Arial Unicode MS" pitchFamily="34" charset="-128"/>
            </a:endParaRPr>
          </a:p>
        </p:txBody>
      </p:sp>
      <p:sp>
        <p:nvSpPr>
          <p:cNvPr id="81923" name="Rectangle 1"/>
          <p:cNvSpPr>
            <a:spLocks noGrp="1" noRot="1" noChangeAspect="1" noChangeArrowheads="1" noTextEdit="1"/>
          </p:cNvSpPr>
          <p:nvPr>
            <p:ph type="sldImg"/>
          </p:nvPr>
        </p:nvSpPr>
        <p:spPr>
          <a:xfrm>
            <a:off x="938213" y="750888"/>
            <a:ext cx="5002212" cy="37512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4" name="Rectangle 2"/>
          <p:cNvSpPr>
            <a:spLocks noGrp="1" noChangeArrowheads="1"/>
          </p:cNvSpPr>
          <p:nvPr>
            <p:ph type="body" idx="1"/>
          </p:nvPr>
        </p:nvSpPr>
        <p:spPr>
          <a:xfrm>
            <a:off x="688992" y="4752669"/>
            <a:ext cx="5500676" cy="450151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latin typeface="Times New Roman" pitchFamily="18" charset="0"/>
            </a:endParaRPr>
          </a:p>
        </p:txBody>
      </p:sp>
    </p:spTree>
    <p:extLst>
      <p:ext uri="{BB962C8B-B14F-4D97-AF65-F5344CB8AC3E}">
        <p14:creationId xmlns:p14="http://schemas.microsoft.com/office/powerpoint/2010/main" val="2715282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ço Reservado para Imagem de Slide 1"/>
          <p:cNvSpPr>
            <a:spLocks noGrp="1" noRot="1" noChangeAspect="1" noTextEdit="1"/>
          </p:cNvSpPr>
          <p:nvPr>
            <p:ph type="sldImg"/>
          </p:nvPr>
        </p:nvSpPr>
        <p:spPr>
          <a:ln/>
        </p:spPr>
      </p:sp>
      <p:sp>
        <p:nvSpPr>
          <p:cNvPr id="20483" name="Espaço Reservado para Anotações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pt-BR" altLang="pt-BR">
              <a:latin typeface="Times New Roman" pitchFamily="18" charset="0"/>
            </a:endParaRPr>
          </a:p>
        </p:txBody>
      </p:sp>
      <p:sp>
        <p:nvSpPr>
          <p:cNvPr id="20484" name="Espaço Reservado para Número de Slide 3"/>
          <p:cNvSpPr>
            <a:spLocks noGrp="1"/>
          </p:cNvSpPr>
          <p:nvPr>
            <p:ph type="sldNum" sz="quarter"/>
          </p:nvPr>
        </p:nvSpPr>
        <p:spPr>
          <a:noFill/>
        </p:spPr>
        <p:txBody>
          <a:bodyPr/>
          <a:lstStyle>
            <a:lvl1pPr>
              <a:tabLst>
                <a:tab pos="730632" algn="l"/>
                <a:tab pos="1461265" algn="l"/>
                <a:tab pos="2191897" algn="l"/>
                <a:tab pos="2922529" algn="l"/>
              </a:tabLst>
              <a:defRPr>
                <a:solidFill>
                  <a:schemeClr val="bg1"/>
                </a:solidFill>
                <a:latin typeface="Times New Roman" pitchFamily="18" charset="0"/>
                <a:ea typeface="SimSun" pitchFamily="2" charset="-122"/>
              </a:defRPr>
            </a:lvl1pPr>
            <a:lvl2pPr>
              <a:tabLst>
                <a:tab pos="730632" algn="l"/>
                <a:tab pos="1461265" algn="l"/>
                <a:tab pos="2191897" algn="l"/>
                <a:tab pos="2922529" algn="l"/>
              </a:tabLst>
              <a:defRPr>
                <a:solidFill>
                  <a:schemeClr val="bg1"/>
                </a:solidFill>
                <a:latin typeface="Times New Roman" pitchFamily="18" charset="0"/>
                <a:ea typeface="SimSun" pitchFamily="2" charset="-122"/>
              </a:defRPr>
            </a:lvl2pPr>
            <a:lvl3pPr>
              <a:tabLst>
                <a:tab pos="730632" algn="l"/>
                <a:tab pos="1461265" algn="l"/>
                <a:tab pos="2191897" algn="l"/>
                <a:tab pos="2922529" algn="l"/>
              </a:tabLst>
              <a:defRPr>
                <a:solidFill>
                  <a:schemeClr val="bg1"/>
                </a:solidFill>
                <a:latin typeface="Times New Roman" pitchFamily="18" charset="0"/>
                <a:ea typeface="SimSun" pitchFamily="2" charset="-122"/>
              </a:defRPr>
            </a:lvl3pPr>
            <a:lvl4pPr>
              <a:tabLst>
                <a:tab pos="730632" algn="l"/>
                <a:tab pos="1461265" algn="l"/>
                <a:tab pos="2191897" algn="l"/>
                <a:tab pos="2922529" algn="l"/>
              </a:tabLst>
              <a:defRPr>
                <a:solidFill>
                  <a:schemeClr val="bg1"/>
                </a:solidFill>
                <a:latin typeface="Times New Roman" pitchFamily="18" charset="0"/>
                <a:ea typeface="SimSun" pitchFamily="2" charset="-122"/>
              </a:defRPr>
            </a:lvl4pPr>
            <a:lvl5pPr>
              <a:tabLst>
                <a:tab pos="730632" algn="l"/>
                <a:tab pos="1461265" algn="l"/>
                <a:tab pos="2191897" algn="l"/>
                <a:tab pos="2922529" algn="l"/>
              </a:tabLst>
              <a:defRPr>
                <a:solidFill>
                  <a:schemeClr val="bg1"/>
                </a:solidFill>
                <a:latin typeface="Times New Roman" pitchFamily="18" charset="0"/>
                <a:ea typeface="SimSun" pitchFamily="2" charset="-122"/>
              </a:defRPr>
            </a:lvl5pPr>
            <a:lvl6pPr marL="2537986"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6pPr>
            <a:lvl7pPr marL="2999438"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7pPr>
            <a:lvl8pPr marL="3460890"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8pPr>
            <a:lvl9pPr marL="3922342"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9pPr>
          </a:lstStyle>
          <a:p>
            <a:fld id="{353BE760-13F1-49F0-9584-08802CB6D3A5}" type="slidenum">
              <a:rPr lang="pt-BR" altLang="pt-BR">
                <a:solidFill>
                  <a:srgbClr val="000000"/>
                </a:solidFill>
                <a:latin typeface="Calibri" pitchFamily="34" charset="0"/>
                <a:ea typeface="Arial Unicode MS" pitchFamily="34" charset="-128"/>
              </a:rPr>
              <a:pPr/>
              <a:t>11</a:t>
            </a:fld>
            <a:endParaRPr lang="pt-BR" altLang="pt-BR">
              <a:solidFill>
                <a:srgbClr val="000000"/>
              </a:solidFill>
              <a:latin typeface="Calibri" pitchFamily="34" charset="0"/>
              <a:ea typeface="Arial Unicode MS" pitchFamily="34" charset="-128"/>
            </a:endParaRPr>
          </a:p>
        </p:txBody>
      </p:sp>
    </p:spTree>
    <p:extLst>
      <p:ext uri="{BB962C8B-B14F-4D97-AF65-F5344CB8AC3E}">
        <p14:creationId xmlns:p14="http://schemas.microsoft.com/office/powerpoint/2010/main" val="5071405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ea typeface="ＭＳ Ｐゴシック" pitchFamily="34" charset="-128"/>
            </a:endParaRPr>
          </a:p>
        </p:txBody>
      </p:sp>
      <p:sp>
        <p:nvSpPr>
          <p:cNvPr id="5734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60484" indent="-292494">
              <a:defRPr>
                <a:solidFill>
                  <a:schemeClr val="tx1"/>
                </a:solidFill>
                <a:latin typeface="Arial" charset="0"/>
                <a:ea typeface="ＭＳ Ｐゴシック" pitchFamily="34" charset="-128"/>
              </a:defRPr>
            </a:lvl2pPr>
            <a:lvl3pPr marL="1169975" indent="-233995">
              <a:defRPr>
                <a:solidFill>
                  <a:schemeClr val="tx1"/>
                </a:solidFill>
                <a:latin typeface="Arial" charset="0"/>
                <a:ea typeface="ＭＳ Ｐゴシック" pitchFamily="34" charset="-128"/>
              </a:defRPr>
            </a:lvl3pPr>
            <a:lvl4pPr marL="1637965" indent="-233995">
              <a:defRPr>
                <a:solidFill>
                  <a:schemeClr val="tx1"/>
                </a:solidFill>
                <a:latin typeface="Arial" charset="0"/>
                <a:ea typeface="ＭＳ Ｐゴシック" pitchFamily="34" charset="-128"/>
              </a:defRPr>
            </a:lvl4pPr>
            <a:lvl5pPr marL="2105955" indent="-233995">
              <a:defRPr>
                <a:solidFill>
                  <a:schemeClr val="tx1"/>
                </a:solidFill>
                <a:latin typeface="Arial" charset="0"/>
                <a:ea typeface="ＭＳ Ｐゴシック" pitchFamily="34" charset="-128"/>
              </a:defRPr>
            </a:lvl5pPr>
            <a:lvl6pPr marL="2573945" indent="-233995" eaLnBrk="0" fontAlgn="base" hangingPunct="0">
              <a:spcBef>
                <a:spcPct val="0"/>
              </a:spcBef>
              <a:spcAft>
                <a:spcPct val="0"/>
              </a:spcAft>
              <a:defRPr>
                <a:solidFill>
                  <a:schemeClr val="tx1"/>
                </a:solidFill>
                <a:latin typeface="Arial" charset="0"/>
                <a:ea typeface="ＭＳ Ｐゴシック" pitchFamily="34" charset="-128"/>
              </a:defRPr>
            </a:lvl6pPr>
            <a:lvl7pPr marL="3041934" indent="-233995" eaLnBrk="0" fontAlgn="base" hangingPunct="0">
              <a:spcBef>
                <a:spcPct val="0"/>
              </a:spcBef>
              <a:spcAft>
                <a:spcPct val="0"/>
              </a:spcAft>
              <a:defRPr>
                <a:solidFill>
                  <a:schemeClr val="tx1"/>
                </a:solidFill>
                <a:latin typeface="Arial" charset="0"/>
                <a:ea typeface="ＭＳ Ｐゴシック" pitchFamily="34" charset="-128"/>
              </a:defRPr>
            </a:lvl7pPr>
            <a:lvl8pPr marL="3509924" indent="-233995" eaLnBrk="0" fontAlgn="base" hangingPunct="0">
              <a:spcBef>
                <a:spcPct val="0"/>
              </a:spcBef>
              <a:spcAft>
                <a:spcPct val="0"/>
              </a:spcAft>
              <a:defRPr>
                <a:solidFill>
                  <a:schemeClr val="tx1"/>
                </a:solidFill>
                <a:latin typeface="Arial" charset="0"/>
                <a:ea typeface="ＭＳ Ｐゴシック" pitchFamily="34" charset="-128"/>
              </a:defRPr>
            </a:lvl8pPr>
            <a:lvl9pPr marL="3977914" indent="-233995" eaLnBrk="0" fontAlgn="base" hangingPunct="0">
              <a:spcBef>
                <a:spcPct val="0"/>
              </a:spcBef>
              <a:spcAft>
                <a:spcPct val="0"/>
              </a:spcAft>
              <a:defRPr>
                <a:solidFill>
                  <a:schemeClr val="tx1"/>
                </a:solidFill>
                <a:latin typeface="Arial" charset="0"/>
                <a:ea typeface="ＭＳ Ｐゴシック" pitchFamily="34" charset="-128"/>
              </a:defRPr>
            </a:lvl9pPr>
          </a:lstStyle>
          <a:p>
            <a:fld id="{C068B1E1-C431-420E-9357-13F4A18F7DD9}" type="slidenum">
              <a:rPr lang="pt-BR" altLang="pt-BR" smtClean="0">
                <a:cs typeface="Arial" charset="0"/>
              </a:rPr>
              <a:pPr/>
              <a:t>50</a:t>
            </a:fld>
            <a:endParaRPr lang="pt-BR" altLang="pt-BR">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ço Reservado para Imagem de Slide 1"/>
          <p:cNvSpPr>
            <a:spLocks noGrp="1" noRot="1" noChangeAspect="1" noTextEdit="1"/>
          </p:cNvSpPr>
          <p:nvPr>
            <p:ph type="sldImg"/>
          </p:nvPr>
        </p:nvSpPr>
        <p:spPr>
          <a:ln/>
        </p:spPr>
      </p:sp>
      <p:sp>
        <p:nvSpPr>
          <p:cNvPr id="6553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pt-BR" altLang="pt-BR">
              <a:latin typeface="Times New Roman" pitchFamily="18" charset="0"/>
            </a:endParaRPr>
          </a:p>
        </p:txBody>
      </p:sp>
      <p:sp>
        <p:nvSpPr>
          <p:cNvPr id="65540" name="Espaço Reservado para Número de Slide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63424" algn="l"/>
                <a:tab pos="928493" algn="l"/>
                <a:tab pos="1393561" algn="l"/>
                <a:tab pos="1858628" algn="l"/>
                <a:tab pos="2323696" algn="l"/>
                <a:tab pos="2788765" algn="l"/>
                <a:tab pos="3253832" algn="l"/>
                <a:tab pos="3718900" algn="l"/>
                <a:tab pos="4183968" algn="l"/>
                <a:tab pos="4649036" algn="l"/>
                <a:tab pos="5114103" algn="l"/>
                <a:tab pos="5579172" algn="l"/>
                <a:tab pos="6044239" algn="l"/>
                <a:tab pos="6509308" algn="l"/>
                <a:tab pos="6974375" algn="l"/>
                <a:tab pos="7439443" algn="l"/>
                <a:tab pos="7904511" algn="l"/>
                <a:tab pos="8369579" algn="l"/>
                <a:tab pos="8834646" algn="l"/>
                <a:tab pos="9299715" algn="l"/>
              </a:tabLst>
              <a:defRPr sz="1300">
                <a:solidFill>
                  <a:srgbClr val="000000"/>
                </a:solidFill>
                <a:latin typeface="Times New Roman" pitchFamily="18" charset="0"/>
              </a:defRPr>
            </a:lvl1pPr>
            <a:lvl2pPr algn="l" eaLnBrk="0" hangingPunct="0">
              <a:spcBef>
                <a:spcPct val="30000"/>
              </a:spcBef>
              <a:tabLst>
                <a:tab pos="0" algn="l"/>
                <a:tab pos="463424" algn="l"/>
                <a:tab pos="928493" algn="l"/>
                <a:tab pos="1393561" algn="l"/>
                <a:tab pos="1858628" algn="l"/>
                <a:tab pos="2323696" algn="l"/>
                <a:tab pos="2788765" algn="l"/>
                <a:tab pos="3253832" algn="l"/>
                <a:tab pos="3718900" algn="l"/>
                <a:tab pos="4183968" algn="l"/>
                <a:tab pos="4649036" algn="l"/>
                <a:tab pos="5114103" algn="l"/>
                <a:tab pos="5579172" algn="l"/>
                <a:tab pos="6044239" algn="l"/>
                <a:tab pos="6509308" algn="l"/>
                <a:tab pos="6974375" algn="l"/>
                <a:tab pos="7439443" algn="l"/>
                <a:tab pos="7904511" algn="l"/>
                <a:tab pos="8369579" algn="l"/>
                <a:tab pos="8834646" algn="l"/>
                <a:tab pos="9299715" algn="l"/>
              </a:tabLst>
              <a:defRPr sz="1300">
                <a:solidFill>
                  <a:srgbClr val="000000"/>
                </a:solidFill>
                <a:latin typeface="Times New Roman" pitchFamily="18" charset="0"/>
              </a:defRPr>
            </a:lvl2pPr>
            <a:lvl3pPr algn="l" eaLnBrk="0" hangingPunct="0">
              <a:spcBef>
                <a:spcPct val="30000"/>
              </a:spcBef>
              <a:tabLst>
                <a:tab pos="0" algn="l"/>
                <a:tab pos="463424" algn="l"/>
                <a:tab pos="928493" algn="l"/>
                <a:tab pos="1393561" algn="l"/>
                <a:tab pos="1858628" algn="l"/>
                <a:tab pos="2323696" algn="l"/>
                <a:tab pos="2788765" algn="l"/>
                <a:tab pos="3253832" algn="l"/>
                <a:tab pos="3718900" algn="l"/>
                <a:tab pos="4183968" algn="l"/>
                <a:tab pos="4649036" algn="l"/>
                <a:tab pos="5114103" algn="l"/>
                <a:tab pos="5579172" algn="l"/>
                <a:tab pos="6044239" algn="l"/>
                <a:tab pos="6509308" algn="l"/>
                <a:tab pos="6974375" algn="l"/>
                <a:tab pos="7439443" algn="l"/>
                <a:tab pos="7904511" algn="l"/>
                <a:tab pos="8369579" algn="l"/>
                <a:tab pos="8834646" algn="l"/>
                <a:tab pos="9299715" algn="l"/>
              </a:tabLst>
              <a:defRPr sz="1300">
                <a:solidFill>
                  <a:srgbClr val="000000"/>
                </a:solidFill>
                <a:latin typeface="Times New Roman" pitchFamily="18" charset="0"/>
              </a:defRPr>
            </a:lvl3pPr>
            <a:lvl4pPr algn="l" eaLnBrk="0" hangingPunct="0">
              <a:spcBef>
                <a:spcPct val="30000"/>
              </a:spcBef>
              <a:tabLst>
                <a:tab pos="0" algn="l"/>
                <a:tab pos="463424" algn="l"/>
                <a:tab pos="928493" algn="l"/>
                <a:tab pos="1393561" algn="l"/>
                <a:tab pos="1858628" algn="l"/>
                <a:tab pos="2323696" algn="l"/>
                <a:tab pos="2788765" algn="l"/>
                <a:tab pos="3253832" algn="l"/>
                <a:tab pos="3718900" algn="l"/>
                <a:tab pos="4183968" algn="l"/>
                <a:tab pos="4649036" algn="l"/>
                <a:tab pos="5114103" algn="l"/>
                <a:tab pos="5579172" algn="l"/>
                <a:tab pos="6044239" algn="l"/>
                <a:tab pos="6509308" algn="l"/>
                <a:tab pos="6974375" algn="l"/>
                <a:tab pos="7439443" algn="l"/>
                <a:tab pos="7904511" algn="l"/>
                <a:tab pos="8369579" algn="l"/>
                <a:tab pos="8834646" algn="l"/>
                <a:tab pos="9299715" algn="l"/>
              </a:tabLst>
              <a:defRPr sz="1300">
                <a:solidFill>
                  <a:srgbClr val="000000"/>
                </a:solidFill>
                <a:latin typeface="Times New Roman" pitchFamily="18" charset="0"/>
              </a:defRPr>
            </a:lvl4pPr>
            <a:lvl5pPr algn="l" eaLnBrk="0" hangingPunct="0">
              <a:spcBef>
                <a:spcPct val="30000"/>
              </a:spcBef>
              <a:tabLst>
                <a:tab pos="0" algn="l"/>
                <a:tab pos="463424" algn="l"/>
                <a:tab pos="928493" algn="l"/>
                <a:tab pos="1393561" algn="l"/>
                <a:tab pos="1858628" algn="l"/>
                <a:tab pos="2323696" algn="l"/>
                <a:tab pos="2788765" algn="l"/>
                <a:tab pos="3253832" algn="l"/>
                <a:tab pos="3718900" algn="l"/>
                <a:tab pos="4183968" algn="l"/>
                <a:tab pos="4649036" algn="l"/>
                <a:tab pos="5114103" algn="l"/>
                <a:tab pos="5579172" algn="l"/>
                <a:tab pos="6044239" algn="l"/>
                <a:tab pos="6509308" algn="l"/>
                <a:tab pos="6974375" algn="l"/>
                <a:tab pos="7439443" algn="l"/>
                <a:tab pos="7904511" algn="l"/>
                <a:tab pos="8369579" algn="l"/>
                <a:tab pos="8834646" algn="l"/>
                <a:tab pos="9299715" algn="l"/>
              </a:tabLst>
              <a:defRPr sz="1300">
                <a:solidFill>
                  <a:srgbClr val="000000"/>
                </a:solidFill>
                <a:latin typeface="Times New Roman" pitchFamily="18" charset="0"/>
              </a:defRPr>
            </a:lvl5pPr>
            <a:lvl6pPr marL="2603065" indent="-236642" defTabSz="465069" eaLnBrk="0" fontAlgn="base" hangingPunct="0">
              <a:spcBef>
                <a:spcPct val="30000"/>
              </a:spcBef>
              <a:spcAft>
                <a:spcPct val="0"/>
              </a:spcAft>
              <a:buClr>
                <a:srgbClr val="000000"/>
              </a:buClr>
              <a:buSzPct val="100000"/>
              <a:buFont typeface="Times New Roman" pitchFamily="18" charset="0"/>
              <a:tabLst>
                <a:tab pos="0" algn="l"/>
                <a:tab pos="463424" algn="l"/>
                <a:tab pos="928493" algn="l"/>
                <a:tab pos="1393561" algn="l"/>
                <a:tab pos="1858628" algn="l"/>
                <a:tab pos="2323696" algn="l"/>
                <a:tab pos="2788765" algn="l"/>
                <a:tab pos="3253832" algn="l"/>
                <a:tab pos="3718900" algn="l"/>
                <a:tab pos="4183968" algn="l"/>
                <a:tab pos="4649036" algn="l"/>
                <a:tab pos="5114103" algn="l"/>
                <a:tab pos="5579172" algn="l"/>
                <a:tab pos="6044239" algn="l"/>
                <a:tab pos="6509308" algn="l"/>
                <a:tab pos="6974375" algn="l"/>
                <a:tab pos="7439443" algn="l"/>
                <a:tab pos="7904511" algn="l"/>
                <a:tab pos="8369579" algn="l"/>
                <a:tab pos="8834646" algn="l"/>
                <a:tab pos="9299715" algn="l"/>
              </a:tabLst>
              <a:defRPr sz="1300">
                <a:solidFill>
                  <a:srgbClr val="000000"/>
                </a:solidFill>
                <a:latin typeface="Times New Roman" pitchFamily="18" charset="0"/>
              </a:defRPr>
            </a:lvl6pPr>
            <a:lvl7pPr marL="3076351" indent="-236642" defTabSz="465069" eaLnBrk="0" fontAlgn="base" hangingPunct="0">
              <a:spcBef>
                <a:spcPct val="30000"/>
              </a:spcBef>
              <a:spcAft>
                <a:spcPct val="0"/>
              </a:spcAft>
              <a:buClr>
                <a:srgbClr val="000000"/>
              </a:buClr>
              <a:buSzPct val="100000"/>
              <a:buFont typeface="Times New Roman" pitchFamily="18" charset="0"/>
              <a:tabLst>
                <a:tab pos="0" algn="l"/>
                <a:tab pos="463424" algn="l"/>
                <a:tab pos="928493" algn="l"/>
                <a:tab pos="1393561" algn="l"/>
                <a:tab pos="1858628" algn="l"/>
                <a:tab pos="2323696" algn="l"/>
                <a:tab pos="2788765" algn="l"/>
                <a:tab pos="3253832" algn="l"/>
                <a:tab pos="3718900" algn="l"/>
                <a:tab pos="4183968" algn="l"/>
                <a:tab pos="4649036" algn="l"/>
                <a:tab pos="5114103" algn="l"/>
                <a:tab pos="5579172" algn="l"/>
                <a:tab pos="6044239" algn="l"/>
                <a:tab pos="6509308" algn="l"/>
                <a:tab pos="6974375" algn="l"/>
                <a:tab pos="7439443" algn="l"/>
                <a:tab pos="7904511" algn="l"/>
                <a:tab pos="8369579" algn="l"/>
                <a:tab pos="8834646" algn="l"/>
                <a:tab pos="9299715" algn="l"/>
              </a:tabLst>
              <a:defRPr sz="1300">
                <a:solidFill>
                  <a:srgbClr val="000000"/>
                </a:solidFill>
                <a:latin typeface="Times New Roman" pitchFamily="18" charset="0"/>
              </a:defRPr>
            </a:lvl7pPr>
            <a:lvl8pPr marL="3549635" indent="-236642" defTabSz="465069" eaLnBrk="0" fontAlgn="base" hangingPunct="0">
              <a:spcBef>
                <a:spcPct val="30000"/>
              </a:spcBef>
              <a:spcAft>
                <a:spcPct val="0"/>
              </a:spcAft>
              <a:buClr>
                <a:srgbClr val="000000"/>
              </a:buClr>
              <a:buSzPct val="100000"/>
              <a:buFont typeface="Times New Roman" pitchFamily="18" charset="0"/>
              <a:tabLst>
                <a:tab pos="0" algn="l"/>
                <a:tab pos="463424" algn="l"/>
                <a:tab pos="928493" algn="l"/>
                <a:tab pos="1393561" algn="l"/>
                <a:tab pos="1858628" algn="l"/>
                <a:tab pos="2323696" algn="l"/>
                <a:tab pos="2788765" algn="l"/>
                <a:tab pos="3253832" algn="l"/>
                <a:tab pos="3718900" algn="l"/>
                <a:tab pos="4183968" algn="l"/>
                <a:tab pos="4649036" algn="l"/>
                <a:tab pos="5114103" algn="l"/>
                <a:tab pos="5579172" algn="l"/>
                <a:tab pos="6044239" algn="l"/>
                <a:tab pos="6509308" algn="l"/>
                <a:tab pos="6974375" algn="l"/>
                <a:tab pos="7439443" algn="l"/>
                <a:tab pos="7904511" algn="l"/>
                <a:tab pos="8369579" algn="l"/>
                <a:tab pos="8834646" algn="l"/>
                <a:tab pos="9299715" algn="l"/>
              </a:tabLst>
              <a:defRPr sz="1300">
                <a:solidFill>
                  <a:srgbClr val="000000"/>
                </a:solidFill>
                <a:latin typeface="Times New Roman" pitchFamily="18" charset="0"/>
              </a:defRPr>
            </a:lvl8pPr>
            <a:lvl9pPr marL="4022920" indent="-236642" defTabSz="465069" eaLnBrk="0" fontAlgn="base" hangingPunct="0">
              <a:spcBef>
                <a:spcPct val="30000"/>
              </a:spcBef>
              <a:spcAft>
                <a:spcPct val="0"/>
              </a:spcAft>
              <a:buClr>
                <a:srgbClr val="000000"/>
              </a:buClr>
              <a:buSzPct val="100000"/>
              <a:buFont typeface="Times New Roman" pitchFamily="18" charset="0"/>
              <a:tabLst>
                <a:tab pos="0" algn="l"/>
                <a:tab pos="463424" algn="l"/>
                <a:tab pos="928493" algn="l"/>
                <a:tab pos="1393561" algn="l"/>
                <a:tab pos="1858628" algn="l"/>
                <a:tab pos="2323696" algn="l"/>
                <a:tab pos="2788765" algn="l"/>
                <a:tab pos="3253832" algn="l"/>
                <a:tab pos="3718900" algn="l"/>
                <a:tab pos="4183968" algn="l"/>
                <a:tab pos="4649036" algn="l"/>
                <a:tab pos="5114103" algn="l"/>
                <a:tab pos="5579172" algn="l"/>
                <a:tab pos="6044239" algn="l"/>
                <a:tab pos="6509308" algn="l"/>
                <a:tab pos="6974375" algn="l"/>
                <a:tab pos="7439443" algn="l"/>
                <a:tab pos="7904511" algn="l"/>
                <a:tab pos="8369579" algn="l"/>
                <a:tab pos="8834646" algn="l"/>
                <a:tab pos="9299715" algn="l"/>
              </a:tabLst>
              <a:defRPr sz="1300">
                <a:solidFill>
                  <a:srgbClr val="000000"/>
                </a:solidFill>
                <a:latin typeface="Times New Roman" pitchFamily="18" charset="0"/>
              </a:defRPr>
            </a:lvl9pPr>
          </a:lstStyle>
          <a:p>
            <a:pPr algn="r" eaLnBrk="1" hangingPunct="1">
              <a:spcBef>
                <a:spcPct val="0"/>
              </a:spcBef>
            </a:pPr>
            <a:fld id="{29649560-2FA4-4FB9-B79A-7EFF54699977}" type="slidenum">
              <a:rPr lang="en-US" altLang="pt-BR" smtClean="0">
                <a:ea typeface="Microsoft YaHei" pitchFamily="34" charset="-122"/>
                <a:cs typeface="Lucida Sans Unicode" pitchFamily="34" charset="0"/>
              </a:rPr>
              <a:pPr algn="r" eaLnBrk="1" hangingPunct="1">
                <a:spcBef>
                  <a:spcPct val="0"/>
                </a:spcBef>
              </a:pPr>
              <a:t>53</a:t>
            </a:fld>
            <a:endParaRPr lang="en-US" altLang="pt-BR">
              <a:ea typeface="Microsoft YaHei" pitchFamily="34" charset="-122"/>
              <a:cs typeface="Lucida Sans Unicode"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3"/>
          <p:cNvSpPr>
            <a:spLocks noGrp="1" noChangeArrowheads="1"/>
          </p:cNvSpPr>
          <p:nvPr>
            <p:ph type="sldNum" sz="quarter"/>
          </p:nvPr>
        </p:nvSpPr>
        <p:spPr>
          <a:noFill/>
        </p:spPr>
        <p:txBody>
          <a:bodyPr/>
          <a:lstStyle>
            <a:lvl1pPr>
              <a:tabLst>
                <a:tab pos="730632" algn="l"/>
                <a:tab pos="1461265" algn="l"/>
                <a:tab pos="2191897" algn="l"/>
                <a:tab pos="2922529" algn="l"/>
              </a:tabLst>
              <a:defRPr>
                <a:solidFill>
                  <a:schemeClr val="bg1"/>
                </a:solidFill>
                <a:latin typeface="Times New Roman" pitchFamily="18" charset="0"/>
                <a:ea typeface="SimSun" pitchFamily="2" charset="-122"/>
              </a:defRPr>
            </a:lvl1pPr>
            <a:lvl2pPr>
              <a:tabLst>
                <a:tab pos="730632" algn="l"/>
                <a:tab pos="1461265" algn="l"/>
                <a:tab pos="2191897" algn="l"/>
                <a:tab pos="2922529" algn="l"/>
              </a:tabLst>
              <a:defRPr>
                <a:solidFill>
                  <a:schemeClr val="bg1"/>
                </a:solidFill>
                <a:latin typeface="Times New Roman" pitchFamily="18" charset="0"/>
                <a:ea typeface="SimSun" pitchFamily="2" charset="-122"/>
              </a:defRPr>
            </a:lvl2pPr>
            <a:lvl3pPr>
              <a:tabLst>
                <a:tab pos="730632" algn="l"/>
                <a:tab pos="1461265" algn="l"/>
                <a:tab pos="2191897" algn="l"/>
                <a:tab pos="2922529" algn="l"/>
              </a:tabLst>
              <a:defRPr>
                <a:solidFill>
                  <a:schemeClr val="bg1"/>
                </a:solidFill>
                <a:latin typeface="Times New Roman" pitchFamily="18" charset="0"/>
                <a:ea typeface="SimSun" pitchFamily="2" charset="-122"/>
              </a:defRPr>
            </a:lvl3pPr>
            <a:lvl4pPr>
              <a:tabLst>
                <a:tab pos="730632" algn="l"/>
                <a:tab pos="1461265" algn="l"/>
                <a:tab pos="2191897" algn="l"/>
                <a:tab pos="2922529" algn="l"/>
              </a:tabLst>
              <a:defRPr>
                <a:solidFill>
                  <a:schemeClr val="bg1"/>
                </a:solidFill>
                <a:latin typeface="Times New Roman" pitchFamily="18" charset="0"/>
                <a:ea typeface="SimSun" pitchFamily="2" charset="-122"/>
              </a:defRPr>
            </a:lvl4pPr>
            <a:lvl5pPr>
              <a:tabLst>
                <a:tab pos="730632" algn="l"/>
                <a:tab pos="1461265" algn="l"/>
                <a:tab pos="2191897" algn="l"/>
                <a:tab pos="2922529" algn="l"/>
              </a:tabLst>
              <a:defRPr>
                <a:solidFill>
                  <a:schemeClr val="bg1"/>
                </a:solidFill>
                <a:latin typeface="Times New Roman" pitchFamily="18" charset="0"/>
                <a:ea typeface="SimSun" pitchFamily="2" charset="-122"/>
              </a:defRPr>
            </a:lvl5pPr>
            <a:lvl6pPr marL="2537986"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6pPr>
            <a:lvl7pPr marL="2999438"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7pPr>
            <a:lvl8pPr marL="3460890"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8pPr>
            <a:lvl9pPr marL="3922342"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9pPr>
          </a:lstStyle>
          <a:p>
            <a:fld id="{98B1F2D3-2DD9-441C-BCC1-0372CE7D3763}" type="slidenum">
              <a:rPr lang="pt-BR" altLang="pt-BR">
                <a:solidFill>
                  <a:srgbClr val="000000"/>
                </a:solidFill>
                <a:latin typeface="Calibri" pitchFamily="34" charset="0"/>
                <a:ea typeface="Arial Unicode MS" pitchFamily="34" charset="-128"/>
              </a:rPr>
              <a:pPr/>
              <a:t>12</a:t>
            </a:fld>
            <a:endParaRPr lang="pt-BR" altLang="pt-BR">
              <a:solidFill>
                <a:srgbClr val="000000"/>
              </a:solidFill>
              <a:latin typeface="Calibri" pitchFamily="34" charset="0"/>
              <a:ea typeface="Arial Unicode MS" pitchFamily="34" charset="-128"/>
            </a:endParaRPr>
          </a:p>
        </p:txBody>
      </p:sp>
      <p:sp>
        <p:nvSpPr>
          <p:cNvPr id="35843" name="Rectangle 1"/>
          <p:cNvSpPr>
            <a:spLocks noGrp="1" noRot="1" noChangeAspect="1" noChangeArrowheads="1" noTextEdit="1"/>
          </p:cNvSpPr>
          <p:nvPr>
            <p:ph type="sldImg"/>
          </p:nvPr>
        </p:nvSpPr>
        <p:spPr>
          <a:xfrm>
            <a:off x="938213" y="750888"/>
            <a:ext cx="5002212" cy="3751262"/>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4" name="Rectangle 2"/>
          <p:cNvSpPr>
            <a:spLocks noGrp="1" noChangeArrowheads="1"/>
          </p:cNvSpPr>
          <p:nvPr>
            <p:ph type="body" idx="1"/>
          </p:nvPr>
        </p:nvSpPr>
        <p:spPr>
          <a:xfrm>
            <a:off x="688992" y="4752669"/>
            <a:ext cx="5500676" cy="450151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pt-BR">
              <a:latin typeface="Times New Roman" pitchFamily="18" charset="0"/>
            </a:endParaRPr>
          </a:p>
        </p:txBody>
      </p:sp>
    </p:spTree>
    <p:extLst>
      <p:ext uri="{BB962C8B-B14F-4D97-AF65-F5344CB8AC3E}">
        <p14:creationId xmlns:p14="http://schemas.microsoft.com/office/powerpoint/2010/main" val="652082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3"/>
          <p:cNvSpPr>
            <a:spLocks noGrp="1" noChangeArrowheads="1"/>
          </p:cNvSpPr>
          <p:nvPr>
            <p:ph type="sldNum" sz="quarter"/>
          </p:nvPr>
        </p:nvSpPr>
        <p:spPr>
          <a:noFill/>
        </p:spPr>
        <p:txBody>
          <a:bodyPr/>
          <a:lstStyle>
            <a:lvl1pPr>
              <a:tabLst>
                <a:tab pos="730632" algn="l"/>
                <a:tab pos="1461265" algn="l"/>
                <a:tab pos="2191897" algn="l"/>
                <a:tab pos="2922529" algn="l"/>
              </a:tabLst>
              <a:defRPr>
                <a:solidFill>
                  <a:schemeClr val="bg1"/>
                </a:solidFill>
                <a:latin typeface="Times New Roman" pitchFamily="18" charset="0"/>
                <a:ea typeface="SimSun" pitchFamily="2" charset="-122"/>
              </a:defRPr>
            </a:lvl1pPr>
            <a:lvl2pPr>
              <a:tabLst>
                <a:tab pos="730632" algn="l"/>
                <a:tab pos="1461265" algn="l"/>
                <a:tab pos="2191897" algn="l"/>
                <a:tab pos="2922529" algn="l"/>
              </a:tabLst>
              <a:defRPr>
                <a:solidFill>
                  <a:schemeClr val="bg1"/>
                </a:solidFill>
                <a:latin typeface="Times New Roman" pitchFamily="18" charset="0"/>
                <a:ea typeface="SimSun" pitchFamily="2" charset="-122"/>
              </a:defRPr>
            </a:lvl2pPr>
            <a:lvl3pPr>
              <a:tabLst>
                <a:tab pos="730632" algn="l"/>
                <a:tab pos="1461265" algn="l"/>
                <a:tab pos="2191897" algn="l"/>
                <a:tab pos="2922529" algn="l"/>
              </a:tabLst>
              <a:defRPr>
                <a:solidFill>
                  <a:schemeClr val="bg1"/>
                </a:solidFill>
                <a:latin typeface="Times New Roman" pitchFamily="18" charset="0"/>
                <a:ea typeface="SimSun" pitchFamily="2" charset="-122"/>
              </a:defRPr>
            </a:lvl3pPr>
            <a:lvl4pPr>
              <a:tabLst>
                <a:tab pos="730632" algn="l"/>
                <a:tab pos="1461265" algn="l"/>
                <a:tab pos="2191897" algn="l"/>
                <a:tab pos="2922529" algn="l"/>
              </a:tabLst>
              <a:defRPr>
                <a:solidFill>
                  <a:schemeClr val="bg1"/>
                </a:solidFill>
                <a:latin typeface="Times New Roman" pitchFamily="18" charset="0"/>
                <a:ea typeface="SimSun" pitchFamily="2" charset="-122"/>
              </a:defRPr>
            </a:lvl4pPr>
            <a:lvl5pPr>
              <a:tabLst>
                <a:tab pos="730632" algn="l"/>
                <a:tab pos="1461265" algn="l"/>
                <a:tab pos="2191897" algn="l"/>
                <a:tab pos="2922529" algn="l"/>
              </a:tabLst>
              <a:defRPr>
                <a:solidFill>
                  <a:schemeClr val="bg1"/>
                </a:solidFill>
                <a:latin typeface="Times New Roman" pitchFamily="18" charset="0"/>
                <a:ea typeface="SimSun" pitchFamily="2" charset="-122"/>
              </a:defRPr>
            </a:lvl5pPr>
            <a:lvl6pPr marL="2537986"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6pPr>
            <a:lvl7pPr marL="2999438"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7pPr>
            <a:lvl8pPr marL="3460890"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8pPr>
            <a:lvl9pPr marL="3922342" indent="-230726" defTabSz="453441" eaLnBrk="0" fontAlgn="base" hangingPunct="0">
              <a:spcBef>
                <a:spcPct val="0"/>
              </a:spcBef>
              <a:spcAft>
                <a:spcPct val="0"/>
              </a:spcAft>
              <a:tabLst>
                <a:tab pos="730632" algn="l"/>
                <a:tab pos="1461265" algn="l"/>
                <a:tab pos="2191897" algn="l"/>
                <a:tab pos="2922529" algn="l"/>
              </a:tabLst>
              <a:defRPr>
                <a:solidFill>
                  <a:schemeClr val="bg1"/>
                </a:solidFill>
                <a:latin typeface="Times New Roman" pitchFamily="18" charset="0"/>
                <a:ea typeface="SimSun" pitchFamily="2" charset="-122"/>
              </a:defRPr>
            </a:lvl9pPr>
          </a:lstStyle>
          <a:p>
            <a:fld id="{2AEC03F7-C6A2-4714-A094-F65F4CF33A68}" type="slidenum">
              <a:rPr lang="pt-BR" altLang="pt-BR">
                <a:solidFill>
                  <a:srgbClr val="000000"/>
                </a:solidFill>
                <a:latin typeface="Calibri" pitchFamily="34" charset="0"/>
                <a:ea typeface="Arial Unicode MS" pitchFamily="34" charset="-128"/>
              </a:rPr>
              <a:pPr/>
              <a:t>13</a:t>
            </a:fld>
            <a:endParaRPr lang="pt-BR" altLang="pt-BR">
              <a:solidFill>
                <a:srgbClr val="000000"/>
              </a:solidFill>
              <a:latin typeface="Calibri" pitchFamily="34" charset="0"/>
              <a:ea typeface="Arial Unicode MS" pitchFamily="34" charset="-128"/>
            </a:endParaRPr>
          </a:p>
        </p:txBody>
      </p:sp>
      <p:sp>
        <p:nvSpPr>
          <p:cNvPr id="37891" name="Text Box 1"/>
          <p:cNvSpPr txBox="1">
            <a:spLocks noChangeArrowheads="1"/>
          </p:cNvSpPr>
          <p:nvPr/>
        </p:nvSpPr>
        <p:spPr bwMode="auto">
          <a:xfrm>
            <a:off x="3896247" y="9502136"/>
            <a:ext cx="2980804" cy="5007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4107" tIns="46872" rIns="94107" bIns="46872"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9pPr>
          </a:lstStyle>
          <a:p>
            <a:pPr algn="r" eaLnBrk="1" hangingPunct="1">
              <a:buSzPct val="100000"/>
            </a:pPr>
            <a:fld id="{316AFA2A-5A7F-4D26-A866-93FC38CD7E03}" type="slidenum">
              <a:rPr lang="pt-BR" altLang="pt-BR" sz="1200">
                <a:solidFill>
                  <a:srgbClr val="000000"/>
                </a:solidFill>
              </a:rPr>
              <a:pPr algn="r" eaLnBrk="1" hangingPunct="1">
                <a:buSzPct val="100000"/>
              </a:pPr>
              <a:t>13</a:t>
            </a:fld>
            <a:endParaRPr lang="pt-BR" altLang="pt-BR" sz="1200">
              <a:solidFill>
                <a:srgbClr val="000000"/>
              </a:solidFill>
            </a:endParaRPr>
          </a:p>
        </p:txBody>
      </p:sp>
      <p:sp>
        <p:nvSpPr>
          <p:cNvPr id="37892" name="Rectangle 2"/>
          <p:cNvSpPr>
            <a:spLocks noChangeArrowheads="1"/>
          </p:cNvSpPr>
          <p:nvPr/>
        </p:nvSpPr>
        <p:spPr bwMode="auto">
          <a:xfrm>
            <a:off x="0" y="1"/>
            <a:ext cx="1607" cy="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654" tIns="46145" rIns="92654" bIns="46145"/>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9pPr>
          </a:lstStyle>
          <a:p>
            <a:pPr eaLnBrk="1" hangingPunct="1">
              <a:lnSpc>
                <a:spcPct val="93000"/>
              </a:lnSpc>
              <a:buSzPct val="100000"/>
            </a:pPr>
            <a:fld id="{448CFE15-24EB-4C15-9B35-6C1252DDA8AA}" type="slidenum">
              <a:rPr lang="pt-BR" altLang="pt-BR">
                <a:solidFill>
                  <a:srgbClr val="000000"/>
                </a:solidFill>
                <a:latin typeface="Arial" pitchFamily="34" charset="0"/>
              </a:rPr>
              <a:pPr eaLnBrk="1" hangingPunct="1">
                <a:lnSpc>
                  <a:spcPct val="93000"/>
                </a:lnSpc>
                <a:buSzPct val="100000"/>
              </a:pPr>
              <a:t>13</a:t>
            </a:fld>
            <a:endParaRPr lang="pt-BR" altLang="pt-BR">
              <a:solidFill>
                <a:srgbClr val="000000"/>
              </a:solidFill>
              <a:latin typeface="Arial" pitchFamily="34" charset="0"/>
            </a:endParaRPr>
          </a:p>
        </p:txBody>
      </p:sp>
      <p:sp>
        <p:nvSpPr>
          <p:cNvPr id="37893" name="Rectangle 3"/>
          <p:cNvSpPr>
            <a:spLocks noGrp="1" noChangeArrowheads="1"/>
          </p:cNvSpPr>
          <p:nvPr>
            <p:ph type="body"/>
          </p:nvPr>
        </p:nvSpPr>
        <p:spPr>
          <a:xfrm>
            <a:off x="688992" y="4752669"/>
            <a:ext cx="5500676" cy="450151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ct val="0"/>
              </a:spcBef>
              <a:tabLst>
                <a:tab pos="0" algn="l"/>
                <a:tab pos="451838" algn="l"/>
                <a:tab pos="905280" algn="l"/>
                <a:tab pos="1358720" algn="l"/>
                <a:tab pos="1812161" algn="l"/>
                <a:tab pos="2265601" algn="l"/>
                <a:tab pos="2719042" algn="l"/>
                <a:tab pos="3172482" algn="l"/>
                <a:tab pos="3625923" algn="l"/>
                <a:tab pos="4079364" algn="l"/>
                <a:tab pos="4532805" algn="l"/>
                <a:tab pos="4986245" algn="l"/>
                <a:tab pos="5439686" algn="l"/>
                <a:tab pos="5893126" algn="l"/>
                <a:tab pos="6346567" algn="l"/>
                <a:tab pos="6800007" algn="l"/>
                <a:tab pos="7253449" algn="l"/>
                <a:tab pos="7706889" algn="l"/>
                <a:tab pos="8160330" algn="l"/>
                <a:tab pos="8613770" algn="l"/>
                <a:tab pos="9067211" algn="l"/>
              </a:tabLst>
            </a:pPr>
            <a:endParaRPr lang="pt-BR" altLang="pt-BR">
              <a:latin typeface="Calibri" pitchFamily="34" charset="0"/>
              <a:ea typeface="SimSun" pitchFamily="2" charset="-122"/>
            </a:endParaRPr>
          </a:p>
        </p:txBody>
      </p:sp>
    </p:spTree>
    <p:extLst>
      <p:ext uri="{BB962C8B-B14F-4D97-AF65-F5344CB8AC3E}">
        <p14:creationId xmlns:p14="http://schemas.microsoft.com/office/powerpoint/2010/main" val="2752225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p:cNvSpPr>
            <a:spLocks noGrp="1" noChangeArrowheads="1"/>
          </p:cNvSpPr>
          <p:nvPr>
            <p:ph type="sldNum" sz="quarter"/>
          </p:nvPr>
        </p:nvSpPr>
        <p:spPr>
          <a:noFill/>
        </p:spPr>
        <p:txBody>
          <a:bodyPr/>
          <a:lstStyle>
            <a:lvl1pPr>
              <a:tabLst>
                <a:tab pos="729031" algn="l"/>
                <a:tab pos="1459663" algn="l"/>
                <a:tab pos="2190295" algn="l"/>
                <a:tab pos="2920927" algn="l"/>
              </a:tabLst>
              <a:defRPr>
                <a:solidFill>
                  <a:schemeClr val="bg1"/>
                </a:solidFill>
                <a:latin typeface="Times New Roman" pitchFamily="18" charset="0"/>
                <a:ea typeface="SimSun" pitchFamily="2" charset="-122"/>
              </a:defRPr>
            </a:lvl1pPr>
            <a:lvl2pPr>
              <a:tabLst>
                <a:tab pos="729031" algn="l"/>
                <a:tab pos="1459663" algn="l"/>
                <a:tab pos="2190295" algn="l"/>
                <a:tab pos="2920927" algn="l"/>
              </a:tabLst>
              <a:defRPr>
                <a:solidFill>
                  <a:schemeClr val="bg1"/>
                </a:solidFill>
                <a:latin typeface="Times New Roman" pitchFamily="18" charset="0"/>
                <a:ea typeface="SimSun" pitchFamily="2" charset="-122"/>
              </a:defRPr>
            </a:lvl2pPr>
            <a:lvl3pPr>
              <a:tabLst>
                <a:tab pos="729031" algn="l"/>
                <a:tab pos="1459663" algn="l"/>
                <a:tab pos="2190295" algn="l"/>
                <a:tab pos="2920927" algn="l"/>
              </a:tabLst>
              <a:defRPr>
                <a:solidFill>
                  <a:schemeClr val="bg1"/>
                </a:solidFill>
                <a:latin typeface="Times New Roman" pitchFamily="18" charset="0"/>
                <a:ea typeface="SimSun" pitchFamily="2" charset="-122"/>
              </a:defRPr>
            </a:lvl3pPr>
            <a:lvl4pPr>
              <a:tabLst>
                <a:tab pos="729031" algn="l"/>
                <a:tab pos="1459663" algn="l"/>
                <a:tab pos="2190295" algn="l"/>
                <a:tab pos="2920927" algn="l"/>
              </a:tabLst>
              <a:defRPr>
                <a:solidFill>
                  <a:schemeClr val="bg1"/>
                </a:solidFill>
                <a:latin typeface="Times New Roman" pitchFamily="18" charset="0"/>
                <a:ea typeface="SimSun" pitchFamily="2" charset="-122"/>
              </a:defRPr>
            </a:lvl4pPr>
            <a:lvl5pPr>
              <a:tabLst>
                <a:tab pos="729031" algn="l"/>
                <a:tab pos="1459663" algn="l"/>
                <a:tab pos="2190295" algn="l"/>
                <a:tab pos="2920927" algn="l"/>
              </a:tabLst>
              <a:defRPr>
                <a:solidFill>
                  <a:schemeClr val="bg1"/>
                </a:solidFill>
                <a:latin typeface="Times New Roman" pitchFamily="18" charset="0"/>
                <a:ea typeface="SimSun" pitchFamily="2" charset="-122"/>
              </a:defRPr>
            </a:lvl5pPr>
            <a:lvl6pPr marL="2537986" indent="-230726" defTabSz="453441" eaLnBrk="0" fontAlgn="base" hangingPunct="0">
              <a:spcBef>
                <a:spcPct val="0"/>
              </a:spcBef>
              <a:spcAft>
                <a:spcPct val="0"/>
              </a:spcAft>
              <a:tabLst>
                <a:tab pos="729031" algn="l"/>
                <a:tab pos="1459663" algn="l"/>
                <a:tab pos="2190295" algn="l"/>
                <a:tab pos="2920927" algn="l"/>
              </a:tabLst>
              <a:defRPr>
                <a:solidFill>
                  <a:schemeClr val="bg1"/>
                </a:solidFill>
                <a:latin typeface="Times New Roman" pitchFamily="18" charset="0"/>
                <a:ea typeface="SimSun" pitchFamily="2" charset="-122"/>
              </a:defRPr>
            </a:lvl6pPr>
            <a:lvl7pPr marL="2999438" indent="-230726" defTabSz="453441" eaLnBrk="0" fontAlgn="base" hangingPunct="0">
              <a:spcBef>
                <a:spcPct val="0"/>
              </a:spcBef>
              <a:spcAft>
                <a:spcPct val="0"/>
              </a:spcAft>
              <a:tabLst>
                <a:tab pos="729031" algn="l"/>
                <a:tab pos="1459663" algn="l"/>
                <a:tab pos="2190295" algn="l"/>
                <a:tab pos="2920927" algn="l"/>
              </a:tabLst>
              <a:defRPr>
                <a:solidFill>
                  <a:schemeClr val="bg1"/>
                </a:solidFill>
                <a:latin typeface="Times New Roman" pitchFamily="18" charset="0"/>
                <a:ea typeface="SimSun" pitchFamily="2" charset="-122"/>
              </a:defRPr>
            </a:lvl7pPr>
            <a:lvl8pPr marL="3460890" indent="-230726" defTabSz="453441" eaLnBrk="0" fontAlgn="base" hangingPunct="0">
              <a:spcBef>
                <a:spcPct val="0"/>
              </a:spcBef>
              <a:spcAft>
                <a:spcPct val="0"/>
              </a:spcAft>
              <a:tabLst>
                <a:tab pos="729031" algn="l"/>
                <a:tab pos="1459663" algn="l"/>
                <a:tab pos="2190295" algn="l"/>
                <a:tab pos="2920927" algn="l"/>
              </a:tabLst>
              <a:defRPr>
                <a:solidFill>
                  <a:schemeClr val="bg1"/>
                </a:solidFill>
                <a:latin typeface="Times New Roman" pitchFamily="18" charset="0"/>
                <a:ea typeface="SimSun" pitchFamily="2" charset="-122"/>
              </a:defRPr>
            </a:lvl8pPr>
            <a:lvl9pPr marL="3922342" indent="-230726" defTabSz="453441" eaLnBrk="0" fontAlgn="base" hangingPunct="0">
              <a:spcBef>
                <a:spcPct val="0"/>
              </a:spcBef>
              <a:spcAft>
                <a:spcPct val="0"/>
              </a:spcAft>
              <a:tabLst>
                <a:tab pos="729031" algn="l"/>
                <a:tab pos="1459663" algn="l"/>
                <a:tab pos="2190295" algn="l"/>
                <a:tab pos="2920927" algn="l"/>
              </a:tabLst>
              <a:defRPr>
                <a:solidFill>
                  <a:schemeClr val="bg1"/>
                </a:solidFill>
                <a:latin typeface="Times New Roman" pitchFamily="18" charset="0"/>
                <a:ea typeface="SimSun" pitchFamily="2" charset="-122"/>
              </a:defRPr>
            </a:lvl9pPr>
          </a:lstStyle>
          <a:p>
            <a:pPr>
              <a:buFont typeface="Times New Roman" pitchFamily="18" charset="0"/>
              <a:buNone/>
            </a:pPr>
            <a:fld id="{5DED4AB0-B575-4ABD-8F0A-5EFBFE955EE8}" type="slidenum">
              <a:rPr lang="pt-BR" altLang="pt-BR">
                <a:solidFill>
                  <a:srgbClr val="000000"/>
                </a:solidFill>
                <a:ea typeface="Arial Unicode MS" pitchFamily="34" charset="-128"/>
              </a:rPr>
              <a:pPr>
                <a:buFont typeface="Times New Roman" pitchFamily="18" charset="0"/>
                <a:buNone/>
              </a:pPr>
              <a:t>14</a:t>
            </a:fld>
            <a:endParaRPr lang="pt-BR" altLang="pt-BR">
              <a:solidFill>
                <a:srgbClr val="000000"/>
              </a:solidFill>
              <a:ea typeface="Arial Unicode MS" pitchFamily="34" charset="-128"/>
            </a:endParaRPr>
          </a:p>
        </p:txBody>
      </p:sp>
      <p:sp>
        <p:nvSpPr>
          <p:cNvPr id="26627" name="Rectangle 1"/>
          <p:cNvSpPr>
            <a:spLocks noChangeArrowheads="1"/>
          </p:cNvSpPr>
          <p:nvPr/>
        </p:nvSpPr>
        <p:spPr bwMode="auto">
          <a:xfrm>
            <a:off x="3896246" y="9502137"/>
            <a:ext cx="2979199" cy="4991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819" tIns="45409" rIns="90819" bIns="45409" anchor="b"/>
          <a:lstStyle>
            <a:lvl1pPr>
              <a:tabLst>
                <a:tab pos="722313" algn="l"/>
                <a:tab pos="1446213" algn="l"/>
                <a:tab pos="2170113" algn="l"/>
                <a:tab pos="2894013" algn="l"/>
              </a:tabLst>
              <a:defRPr>
                <a:solidFill>
                  <a:schemeClr val="bg1"/>
                </a:solidFill>
                <a:latin typeface="Times New Roman" pitchFamily="18" charset="0"/>
                <a:ea typeface="SimSun" pitchFamily="2" charset="-122"/>
              </a:defRPr>
            </a:lvl1pPr>
            <a:lvl2pPr>
              <a:tabLst>
                <a:tab pos="722313" algn="l"/>
                <a:tab pos="1446213" algn="l"/>
                <a:tab pos="2170113" algn="l"/>
                <a:tab pos="2894013" algn="l"/>
              </a:tabLst>
              <a:defRPr>
                <a:solidFill>
                  <a:schemeClr val="bg1"/>
                </a:solidFill>
                <a:latin typeface="Times New Roman" pitchFamily="18" charset="0"/>
                <a:ea typeface="SimSun" pitchFamily="2" charset="-122"/>
              </a:defRPr>
            </a:lvl2pPr>
            <a:lvl3pPr>
              <a:tabLst>
                <a:tab pos="722313" algn="l"/>
                <a:tab pos="1446213" algn="l"/>
                <a:tab pos="2170113" algn="l"/>
                <a:tab pos="2894013" algn="l"/>
              </a:tabLst>
              <a:defRPr>
                <a:solidFill>
                  <a:schemeClr val="bg1"/>
                </a:solidFill>
                <a:latin typeface="Times New Roman" pitchFamily="18" charset="0"/>
                <a:ea typeface="SimSun" pitchFamily="2" charset="-122"/>
              </a:defRPr>
            </a:lvl3pPr>
            <a:lvl4pPr>
              <a:tabLst>
                <a:tab pos="722313" algn="l"/>
                <a:tab pos="1446213" algn="l"/>
                <a:tab pos="2170113" algn="l"/>
                <a:tab pos="2894013" algn="l"/>
              </a:tabLst>
              <a:defRPr>
                <a:solidFill>
                  <a:schemeClr val="bg1"/>
                </a:solidFill>
                <a:latin typeface="Times New Roman" pitchFamily="18" charset="0"/>
                <a:ea typeface="SimSun" pitchFamily="2" charset="-122"/>
              </a:defRPr>
            </a:lvl4pPr>
            <a:lvl5pPr>
              <a:tabLst>
                <a:tab pos="722313" algn="l"/>
                <a:tab pos="1446213" algn="l"/>
                <a:tab pos="2170113" algn="l"/>
                <a:tab pos="2894013"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722313" algn="l"/>
                <a:tab pos="1446213" algn="l"/>
                <a:tab pos="2170113" algn="l"/>
                <a:tab pos="2894013"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722313" algn="l"/>
                <a:tab pos="1446213" algn="l"/>
                <a:tab pos="2170113" algn="l"/>
                <a:tab pos="2894013"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722313" algn="l"/>
                <a:tab pos="1446213" algn="l"/>
                <a:tab pos="2170113" algn="l"/>
                <a:tab pos="2894013"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722313" algn="l"/>
                <a:tab pos="1446213" algn="l"/>
                <a:tab pos="2170113" algn="l"/>
                <a:tab pos="2894013" algn="l"/>
              </a:tabLst>
              <a:defRPr>
                <a:solidFill>
                  <a:schemeClr val="bg1"/>
                </a:solidFill>
                <a:latin typeface="Times New Roman" pitchFamily="18" charset="0"/>
                <a:ea typeface="SimSun" pitchFamily="2" charset="-122"/>
              </a:defRPr>
            </a:lvl9pPr>
          </a:lstStyle>
          <a:p>
            <a:pPr algn="r"/>
            <a:fld id="{DB4C5319-2EE5-43DE-B1E3-234FAD59EB99}" type="slidenum">
              <a:rPr lang="pt-BR" altLang="en-US" sz="1200">
                <a:solidFill>
                  <a:srgbClr val="FFFFFF"/>
                </a:solidFill>
              </a:rPr>
              <a:pPr algn="r"/>
              <a:t>14</a:t>
            </a:fld>
            <a:endParaRPr lang="pt-BR" altLang="en-US" sz="1200">
              <a:solidFill>
                <a:srgbClr val="FFFFFF"/>
              </a:solidFill>
            </a:endParaRPr>
          </a:p>
        </p:txBody>
      </p:sp>
      <p:sp>
        <p:nvSpPr>
          <p:cNvPr id="36866" name="Text Box 2"/>
          <p:cNvSpPr txBox="1">
            <a:spLocks noGrp="1" noChangeArrowheads="1"/>
          </p:cNvSpPr>
          <p:nvPr>
            <p:ph type="body"/>
          </p:nvPr>
        </p:nvSpPr>
        <p:spPr>
          <a:xfrm>
            <a:off x="0" y="1"/>
            <a:ext cx="1607" cy="1600"/>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819" tIns="45409" rIns="90819" bIns="45409" anchor="ctr"/>
          <a:lstStyle/>
          <a:p>
            <a:pPr eaLnBrk="1">
              <a:spcBef>
                <a:spcPct val="0"/>
              </a:spcBef>
              <a:buFont typeface="Times New Roman" pitchFamily="16" charset="0"/>
              <a:buNone/>
              <a:defRPr/>
            </a:pPr>
            <a:r>
              <a:rPr lang="pt-BR" sz="2000">
                <a:ea typeface="+mn-ea" charset="0"/>
                <a:cs typeface="+mn-ea" charset="0"/>
              </a:rPr>
              <a:t>Informar que os Portais da Transparência são uma exigência legal desde o ano de 2009, quando foi editada a LC nº 131/2009, que alterou a Lei de Responsabilidade Fiscal, adicionando 03 artigos a ela, todos três falando de divulgação de informações orçamentárias e financeiras e as ferramentas a serem utilizadas para essa divulgação.</a:t>
            </a:r>
          </a:p>
          <a:p>
            <a:pPr eaLnBrk="1">
              <a:spcBef>
                <a:spcPct val="0"/>
              </a:spcBef>
              <a:buFont typeface="Times New Roman" pitchFamily="16" charset="0"/>
              <a:buNone/>
              <a:defRPr/>
            </a:pPr>
            <a:endParaRPr lang="pt-BR" sz="2000">
              <a:ea typeface="+mn-ea" charset="0"/>
              <a:cs typeface="+mn-ea" charset="0"/>
            </a:endParaRPr>
          </a:p>
          <a:p>
            <a:pPr eaLnBrk="1">
              <a:spcBef>
                <a:spcPct val="0"/>
              </a:spcBef>
              <a:buFont typeface="Times New Roman" pitchFamily="16" charset="0"/>
              <a:buNone/>
              <a:defRPr/>
            </a:pPr>
            <a:r>
              <a:rPr lang="pt-BR" sz="2000">
                <a:ea typeface="+mn-ea" charset="0"/>
                <a:cs typeface="+mn-ea" charset="0"/>
              </a:rPr>
              <a:t>A LC nº 131/2009 também é conhecida como a “Lei da Transparência” ou “Lei Capiberibe”, por conta do nome de seu autor, o parlamentar João Capiberibe. </a:t>
            </a:r>
          </a:p>
          <a:p>
            <a:pPr eaLnBrk="1">
              <a:spcBef>
                <a:spcPct val="0"/>
              </a:spcBef>
              <a:buFont typeface="Times New Roman" pitchFamily="16" charset="0"/>
              <a:buNone/>
              <a:defRPr/>
            </a:pPr>
            <a:endParaRPr lang="pt-BR" sz="2000">
              <a:ea typeface="+mn-ea" charset="0"/>
              <a:cs typeface="+mn-ea" charset="0"/>
            </a:endParaRPr>
          </a:p>
          <a:p>
            <a:pPr eaLnBrk="1">
              <a:spcBef>
                <a:spcPct val="0"/>
              </a:spcBef>
              <a:buFont typeface="Times New Roman" pitchFamily="16" charset="0"/>
              <a:buNone/>
              <a:defRPr/>
            </a:pPr>
            <a:r>
              <a:rPr lang="pt-BR" sz="2000">
                <a:ea typeface="+mn-ea" charset="0"/>
                <a:cs typeface="+mn-ea" charset="0"/>
              </a:rPr>
              <a:t>Para mais informações, ler artigos disponíveis no </a:t>
            </a:r>
            <a:r>
              <a:rPr lang="pt-BR" sz="2000" b="1">
                <a:ea typeface="+mn-ea" charset="0"/>
                <a:cs typeface="+mn-ea" charset="0"/>
              </a:rPr>
              <a:t>FTP:/BrasilTransparente</a:t>
            </a:r>
          </a:p>
        </p:txBody>
      </p:sp>
    </p:spTree>
    <p:extLst>
      <p:ext uri="{BB962C8B-B14F-4D97-AF65-F5344CB8AC3E}">
        <p14:creationId xmlns:p14="http://schemas.microsoft.com/office/powerpoint/2010/main" val="1323690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6"/>
          <p:cNvSpPr>
            <a:spLocks noGrp="1" noChangeArrowheads="1"/>
          </p:cNvSpPr>
          <p:nvPr>
            <p:ph type="sldNum" sz="quarter"/>
          </p:nvPr>
        </p:nvSpPr>
        <p:spPr>
          <a:noFill/>
        </p:spPr>
        <p:txBody>
          <a:bodyPr/>
          <a:lstStyle>
            <a:lvl1pPr>
              <a:tabLst>
                <a:tab pos="729031" algn="l"/>
                <a:tab pos="1459663" algn="l"/>
                <a:tab pos="2190295" algn="l"/>
                <a:tab pos="2920927" algn="l"/>
              </a:tabLst>
              <a:defRPr>
                <a:solidFill>
                  <a:schemeClr val="bg1"/>
                </a:solidFill>
                <a:latin typeface="Times New Roman" pitchFamily="18" charset="0"/>
                <a:ea typeface="SimSun" pitchFamily="2" charset="-122"/>
              </a:defRPr>
            </a:lvl1pPr>
            <a:lvl2pPr>
              <a:tabLst>
                <a:tab pos="729031" algn="l"/>
                <a:tab pos="1459663" algn="l"/>
                <a:tab pos="2190295" algn="l"/>
                <a:tab pos="2920927" algn="l"/>
              </a:tabLst>
              <a:defRPr>
                <a:solidFill>
                  <a:schemeClr val="bg1"/>
                </a:solidFill>
                <a:latin typeface="Times New Roman" pitchFamily="18" charset="0"/>
                <a:ea typeface="SimSun" pitchFamily="2" charset="-122"/>
              </a:defRPr>
            </a:lvl2pPr>
            <a:lvl3pPr>
              <a:tabLst>
                <a:tab pos="729031" algn="l"/>
                <a:tab pos="1459663" algn="l"/>
                <a:tab pos="2190295" algn="l"/>
                <a:tab pos="2920927" algn="l"/>
              </a:tabLst>
              <a:defRPr>
                <a:solidFill>
                  <a:schemeClr val="bg1"/>
                </a:solidFill>
                <a:latin typeface="Times New Roman" pitchFamily="18" charset="0"/>
                <a:ea typeface="SimSun" pitchFamily="2" charset="-122"/>
              </a:defRPr>
            </a:lvl3pPr>
            <a:lvl4pPr>
              <a:tabLst>
                <a:tab pos="729031" algn="l"/>
                <a:tab pos="1459663" algn="l"/>
                <a:tab pos="2190295" algn="l"/>
                <a:tab pos="2920927" algn="l"/>
              </a:tabLst>
              <a:defRPr>
                <a:solidFill>
                  <a:schemeClr val="bg1"/>
                </a:solidFill>
                <a:latin typeface="Times New Roman" pitchFamily="18" charset="0"/>
                <a:ea typeface="SimSun" pitchFamily="2" charset="-122"/>
              </a:defRPr>
            </a:lvl4pPr>
            <a:lvl5pPr>
              <a:tabLst>
                <a:tab pos="729031" algn="l"/>
                <a:tab pos="1459663" algn="l"/>
                <a:tab pos="2190295" algn="l"/>
                <a:tab pos="2920927" algn="l"/>
              </a:tabLst>
              <a:defRPr>
                <a:solidFill>
                  <a:schemeClr val="bg1"/>
                </a:solidFill>
                <a:latin typeface="Times New Roman" pitchFamily="18" charset="0"/>
                <a:ea typeface="SimSun" pitchFamily="2" charset="-122"/>
              </a:defRPr>
            </a:lvl5pPr>
            <a:lvl6pPr marL="2537986" indent="-230726" defTabSz="453441" eaLnBrk="0" fontAlgn="base" hangingPunct="0">
              <a:spcBef>
                <a:spcPct val="0"/>
              </a:spcBef>
              <a:spcAft>
                <a:spcPct val="0"/>
              </a:spcAft>
              <a:tabLst>
                <a:tab pos="729031" algn="l"/>
                <a:tab pos="1459663" algn="l"/>
                <a:tab pos="2190295" algn="l"/>
                <a:tab pos="2920927" algn="l"/>
              </a:tabLst>
              <a:defRPr>
                <a:solidFill>
                  <a:schemeClr val="bg1"/>
                </a:solidFill>
                <a:latin typeface="Times New Roman" pitchFamily="18" charset="0"/>
                <a:ea typeface="SimSun" pitchFamily="2" charset="-122"/>
              </a:defRPr>
            </a:lvl6pPr>
            <a:lvl7pPr marL="2999438" indent="-230726" defTabSz="453441" eaLnBrk="0" fontAlgn="base" hangingPunct="0">
              <a:spcBef>
                <a:spcPct val="0"/>
              </a:spcBef>
              <a:spcAft>
                <a:spcPct val="0"/>
              </a:spcAft>
              <a:tabLst>
                <a:tab pos="729031" algn="l"/>
                <a:tab pos="1459663" algn="l"/>
                <a:tab pos="2190295" algn="l"/>
                <a:tab pos="2920927" algn="l"/>
              </a:tabLst>
              <a:defRPr>
                <a:solidFill>
                  <a:schemeClr val="bg1"/>
                </a:solidFill>
                <a:latin typeface="Times New Roman" pitchFamily="18" charset="0"/>
                <a:ea typeface="SimSun" pitchFamily="2" charset="-122"/>
              </a:defRPr>
            </a:lvl7pPr>
            <a:lvl8pPr marL="3460890" indent="-230726" defTabSz="453441" eaLnBrk="0" fontAlgn="base" hangingPunct="0">
              <a:spcBef>
                <a:spcPct val="0"/>
              </a:spcBef>
              <a:spcAft>
                <a:spcPct val="0"/>
              </a:spcAft>
              <a:tabLst>
                <a:tab pos="729031" algn="l"/>
                <a:tab pos="1459663" algn="l"/>
                <a:tab pos="2190295" algn="l"/>
                <a:tab pos="2920927" algn="l"/>
              </a:tabLst>
              <a:defRPr>
                <a:solidFill>
                  <a:schemeClr val="bg1"/>
                </a:solidFill>
                <a:latin typeface="Times New Roman" pitchFamily="18" charset="0"/>
                <a:ea typeface="SimSun" pitchFamily="2" charset="-122"/>
              </a:defRPr>
            </a:lvl8pPr>
            <a:lvl9pPr marL="3922342" indent="-230726" defTabSz="453441" eaLnBrk="0" fontAlgn="base" hangingPunct="0">
              <a:spcBef>
                <a:spcPct val="0"/>
              </a:spcBef>
              <a:spcAft>
                <a:spcPct val="0"/>
              </a:spcAft>
              <a:tabLst>
                <a:tab pos="729031" algn="l"/>
                <a:tab pos="1459663" algn="l"/>
                <a:tab pos="2190295" algn="l"/>
                <a:tab pos="2920927" algn="l"/>
              </a:tabLst>
              <a:defRPr>
                <a:solidFill>
                  <a:schemeClr val="bg1"/>
                </a:solidFill>
                <a:latin typeface="Times New Roman" pitchFamily="18" charset="0"/>
                <a:ea typeface="SimSun" pitchFamily="2" charset="-122"/>
              </a:defRPr>
            </a:lvl9pPr>
          </a:lstStyle>
          <a:p>
            <a:pPr>
              <a:buFont typeface="Times New Roman" pitchFamily="18" charset="0"/>
              <a:buNone/>
            </a:pPr>
            <a:fld id="{2AF69107-C8B7-4CDC-8F61-8A76E26986DF}" type="slidenum">
              <a:rPr lang="pt-BR" altLang="pt-BR">
                <a:solidFill>
                  <a:srgbClr val="000000"/>
                </a:solidFill>
                <a:ea typeface="Arial Unicode MS" pitchFamily="34" charset="-128"/>
              </a:rPr>
              <a:pPr>
                <a:buFont typeface="Times New Roman" pitchFamily="18" charset="0"/>
                <a:buNone/>
              </a:pPr>
              <a:t>15</a:t>
            </a:fld>
            <a:endParaRPr lang="pt-BR" altLang="pt-BR">
              <a:solidFill>
                <a:srgbClr val="000000"/>
              </a:solidFill>
              <a:ea typeface="Arial Unicode MS" pitchFamily="34" charset="-128"/>
            </a:endParaRPr>
          </a:p>
        </p:txBody>
      </p:sp>
      <p:sp>
        <p:nvSpPr>
          <p:cNvPr id="28675" name="Rectangle 1"/>
          <p:cNvSpPr>
            <a:spLocks noChangeArrowheads="1"/>
          </p:cNvSpPr>
          <p:nvPr/>
        </p:nvSpPr>
        <p:spPr bwMode="auto">
          <a:xfrm>
            <a:off x="3896246" y="9502137"/>
            <a:ext cx="2979199" cy="4991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819" tIns="45409" rIns="90819" bIns="45409" anchor="b"/>
          <a:lstStyle>
            <a:lvl1pPr>
              <a:tabLst>
                <a:tab pos="722313" algn="l"/>
                <a:tab pos="1446213" algn="l"/>
                <a:tab pos="2170113" algn="l"/>
                <a:tab pos="2894013" algn="l"/>
              </a:tabLst>
              <a:defRPr>
                <a:solidFill>
                  <a:schemeClr val="bg1"/>
                </a:solidFill>
                <a:latin typeface="Times New Roman" pitchFamily="18" charset="0"/>
                <a:ea typeface="SimSun" pitchFamily="2" charset="-122"/>
              </a:defRPr>
            </a:lvl1pPr>
            <a:lvl2pPr>
              <a:tabLst>
                <a:tab pos="722313" algn="l"/>
                <a:tab pos="1446213" algn="l"/>
                <a:tab pos="2170113" algn="l"/>
                <a:tab pos="2894013" algn="l"/>
              </a:tabLst>
              <a:defRPr>
                <a:solidFill>
                  <a:schemeClr val="bg1"/>
                </a:solidFill>
                <a:latin typeface="Times New Roman" pitchFamily="18" charset="0"/>
                <a:ea typeface="SimSun" pitchFamily="2" charset="-122"/>
              </a:defRPr>
            </a:lvl2pPr>
            <a:lvl3pPr>
              <a:tabLst>
                <a:tab pos="722313" algn="l"/>
                <a:tab pos="1446213" algn="l"/>
                <a:tab pos="2170113" algn="l"/>
                <a:tab pos="2894013" algn="l"/>
              </a:tabLst>
              <a:defRPr>
                <a:solidFill>
                  <a:schemeClr val="bg1"/>
                </a:solidFill>
                <a:latin typeface="Times New Roman" pitchFamily="18" charset="0"/>
                <a:ea typeface="SimSun" pitchFamily="2" charset="-122"/>
              </a:defRPr>
            </a:lvl3pPr>
            <a:lvl4pPr>
              <a:tabLst>
                <a:tab pos="722313" algn="l"/>
                <a:tab pos="1446213" algn="l"/>
                <a:tab pos="2170113" algn="l"/>
                <a:tab pos="2894013" algn="l"/>
              </a:tabLst>
              <a:defRPr>
                <a:solidFill>
                  <a:schemeClr val="bg1"/>
                </a:solidFill>
                <a:latin typeface="Times New Roman" pitchFamily="18" charset="0"/>
                <a:ea typeface="SimSun" pitchFamily="2" charset="-122"/>
              </a:defRPr>
            </a:lvl4pPr>
            <a:lvl5pPr>
              <a:tabLst>
                <a:tab pos="722313" algn="l"/>
                <a:tab pos="1446213" algn="l"/>
                <a:tab pos="2170113" algn="l"/>
                <a:tab pos="2894013"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722313" algn="l"/>
                <a:tab pos="1446213" algn="l"/>
                <a:tab pos="2170113" algn="l"/>
                <a:tab pos="2894013"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722313" algn="l"/>
                <a:tab pos="1446213" algn="l"/>
                <a:tab pos="2170113" algn="l"/>
                <a:tab pos="2894013"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722313" algn="l"/>
                <a:tab pos="1446213" algn="l"/>
                <a:tab pos="2170113" algn="l"/>
                <a:tab pos="2894013"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722313" algn="l"/>
                <a:tab pos="1446213" algn="l"/>
                <a:tab pos="2170113" algn="l"/>
                <a:tab pos="2894013" algn="l"/>
              </a:tabLst>
              <a:defRPr>
                <a:solidFill>
                  <a:schemeClr val="bg1"/>
                </a:solidFill>
                <a:latin typeface="Times New Roman" pitchFamily="18" charset="0"/>
                <a:ea typeface="SimSun" pitchFamily="2" charset="-122"/>
              </a:defRPr>
            </a:lvl9pPr>
          </a:lstStyle>
          <a:p>
            <a:pPr algn="r"/>
            <a:fld id="{1D015935-BA60-41E9-BC19-1362FF02A1F2}" type="slidenum">
              <a:rPr lang="pt-BR" altLang="en-US" sz="1200">
                <a:solidFill>
                  <a:srgbClr val="FFFFFF"/>
                </a:solidFill>
              </a:rPr>
              <a:pPr algn="r"/>
              <a:t>15</a:t>
            </a:fld>
            <a:endParaRPr lang="pt-BR" altLang="en-US" sz="1200">
              <a:solidFill>
                <a:srgbClr val="FFFFFF"/>
              </a:solidFill>
            </a:endParaRPr>
          </a:p>
        </p:txBody>
      </p:sp>
      <p:sp>
        <p:nvSpPr>
          <p:cNvPr id="37890" name="Text Box 2"/>
          <p:cNvSpPr txBox="1">
            <a:spLocks noGrp="1" noChangeArrowheads="1"/>
          </p:cNvSpPr>
          <p:nvPr>
            <p:ph type="body"/>
          </p:nvPr>
        </p:nvSpPr>
        <p:spPr>
          <a:xfrm>
            <a:off x="0" y="1"/>
            <a:ext cx="1607" cy="1600"/>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819" tIns="45409" rIns="90819" bIns="45409" anchor="ctr"/>
          <a:lstStyle>
            <a:lvl1pPr marL="215900" indent="-214313">
              <a:defRPr sz="1200">
                <a:solidFill>
                  <a:srgbClr val="000000"/>
                </a:solidFill>
                <a:latin typeface="Times New Roman" pitchFamily="16" charset="0"/>
              </a:defRPr>
            </a:lvl1pPr>
            <a:lvl2pPr>
              <a:defRPr sz="1200">
                <a:solidFill>
                  <a:srgbClr val="000000"/>
                </a:solidFill>
                <a:latin typeface="Times New Roman" pitchFamily="16" charset="0"/>
              </a:defRPr>
            </a:lvl2pPr>
            <a:lvl3pPr>
              <a:defRPr sz="1200">
                <a:solidFill>
                  <a:srgbClr val="000000"/>
                </a:solidFill>
                <a:latin typeface="Times New Roman" pitchFamily="16" charset="0"/>
              </a:defRPr>
            </a:lvl3pPr>
            <a:lvl4pPr>
              <a:defRPr sz="1200">
                <a:solidFill>
                  <a:srgbClr val="000000"/>
                </a:solidFill>
                <a:latin typeface="Times New Roman" pitchFamily="16" charset="0"/>
              </a:defRPr>
            </a:lvl4pPr>
            <a:lvl5pPr>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defRPr sz="1200">
                <a:solidFill>
                  <a:srgbClr val="000000"/>
                </a:solidFill>
                <a:latin typeface="Times New Roman" pitchFamily="16" charset="0"/>
              </a:defRPr>
            </a:lvl9pPr>
          </a:lstStyle>
          <a:p>
            <a:pPr eaLnBrk="1">
              <a:spcBef>
                <a:spcPct val="0"/>
              </a:spcBef>
              <a:buFont typeface="Times New Roman" pitchFamily="16" charset="0"/>
              <a:buNone/>
              <a:defRPr/>
            </a:pPr>
            <a:r>
              <a:rPr lang="pt-BR" sz="2000">
                <a:ea typeface="+mn-ea" charset="0"/>
                <a:cs typeface="+mn-ea" charset="0"/>
              </a:rPr>
              <a:t>Neste slide é importante ressaltar que, para atender à legislação, os Portais devem conter, NO MÍNIMO, duas informações:</a:t>
            </a:r>
          </a:p>
          <a:p>
            <a:pPr eaLnBrk="1">
              <a:spcBef>
                <a:spcPct val="0"/>
              </a:spcBef>
              <a:buFont typeface="StarSymbol" charset="0"/>
              <a:buChar char="-"/>
              <a:defRPr/>
            </a:pPr>
            <a:r>
              <a:rPr lang="pt-BR" sz="2000">
                <a:ea typeface="+mn-ea" charset="0"/>
                <a:cs typeface="+mn-ea" charset="0"/>
              </a:rPr>
              <a:t>Receitas e Despesas do ente</a:t>
            </a:r>
          </a:p>
          <a:p>
            <a:pPr eaLnBrk="1">
              <a:spcBef>
                <a:spcPct val="0"/>
              </a:spcBef>
              <a:buClrTx/>
              <a:buSzTx/>
              <a:buFontTx/>
              <a:buNone/>
              <a:defRPr/>
            </a:pPr>
            <a:endParaRPr lang="pt-BR" sz="2000">
              <a:ea typeface="+mn-ea" charset="0"/>
              <a:cs typeface="+mn-ea" charset="0"/>
            </a:endParaRPr>
          </a:p>
          <a:p>
            <a:pPr eaLnBrk="1">
              <a:spcBef>
                <a:spcPct val="0"/>
              </a:spcBef>
              <a:buClrTx/>
              <a:buSzTx/>
              <a:buFontTx/>
              <a:buNone/>
              <a:defRPr/>
            </a:pPr>
            <a:r>
              <a:rPr lang="pt-BR" sz="2000">
                <a:ea typeface="+mn-ea" charset="0"/>
                <a:cs typeface="+mn-ea" charset="0"/>
              </a:rPr>
              <a:t>Ressaltar ainda que esta lei já determinou que as informações serão disponibilizadas A QUALQUER PESSOA FÍSICA OU JURÍDICA.</a:t>
            </a:r>
          </a:p>
          <a:p>
            <a:pPr eaLnBrk="1">
              <a:spcBef>
                <a:spcPct val="0"/>
              </a:spcBef>
              <a:buClrTx/>
              <a:buSzTx/>
              <a:buFontTx/>
              <a:buNone/>
              <a:defRPr/>
            </a:pPr>
            <a:endParaRPr lang="pt-BR" sz="2000">
              <a:ea typeface="+mn-ea" charset="0"/>
              <a:cs typeface="+mn-ea" charset="0"/>
            </a:endParaRPr>
          </a:p>
          <a:p>
            <a:pPr eaLnBrk="1">
              <a:spcBef>
                <a:spcPct val="0"/>
              </a:spcBef>
              <a:buClrTx/>
              <a:buSzTx/>
              <a:buFontTx/>
              <a:buNone/>
              <a:defRPr/>
            </a:pPr>
            <a:r>
              <a:rPr lang="pt-BR" sz="2000">
                <a:ea typeface="+mn-ea" charset="0"/>
                <a:cs typeface="+mn-ea" charset="0"/>
              </a:rPr>
              <a:t>Mais à frente se falará sobre as informações exigidas pela LAI, que podem ser incluídas tanto no Portal (se ele já existir) quanto em uma nova página, genericamente chamada “Página de Acesso à Informação”.</a:t>
            </a:r>
          </a:p>
        </p:txBody>
      </p:sp>
    </p:spTree>
    <p:extLst>
      <p:ext uri="{BB962C8B-B14F-4D97-AF65-F5344CB8AC3E}">
        <p14:creationId xmlns:p14="http://schemas.microsoft.com/office/powerpoint/2010/main" val="207699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6"/>
          <p:cNvSpPr>
            <a:spLocks noGrp="1" noChangeArrowheads="1"/>
          </p:cNvSpPr>
          <p:nvPr>
            <p:ph type="sldNum" sz="quarter"/>
          </p:nvPr>
        </p:nvSpPr>
        <p:spPr>
          <a:noFill/>
        </p:spPr>
        <p:txBody>
          <a:bodyPr/>
          <a:lstStyle>
            <a:lvl1pPr>
              <a:tabLst>
                <a:tab pos="729031" algn="l"/>
                <a:tab pos="1459663" algn="l"/>
                <a:tab pos="2190295" algn="l"/>
                <a:tab pos="2920927" algn="l"/>
              </a:tabLst>
              <a:defRPr>
                <a:solidFill>
                  <a:schemeClr val="bg1"/>
                </a:solidFill>
                <a:latin typeface="Times New Roman" pitchFamily="18" charset="0"/>
                <a:ea typeface="SimSun" pitchFamily="2" charset="-122"/>
              </a:defRPr>
            </a:lvl1pPr>
            <a:lvl2pPr>
              <a:tabLst>
                <a:tab pos="729031" algn="l"/>
                <a:tab pos="1459663" algn="l"/>
                <a:tab pos="2190295" algn="l"/>
                <a:tab pos="2920927" algn="l"/>
              </a:tabLst>
              <a:defRPr>
                <a:solidFill>
                  <a:schemeClr val="bg1"/>
                </a:solidFill>
                <a:latin typeface="Times New Roman" pitchFamily="18" charset="0"/>
                <a:ea typeface="SimSun" pitchFamily="2" charset="-122"/>
              </a:defRPr>
            </a:lvl2pPr>
            <a:lvl3pPr>
              <a:tabLst>
                <a:tab pos="729031" algn="l"/>
                <a:tab pos="1459663" algn="l"/>
                <a:tab pos="2190295" algn="l"/>
                <a:tab pos="2920927" algn="l"/>
              </a:tabLst>
              <a:defRPr>
                <a:solidFill>
                  <a:schemeClr val="bg1"/>
                </a:solidFill>
                <a:latin typeface="Times New Roman" pitchFamily="18" charset="0"/>
                <a:ea typeface="SimSun" pitchFamily="2" charset="-122"/>
              </a:defRPr>
            </a:lvl3pPr>
            <a:lvl4pPr>
              <a:tabLst>
                <a:tab pos="729031" algn="l"/>
                <a:tab pos="1459663" algn="l"/>
                <a:tab pos="2190295" algn="l"/>
                <a:tab pos="2920927" algn="l"/>
              </a:tabLst>
              <a:defRPr>
                <a:solidFill>
                  <a:schemeClr val="bg1"/>
                </a:solidFill>
                <a:latin typeface="Times New Roman" pitchFamily="18" charset="0"/>
                <a:ea typeface="SimSun" pitchFamily="2" charset="-122"/>
              </a:defRPr>
            </a:lvl4pPr>
            <a:lvl5pPr>
              <a:tabLst>
                <a:tab pos="729031" algn="l"/>
                <a:tab pos="1459663" algn="l"/>
                <a:tab pos="2190295" algn="l"/>
                <a:tab pos="2920927" algn="l"/>
              </a:tabLst>
              <a:defRPr>
                <a:solidFill>
                  <a:schemeClr val="bg1"/>
                </a:solidFill>
                <a:latin typeface="Times New Roman" pitchFamily="18" charset="0"/>
                <a:ea typeface="SimSun" pitchFamily="2" charset="-122"/>
              </a:defRPr>
            </a:lvl5pPr>
            <a:lvl6pPr marL="2537986" indent="-230726" defTabSz="453441" eaLnBrk="0" fontAlgn="base" hangingPunct="0">
              <a:spcBef>
                <a:spcPct val="0"/>
              </a:spcBef>
              <a:spcAft>
                <a:spcPct val="0"/>
              </a:spcAft>
              <a:tabLst>
                <a:tab pos="729031" algn="l"/>
                <a:tab pos="1459663" algn="l"/>
                <a:tab pos="2190295" algn="l"/>
                <a:tab pos="2920927" algn="l"/>
              </a:tabLst>
              <a:defRPr>
                <a:solidFill>
                  <a:schemeClr val="bg1"/>
                </a:solidFill>
                <a:latin typeface="Times New Roman" pitchFamily="18" charset="0"/>
                <a:ea typeface="SimSun" pitchFamily="2" charset="-122"/>
              </a:defRPr>
            </a:lvl6pPr>
            <a:lvl7pPr marL="2999438" indent="-230726" defTabSz="453441" eaLnBrk="0" fontAlgn="base" hangingPunct="0">
              <a:spcBef>
                <a:spcPct val="0"/>
              </a:spcBef>
              <a:spcAft>
                <a:spcPct val="0"/>
              </a:spcAft>
              <a:tabLst>
                <a:tab pos="729031" algn="l"/>
                <a:tab pos="1459663" algn="l"/>
                <a:tab pos="2190295" algn="l"/>
                <a:tab pos="2920927" algn="l"/>
              </a:tabLst>
              <a:defRPr>
                <a:solidFill>
                  <a:schemeClr val="bg1"/>
                </a:solidFill>
                <a:latin typeface="Times New Roman" pitchFamily="18" charset="0"/>
                <a:ea typeface="SimSun" pitchFamily="2" charset="-122"/>
              </a:defRPr>
            </a:lvl7pPr>
            <a:lvl8pPr marL="3460890" indent="-230726" defTabSz="453441" eaLnBrk="0" fontAlgn="base" hangingPunct="0">
              <a:spcBef>
                <a:spcPct val="0"/>
              </a:spcBef>
              <a:spcAft>
                <a:spcPct val="0"/>
              </a:spcAft>
              <a:tabLst>
                <a:tab pos="729031" algn="l"/>
                <a:tab pos="1459663" algn="l"/>
                <a:tab pos="2190295" algn="l"/>
                <a:tab pos="2920927" algn="l"/>
              </a:tabLst>
              <a:defRPr>
                <a:solidFill>
                  <a:schemeClr val="bg1"/>
                </a:solidFill>
                <a:latin typeface="Times New Roman" pitchFamily="18" charset="0"/>
                <a:ea typeface="SimSun" pitchFamily="2" charset="-122"/>
              </a:defRPr>
            </a:lvl8pPr>
            <a:lvl9pPr marL="3922342" indent="-230726" defTabSz="453441" eaLnBrk="0" fontAlgn="base" hangingPunct="0">
              <a:spcBef>
                <a:spcPct val="0"/>
              </a:spcBef>
              <a:spcAft>
                <a:spcPct val="0"/>
              </a:spcAft>
              <a:tabLst>
                <a:tab pos="729031" algn="l"/>
                <a:tab pos="1459663" algn="l"/>
                <a:tab pos="2190295" algn="l"/>
                <a:tab pos="2920927" algn="l"/>
              </a:tabLst>
              <a:defRPr>
                <a:solidFill>
                  <a:schemeClr val="bg1"/>
                </a:solidFill>
                <a:latin typeface="Times New Roman" pitchFamily="18" charset="0"/>
                <a:ea typeface="SimSun" pitchFamily="2" charset="-122"/>
              </a:defRPr>
            </a:lvl9pPr>
          </a:lstStyle>
          <a:p>
            <a:pPr>
              <a:buFont typeface="Times New Roman" pitchFamily="18" charset="0"/>
              <a:buNone/>
            </a:pPr>
            <a:fld id="{7CD97758-428E-45C8-AC63-11D891267AC0}" type="slidenum">
              <a:rPr lang="pt-BR" altLang="pt-BR">
                <a:solidFill>
                  <a:srgbClr val="000000"/>
                </a:solidFill>
                <a:ea typeface="Arial Unicode MS" pitchFamily="34" charset="-128"/>
              </a:rPr>
              <a:pPr>
                <a:buFont typeface="Times New Roman" pitchFamily="18" charset="0"/>
                <a:buNone/>
              </a:pPr>
              <a:t>16</a:t>
            </a:fld>
            <a:endParaRPr lang="pt-BR" altLang="pt-BR">
              <a:solidFill>
                <a:srgbClr val="000000"/>
              </a:solidFill>
              <a:ea typeface="Arial Unicode MS" pitchFamily="34" charset="-128"/>
            </a:endParaRPr>
          </a:p>
        </p:txBody>
      </p:sp>
      <p:sp>
        <p:nvSpPr>
          <p:cNvPr id="32771" name="Rectangle 1"/>
          <p:cNvSpPr>
            <a:spLocks noChangeArrowheads="1"/>
          </p:cNvSpPr>
          <p:nvPr/>
        </p:nvSpPr>
        <p:spPr bwMode="auto">
          <a:xfrm>
            <a:off x="3896246" y="9502137"/>
            <a:ext cx="2979199" cy="4991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819" tIns="45409" rIns="90819" bIns="45409" anchor="b"/>
          <a:lstStyle>
            <a:lvl1pPr>
              <a:tabLst>
                <a:tab pos="722313" algn="l"/>
                <a:tab pos="1446213" algn="l"/>
                <a:tab pos="2170113" algn="l"/>
                <a:tab pos="2894013" algn="l"/>
              </a:tabLst>
              <a:defRPr>
                <a:solidFill>
                  <a:schemeClr val="bg1"/>
                </a:solidFill>
                <a:latin typeface="Times New Roman" pitchFamily="18" charset="0"/>
                <a:ea typeface="SimSun" pitchFamily="2" charset="-122"/>
              </a:defRPr>
            </a:lvl1pPr>
            <a:lvl2pPr>
              <a:tabLst>
                <a:tab pos="722313" algn="l"/>
                <a:tab pos="1446213" algn="l"/>
                <a:tab pos="2170113" algn="l"/>
                <a:tab pos="2894013" algn="l"/>
              </a:tabLst>
              <a:defRPr>
                <a:solidFill>
                  <a:schemeClr val="bg1"/>
                </a:solidFill>
                <a:latin typeface="Times New Roman" pitchFamily="18" charset="0"/>
                <a:ea typeface="SimSun" pitchFamily="2" charset="-122"/>
              </a:defRPr>
            </a:lvl2pPr>
            <a:lvl3pPr>
              <a:tabLst>
                <a:tab pos="722313" algn="l"/>
                <a:tab pos="1446213" algn="l"/>
                <a:tab pos="2170113" algn="l"/>
                <a:tab pos="2894013" algn="l"/>
              </a:tabLst>
              <a:defRPr>
                <a:solidFill>
                  <a:schemeClr val="bg1"/>
                </a:solidFill>
                <a:latin typeface="Times New Roman" pitchFamily="18" charset="0"/>
                <a:ea typeface="SimSun" pitchFamily="2" charset="-122"/>
              </a:defRPr>
            </a:lvl3pPr>
            <a:lvl4pPr>
              <a:tabLst>
                <a:tab pos="722313" algn="l"/>
                <a:tab pos="1446213" algn="l"/>
                <a:tab pos="2170113" algn="l"/>
                <a:tab pos="2894013" algn="l"/>
              </a:tabLst>
              <a:defRPr>
                <a:solidFill>
                  <a:schemeClr val="bg1"/>
                </a:solidFill>
                <a:latin typeface="Times New Roman" pitchFamily="18" charset="0"/>
                <a:ea typeface="SimSun" pitchFamily="2" charset="-122"/>
              </a:defRPr>
            </a:lvl4pPr>
            <a:lvl5pPr>
              <a:tabLst>
                <a:tab pos="722313" algn="l"/>
                <a:tab pos="1446213" algn="l"/>
                <a:tab pos="2170113" algn="l"/>
                <a:tab pos="2894013"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722313" algn="l"/>
                <a:tab pos="1446213" algn="l"/>
                <a:tab pos="2170113" algn="l"/>
                <a:tab pos="2894013"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722313" algn="l"/>
                <a:tab pos="1446213" algn="l"/>
                <a:tab pos="2170113" algn="l"/>
                <a:tab pos="2894013"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722313" algn="l"/>
                <a:tab pos="1446213" algn="l"/>
                <a:tab pos="2170113" algn="l"/>
                <a:tab pos="2894013"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722313" algn="l"/>
                <a:tab pos="1446213" algn="l"/>
                <a:tab pos="2170113" algn="l"/>
                <a:tab pos="2894013" algn="l"/>
              </a:tabLst>
              <a:defRPr>
                <a:solidFill>
                  <a:schemeClr val="bg1"/>
                </a:solidFill>
                <a:latin typeface="Times New Roman" pitchFamily="18" charset="0"/>
                <a:ea typeface="SimSun" pitchFamily="2" charset="-122"/>
              </a:defRPr>
            </a:lvl9pPr>
          </a:lstStyle>
          <a:p>
            <a:pPr algn="r"/>
            <a:fld id="{6083610F-E153-4DFF-821F-AE6AEEBD0511}" type="slidenum">
              <a:rPr lang="pt-BR" altLang="en-US" sz="1200">
                <a:solidFill>
                  <a:srgbClr val="FFFFFF"/>
                </a:solidFill>
              </a:rPr>
              <a:pPr algn="r"/>
              <a:t>16</a:t>
            </a:fld>
            <a:endParaRPr lang="pt-BR" altLang="en-US" sz="1200">
              <a:solidFill>
                <a:srgbClr val="FFFFFF"/>
              </a:solidFill>
            </a:endParaRPr>
          </a:p>
        </p:txBody>
      </p:sp>
      <p:sp>
        <p:nvSpPr>
          <p:cNvPr id="32772" name="Rectangle 2"/>
          <p:cNvSpPr>
            <a:spLocks noGrp="1" noChangeArrowheads="1"/>
          </p:cNvSpPr>
          <p:nvPr>
            <p:ph type="body"/>
          </p:nvPr>
        </p:nvSpPr>
        <p:spPr>
          <a:xfrm>
            <a:off x="0" y="1"/>
            <a:ext cx="1607" cy="16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spcBef>
                <a:spcPct val="0"/>
              </a:spcBef>
            </a:pPr>
            <a:endParaRPr lang="pt-BR" altLang="pt-BR" sz="2000">
              <a:latin typeface="Arial" pitchFamily="34" charset="0"/>
              <a:ea typeface="Microsoft YaHei" pitchFamily="34" charset="-122"/>
            </a:endParaRPr>
          </a:p>
        </p:txBody>
      </p:sp>
    </p:spTree>
    <p:extLst>
      <p:ext uri="{BB962C8B-B14F-4D97-AF65-F5344CB8AC3E}">
        <p14:creationId xmlns:p14="http://schemas.microsoft.com/office/powerpoint/2010/main" val="318469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a:t>Clique para editar o título mestre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a:t>Clique para editar o estilo do subtítulo mestre</a:t>
            </a:r>
            <a:endParaRPr kumimoji="0" lang="en-US"/>
          </a:p>
        </p:txBody>
      </p:sp>
      <p:sp>
        <p:nvSpPr>
          <p:cNvPr id="30" name="Date Placeholder 29"/>
          <p:cNvSpPr>
            <a:spLocks noGrp="1"/>
          </p:cNvSpPr>
          <p:nvPr>
            <p:ph type="dt" sz="half" idx="10"/>
          </p:nvPr>
        </p:nvSpPr>
        <p:spPr/>
        <p:txBody>
          <a:bodyPr/>
          <a:lstStyle/>
          <a:p>
            <a:fld id="{F9577D5B-B1A7-402D-AD93-959D8F4E8F69}" type="datetimeFigureOut">
              <a:rPr lang="pt-BR" smtClean="0"/>
              <a:t>17/08/2017</a:t>
            </a:fld>
            <a:endParaRPr lang="pt-BR"/>
          </a:p>
        </p:txBody>
      </p:sp>
      <p:sp>
        <p:nvSpPr>
          <p:cNvPr id="19" name="Footer Placeholder 18"/>
          <p:cNvSpPr>
            <a:spLocks noGrp="1"/>
          </p:cNvSpPr>
          <p:nvPr>
            <p:ph type="ftr" sz="quarter" idx="11"/>
          </p:nvPr>
        </p:nvSpPr>
        <p:spPr/>
        <p:txBody>
          <a:bodyPr/>
          <a:lstStyle/>
          <a:p>
            <a:endParaRPr lang="pt-BR"/>
          </a:p>
        </p:txBody>
      </p:sp>
      <p:sp>
        <p:nvSpPr>
          <p:cNvPr id="27" name="Slide Number Placeholder 26"/>
          <p:cNvSpPr>
            <a:spLocks noGrp="1"/>
          </p:cNvSpPr>
          <p:nvPr>
            <p:ph type="sldNum" sz="quarter" idx="12"/>
          </p:nvPr>
        </p:nvSpPr>
        <p:spPr/>
        <p:txBody>
          <a:bodyPr/>
          <a:lstStyle/>
          <a:p>
            <a:fld id="{7C086202-A869-48D3-8CB9-F1CD83DDF510}" type="slidenum">
              <a:rPr lang="pt-BR" smtClean="0"/>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pt-BR"/>
              <a:t>Clique para editar o título mestre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Date Placeholder 3"/>
          <p:cNvSpPr>
            <a:spLocks noGrp="1"/>
          </p:cNvSpPr>
          <p:nvPr>
            <p:ph type="dt" sz="half" idx="10"/>
          </p:nvPr>
        </p:nvSpPr>
        <p:spPr/>
        <p:txBody>
          <a:bodyPr/>
          <a:lstStyle/>
          <a:p>
            <a:fld id="{F9577D5B-B1A7-402D-AD93-959D8F4E8F69}" type="datetimeFigureOut">
              <a:rPr lang="pt-BR" smtClean="0"/>
              <a:t>17/08/2017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C086202-A869-48D3-8CB9-F1CD83DDF510}"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pt-BR"/>
              <a:t>Clique para editar o título mestre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Date Placeholder 3"/>
          <p:cNvSpPr>
            <a:spLocks noGrp="1"/>
          </p:cNvSpPr>
          <p:nvPr>
            <p:ph type="dt" sz="half" idx="10"/>
          </p:nvPr>
        </p:nvSpPr>
        <p:spPr/>
        <p:txBody>
          <a:bodyPr/>
          <a:lstStyle/>
          <a:p>
            <a:fld id="{F9577D5B-B1A7-402D-AD93-959D8F4E8F69}" type="datetimeFigureOut">
              <a:rPr lang="pt-BR" smtClean="0"/>
              <a:t>17/08/2017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C086202-A869-48D3-8CB9-F1CD83DDF510}"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pt-BR"/>
              <a:t>Clique para editar o título mestre</a:t>
            </a:r>
            <a:endParaRPr kumimoji="0" lang="en-US"/>
          </a:p>
        </p:txBody>
      </p:sp>
      <p:sp>
        <p:nvSpPr>
          <p:cNvPr id="3" name="Content Placeholder 2"/>
          <p:cNvSpPr>
            <a:spLocks noGrp="1"/>
          </p:cNvSpPr>
          <p:nvPr>
            <p:ph idx="1"/>
          </p:nvPr>
        </p:nvSpPr>
        <p:spPr/>
        <p:txBody>
          <a:body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Date Placeholder 3"/>
          <p:cNvSpPr>
            <a:spLocks noGrp="1"/>
          </p:cNvSpPr>
          <p:nvPr>
            <p:ph type="dt" sz="half" idx="10"/>
          </p:nvPr>
        </p:nvSpPr>
        <p:spPr/>
        <p:txBody>
          <a:bodyPr/>
          <a:lstStyle/>
          <a:p>
            <a:fld id="{F9577D5B-B1A7-402D-AD93-959D8F4E8F69}" type="datetimeFigureOut">
              <a:rPr lang="pt-BR" smtClean="0"/>
              <a:t>17/08/2017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C086202-A869-48D3-8CB9-F1CD83DDF510}"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a:t>Clique para editar o título mestre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a:t>Clique para editar o texto mestre</a:t>
            </a:r>
          </a:p>
        </p:txBody>
      </p:sp>
      <p:sp>
        <p:nvSpPr>
          <p:cNvPr id="4" name="Date Placeholder 3"/>
          <p:cNvSpPr>
            <a:spLocks noGrp="1"/>
          </p:cNvSpPr>
          <p:nvPr>
            <p:ph type="dt" sz="half" idx="10"/>
          </p:nvPr>
        </p:nvSpPr>
        <p:spPr/>
        <p:txBody>
          <a:bodyPr/>
          <a:lstStyle/>
          <a:p>
            <a:fld id="{F9577D5B-B1A7-402D-AD93-959D8F4E8F69}" type="datetimeFigureOut">
              <a:rPr lang="pt-BR" smtClean="0"/>
              <a:t>17/08/2017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C086202-A869-48D3-8CB9-F1CD83DDF510}" type="slidenum">
              <a:rPr lang="pt-BR" smtClean="0"/>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pt-BR"/>
              <a:t>Clique para editar o título mestre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5" name="Date Placeholder 4"/>
          <p:cNvSpPr>
            <a:spLocks noGrp="1"/>
          </p:cNvSpPr>
          <p:nvPr>
            <p:ph type="dt" sz="half" idx="10"/>
          </p:nvPr>
        </p:nvSpPr>
        <p:spPr/>
        <p:txBody>
          <a:bodyPr/>
          <a:lstStyle/>
          <a:p>
            <a:fld id="{F9577D5B-B1A7-402D-AD93-959D8F4E8F69}" type="datetimeFigureOut">
              <a:rPr lang="pt-BR" smtClean="0"/>
              <a:t>17/08/2017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C086202-A869-48D3-8CB9-F1CD83DDF510}"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pt-BR"/>
              <a:t>Clique para editar o título mestre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a:t>Clique para editar o texto mestre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a:t>Clique para editar o texto mestre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7" name="Date Placeholder 6"/>
          <p:cNvSpPr>
            <a:spLocks noGrp="1"/>
          </p:cNvSpPr>
          <p:nvPr>
            <p:ph type="dt" sz="half" idx="10"/>
          </p:nvPr>
        </p:nvSpPr>
        <p:spPr/>
        <p:txBody>
          <a:bodyPr/>
          <a:lstStyle/>
          <a:p>
            <a:fld id="{F9577D5B-B1A7-402D-AD93-959D8F4E8F69}" type="datetimeFigureOut">
              <a:rPr lang="pt-BR" smtClean="0"/>
              <a:t>17/08/2017</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C086202-A869-48D3-8CB9-F1CD83DDF510}"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t-BR"/>
              <a:t>Clique para editar o título mestre</a:t>
            </a:r>
            <a:endParaRPr kumimoji="0" lang="en-US"/>
          </a:p>
        </p:txBody>
      </p:sp>
      <p:sp>
        <p:nvSpPr>
          <p:cNvPr id="3" name="Date Placeholder 2"/>
          <p:cNvSpPr>
            <a:spLocks noGrp="1"/>
          </p:cNvSpPr>
          <p:nvPr>
            <p:ph type="dt" sz="half" idx="10"/>
          </p:nvPr>
        </p:nvSpPr>
        <p:spPr/>
        <p:txBody>
          <a:bodyPr/>
          <a:lstStyle/>
          <a:p>
            <a:fld id="{F9577D5B-B1A7-402D-AD93-959D8F4E8F69}" type="datetimeFigureOut">
              <a:rPr lang="pt-BR" smtClean="0"/>
              <a:t>17/08/2017</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C086202-A869-48D3-8CB9-F1CD83DDF510}"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577D5B-B1A7-402D-AD93-959D8F4E8F69}" type="datetimeFigureOut">
              <a:rPr lang="pt-BR" smtClean="0"/>
              <a:t>17/08/2017</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C086202-A869-48D3-8CB9-F1CD83DDF510}"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t-BR"/>
              <a:t>Clique para editar o título mestre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t-BR"/>
              <a:t>Clique para editar o texto mestre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t-BR"/>
              <a:t>Clique para editar 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5" name="Date Placeholder 4"/>
          <p:cNvSpPr>
            <a:spLocks noGrp="1"/>
          </p:cNvSpPr>
          <p:nvPr>
            <p:ph type="dt" sz="half" idx="10"/>
          </p:nvPr>
        </p:nvSpPr>
        <p:spPr/>
        <p:txBody>
          <a:bodyPr/>
          <a:lstStyle/>
          <a:p>
            <a:fld id="{F9577D5B-B1A7-402D-AD93-959D8F4E8F69}" type="datetimeFigureOut">
              <a:rPr lang="pt-BR" smtClean="0"/>
              <a:t>17/08/2017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C086202-A869-48D3-8CB9-F1CD83DDF510}" type="slidenum">
              <a:rPr lang="pt-BR" smtClean="0"/>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t-BR"/>
              <a:t>Clique para editar o título mestre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t-BR"/>
              <a:t>Clique para editar o texto mestre</a:t>
            </a:r>
          </a:p>
        </p:txBody>
      </p:sp>
      <p:sp>
        <p:nvSpPr>
          <p:cNvPr id="5" name="Date Placeholder 4"/>
          <p:cNvSpPr>
            <a:spLocks noGrp="1"/>
          </p:cNvSpPr>
          <p:nvPr>
            <p:ph type="dt" sz="half" idx="10"/>
          </p:nvPr>
        </p:nvSpPr>
        <p:spPr/>
        <p:txBody>
          <a:bodyPr/>
          <a:lstStyle/>
          <a:p>
            <a:fld id="{F9577D5B-B1A7-402D-AD93-959D8F4E8F69}" type="datetimeFigureOut">
              <a:rPr lang="pt-BR" smtClean="0"/>
              <a:t>17/08/2017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a:xfrm>
            <a:off x="8077200" y="6356350"/>
            <a:ext cx="609600" cy="365125"/>
          </a:xfrm>
        </p:spPr>
        <p:txBody>
          <a:bodyPr/>
          <a:lstStyle/>
          <a:p>
            <a:fld id="{7C086202-A869-48D3-8CB9-F1CD83DDF510}" type="slidenum">
              <a:rPr lang="pt-BR" smtClean="0"/>
              <a:t>‹nº›</a:t>
            </a:fld>
            <a:endParaRPr lang="pt-B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t-BR"/>
              <a:t>Clique no ícone para adicionar uma imagem</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t-BR" dirty="0"/>
              <a:t>Clique para editar o título mestre</a:t>
            </a:r>
            <a:endParaRPr kumimoji="0" lang="en-US" dirty="0"/>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t-BR"/>
              <a:t>Clique para editar o texto mestre</a:t>
            </a:r>
          </a:p>
          <a:p>
            <a:pPr lvl="1" eaLnBrk="1" latinLnBrk="0" hangingPunct="1"/>
            <a:r>
              <a:rPr kumimoji="0" lang="pt-BR"/>
              <a:t>Segundo nível</a:t>
            </a:r>
          </a:p>
          <a:p>
            <a:pPr lvl="2" eaLnBrk="1" latinLnBrk="0" hangingPunct="1"/>
            <a:r>
              <a:rPr kumimoji="0" lang="pt-BR"/>
              <a:t>Terceiro nível</a:t>
            </a:r>
          </a:p>
          <a:p>
            <a:pPr lvl="3" eaLnBrk="1" latinLnBrk="0" hangingPunct="1"/>
            <a:r>
              <a:rPr kumimoji="0" lang="pt-BR"/>
              <a:t>Quarto nível</a:t>
            </a:r>
          </a:p>
          <a:p>
            <a:pPr lvl="4" eaLnBrk="1" latinLnBrk="0" hangingPunct="1"/>
            <a:r>
              <a:rPr kumimoji="0" lang="pt-BR"/>
              <a:t>Quinto nível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9577D5B-B1A7-402D-AD93-959D8F4E8F69}" type="datetimeFigureOut">
              <a:rPr lang="pt-BR" smtClean="0"/>
              <a:t>17/08/2017</a:t>
            </a:fld>
            <a:endParaRPr lang="pt-B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t-B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C086202-A869-48D3-8CB9-F1CD83DDF510}" type="slidenum">
              <a:rPr lang="pt-BR" smtClean="0"/>
              <a:t>‹nº›</a:t>
            </a:fld>
            <a:endParaRPr lang="pt-BR"/>
          </a:p>
        </p:txBody>
      </p:sp>
      <p:pic>
        <p:nvPicPr>
          <p:cNvPr id="14" name="Imagem 1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1532" y="-63010"/>
            <a:ext cx="9221562" cy="6942030"/>
          </a:xfrm>
          <a:prstGeom prst="rect">
            <a:avLst/>
          </a:prstGeom>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planalto.gov.br/ccivil_03/leis/lcp/Lcp101.htm"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304203" y="1268586"/>
            <a:ext cx="82296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lgn="l" eaLnBrk="0" hangingPunct="0">
              <a:spcBef>
                <a:spcPts val="8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lgn="l" eaLnBrk="0" hangingPunct="0">
              <a:spcBef>
                <a:spcPts val="7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lgn="l" eaLnBrk="0" hangingPunct="0">
              <a:spcBef>
                <a:spcPts val="6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lgn="l" eaLnBrk="0" hangingPunct="0">
              <a:spcBef>
                <a:spcPts val="5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lgn="l" eaLnBrk="0" hangingPunct="0">
              <a:spcBef>
                <a:spcPts val="5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algn="ctr" eaLnBrk="1" hangingPunct="1">
              <a:lnSpc>
                <a:spcPct val="100000"/>
              </a:lnSpc>
              <a:spcBef>
                <a:spcPct val="0"/>
              </a:spcBef>
              <a:buClrTx/>
              <a:buFontTx/>
              <a:buNone/>
            </a:pPr>
            <a:endParaRPr lang="pt-BR" altLang="pt-BR" sz="4400" b="1" dirty="0">
              <a:solidFill>
                <a:schemeClr val="accent1">
                  <a:lumMod val="50000"/>
                </a:schemeClr>
              </a:solidFill>
              <a:latin typeface="Arial" pitchFamily="34" charset="0"/>
              <a:ea typeface="Microsoft YaHei" charset="-122"/>
              <a:cs typeface="Arial" pitchFamily="34" charset="0"/>
            </a:endParaRPr>
          </a:p>
          <a:p>
            <a:pPr algn="ctr" eaLnBrk="1" hangingPunct="1">
              <a:lnSpc>
                <a:spcPct val="100000"/>
              </a:lnSpc>
              <a:spcBef>
                <a:spcPct val="0"/>
              </a:spcBef>
              <a:buClrTx/>
              <a:buFontTx/>
              <a:buNone/>
            </a:pPr>
            <a:r>
              <a:rPr lang="pt-BR" altLang="pt-BR" sz="4400" b="1" dirty="0">
                <a:solidFill>
                  <a:schemeClr val="accent1">
                    <a:lumMod val="50000"/>
                  </a:schemeClr>
                </a:solidFill>
                <a:latin typeface="Arial" pitchFamily="34" charset="0"/>
                <a:ea typeface="Microsoft YaHei" charset="-122"/>
                <a:cs typeface="Arial" pitchFamily="34" charset="0"/>
              </a:rPr>
              <a:t>Lei de Acesso à Informação</a:t>
            </a:r>
          </a:p>
          <a:p>
            <a:pPr algn="ctr" eaLnBrk="1" hangingPunct="1">
              <a:spcBef>
                <a:spcPct val="0"/>
              </a:spcBef>
              <a:buNone/>
            </a:pPr>
            <a:r>
              <a:rPr lang="pt-BR" altLang="pt-BR" b="1" dirty="0">
                <a:solidFill>
                  <a:schemeClr val="accent1">
                    <a:lumMod val="50000"/>
                  </a:schemeClr>
                </a:solidFill>
                <a:latin typeface="Arial" pitchFamily="34" charset="0"/>
                <a:ea typeface="Microsoft YaHei" charset="-122"/>
                <a:cs typeface="Arial" pitchFamily="34" charset="0"/>
              </a:rPr>
              <a:t>Transparência Pública e Controle Social</a:t>
            </a:r>
          </a:p>
          <a:p>
            <a:pPr algn="ctr" eaLnBrk="1" hangingPunct="1">
              <a:lnSpc>
                <a:spcPct val="100000"/>
              </a:lnSpc>
              <a:spcBef>
                <a:spcPct val="0"/>
              </a:spcBef>
              <a:buClrTx/>
              <a:buFontTx/>
              <a:buNone/>
            </a:pPr>
            <a:endParaRPr lang="pt-BR" altLang="pt-BR" sz="4400" b="1" dirty="0">
              <a:solidFill>
                <a:schemeClr val="accent1">
                  <a:lumMod val="50000"/>
                </a:schemeClr>
              </a:solidFill>
              <a:latin typeface="Arial" pitchFamily="34" charset="0"/>
              <a:ea typeface="Microsoft YaHei" charset="-122"/>
              <a:cs typeface="Arial" pitchFamily="34" charset="0"/>
            </a:endParaRPr>
          </a:p>
          <a:p>
            <a:pPr algn="ctr" eaLnBrk="1" hangingPunct="1">
              <a:lnSpc>
                <a:spcPct val="100000"/>
              </a:lnSpc>
              <a:spcBef>
                <a:spcPct val="0"/>
              </a:spcBef>
              <a:buClrTx/>
              <a:buFontTx/>
              <a:buNone/>
            </a:pPr>
            <a:endParaRPr lang="pt-BR" altLang="pt-BR" sz="1800" b="1" dirty="0">
              <a:solidFill>
                <a:schemeClr val="accent1">
                  <a:lumMod val="50000"/>
                </a:schemeClr>
              </a:solidFill>
              <a:latin typeface="Arial" pitchFamily="34" charset="0"/>
              <a:ea typeface="Microsoft YaHei" charset="-122"/>
              <a:cs typeface="Arial" pitchFamily="34" charset="0"/>
            </a:endParaRPr>
          </a:p>
        </p:txBody>
      </p:sp>
      <p:sp>
        <p:nvSpPr>
          <p:cNvPr id="4099" name="Text Box 1"/>
          <p:cNvSpPr txBox="1">
            <a:spLocks noChangeArrowheads="1"/>
          </p:cNvSpPr>
          <p:nvPr/>
        </p:nvSpPr>
        <p:spPr bwMode="auto">
          <a:xfrm>
            <a:off x="806450" y="4878288"/>
            <a:ext cx="7653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lgn="l" eaLnBrk="0" hangingPunct="0">
              <a:spcBef>
                <a:spcPts val="8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lgn="l" eaLnBrk="0" hangingPunct="0">
              <a:spcBef>
                <a:spcPts val="7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lgn="l" eaLnBrk="0" hangingPunct="0">
              <a:spcBef>
                <a:spcPts val="6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lgn="l" eaLnBrk="0" hangingPunct="0">
              <a:spcBef>
                <a:spcPts val="5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lgn="l" eaLnBrk="0" hangingPunct="0">
              <a:spcBef>
                <a:spcPts val="5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algn="r" eaLnBrk="1" hangingPunct="1">
              <a:lnSpc>
                <a:spcPct val="100000"/>
              </a:lnSpc>
              <a:spcBef>
                <a:spcPct val="0"/>
              </a:spcBef>
              <a:buClrTx/>
              <a:buFontTx/>
              <a:buNone/>
            </a:pPr>
            <a:r>
              <a:rPr lang="pt-BR" altLang="pt-BR" sz="1800" b="1" dirty="0">
                <a:solidFill>
                  <a:schemeClr val="accent1">
                    <a:lumMod val="50000"/>
                  </a:schemeClr>
                </a:solidFill>
                <a:latin typeface="Arial" pitchFamily="34" charset="0"/>
                <a:ea typeface="Microsoft YaHei" charset="-122"/>
                <a:cs typeface="Arial" pitchFamily="34" charset="0"/>
              </a:rPr>
              <a:t>Leonino Gomes Rocha</a:t>
            </a:r>
          </a:p>
          <a:p>
            <a:pPr algn="r" eaLnBrk="1" hangingPunct="1">
              <a:lnSpc>
                <a:spcPct val="100000"/>
              </a:lnSpc>
              <a:spcBef>
                <a:spcPct val="0"/>
              </a:spcBef>
              <a:buClrTx/>
              <a:buFontTx/>
              <a:buNone/>
            </a:pPr>
            <a:r>
              <a:rPr lang="pt-BR" altLang="pt-BR" sz="1800" b="1" dirty="0">
                <a:solidFill>
                  <a:schemeClr val="accent1">
                    <a:lumMod val="50000"/>
                  </a:schemeClr>
                </a:solidFill>
                <a:latin typeface="Arial" pitchFamily="34" charset="0"/>
                <a:ea typeface="Microsoft YaHei" charset="-122"/>
                <a:cs typeface="Arial" pitchFamily="34" charset="0"/>
              </a:rPr>
              <a:t>Auditor Federal de Finanças e Controle da CGU</a:t>
            </a:r>
          </a:p>
        </p:txBody>
      </p:sp>
    </p:spTree>
    <p:extLst>
      <p:ext uri="{BB962C8B-B14F-4D97-AF65-F5344CB8AC3E}">
        <p14:creationId xmlns:p14="http://schemas.microsoft.com/office/powerpoint/2010/main" val="1934516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bwMode="auto">
          <a:xfrm>
            <a:off x="323850" y="1845122"/>
            <a:ext cx="8569325" cy="1439862"/>
          </a:xfrm>
          <a:prstGeom prst="roundRect">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a:extLst/>
        </p:spPr>
        <p:txBody>
          <a:bodyPr/>
          <a:lstStyle/>
          <a:p>
            <a:pPr eaLnBrk="1" hangingPunct="1">
              <a:buClr>
                <a:srgbClr val="000000"/>
              </a:buClr>
              <a:buSzPct val="100000"/>
              <a:buFont typeface="Times New Roman" pitchFamily="16" charset="0"/>
              <a:buNone/>
              <a:defRPr/>
            </a:pPr>
            <a:endParaRPr lang="pt-BR">
              <a:latin typeface="Times New Roman" pitchFamily="16" charset="0"/>
              <a:ea typeface="SimSun" charset="-122"/>
            </a:endParaRPr>
          </a:p>
        </p:txBody>
      </p:sp>
      <p:sp>
        <p:nvSpPr>
          <p:cNvPr id="2" name="Retângulo de cantos arredondados 1"/>
          <p:cNvSpPr/>
          <p:nvPr/>
        </p:nvSpPr>
        <p:spPr bwMode="auto">
          <a:xfrm>
            <a:off x="323850" y="3715742"/>
            <a:ext cx="8569325" cy="1441450"/>
          </a:xfrm>
          <a:prstGeom prst="roundRect">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a:extLst/>
        </p:spPr>
        <p:txBody>
          <a:bodyPr/>
          <a:lstStyle/>
          <a:p>
            <a:pPr eaLnBrk="1" hangingPunct="1">
              <a:buClr>
                <a:srgbClr val="000000"/>
              </a:buClr>
              <a:buSzPct val="100000"/>
              <a:buFont typeface="Times New Roman" pitchFamily="16" charset="0"/>
              <a:buNone/>
              <a:defRPr/>
            </a:pPr>
            <a:endParaRPr lang="pt-BR">
              <a:latin typeface="Times New Roman" pitchFamily="16" charset="0"/>
              <a:ea typeface="SimSun" charset="-122"/>
            </a:endParaRPr>
          </a:p>
        </p:txBody>
      </p:sp>
      <p:sp>
        <p:nvSpPr>
          <p:cNvPr id="17413" name="Espaço Reservado para Conteúdo 2"/>
          <p:cNvSpPr>
            <a:spLocks noGrp="1"/>
          </p:cNvSpPr>
          <p:nvPr>
            <p:ph idx="1"/>
          </p:nvPr>
        </p:nvSpPr>
        <p:spPr>
          <a:xfrm>
            <a:off x="635000" y="5300663"/>
            <a:ext cx="8229600" cy="936625"/>
          </a:xfrm>
        </p:spPr>
        <p:txBody>
          <a:bodyPr>
            <a:normAutofit/>
          </a:bodyPr>
          <a:lstStyle/>
          <a:p>
            <a:pPr marL="0" indent="0" algn="just">
              <a:spcBef>
                <a:spcPts val="1800"/>
              </a:spcBef>
              <a:buNone/>
            </a:pPr>
            <a:endParaRPr lang="pt-BR" altLang="pt-BR" sz="2400" dirty="0"/>
          </a:p>
        </p:txBody>
      </p:sp>
      <p:sp>
        <p:nvSpPr>
          <p:cNvPr id="5" name="Espaço Reservado para Conteúdo 2"/>
          <p:cNvSpPr txBox="1">
            <a:spLocks/>
          </p:cNvSpPr>
          <p:nvPr/>
        </p:nvSpPr>
        <p:spPr bwMode="auto">
          <a:xfrm>
            <a:off x="493713" y="3942184"/>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ormAutofit lnSpcReduction="10000"/>
          </a:bodyPr>
          <a:lst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a:lstStyle>
          <a:p>
            <a:pPr algn="just">
              <a:spcBef>
                <a:spcPts val="0"/>
              </a:spcBef>
              <a:buFont typeface="Times New Roman" panose="02020603050405020304" pitchFamily="18" charset="0"/>
              <a:buNone/>
              <a:defRPr/>
            </a:pPr>
            <a:r>
              <a:rPr lang="pt-BR" sz="2800" dirty="0"/>
              <a:t>A transparência pública é um fator que ajuda a inibir a corrupção</a:t>
            </a:r>
            <a:r>
              <a:rPr lang="pt-BR" sz="1200" dirty="0"/>
              <a:t> (HAMEED, 2005; MENDEL, 2009; JORGE; PATTARO; LOURENÇO, 2011; HEALD, 2012; WEHNER; RENZIO, 2013)</a:t>
            </a:r>
            <a:r>
              <a:rPr lang="pt-BR" sz="2400" dirty="0"/>
              <a:t>;</a:t>
            </a:r>
          </a:p>
        </p:txBody>
      </p:sp>
      <p:sp>
        <p:nvSpPr>
          <p:cNvPr id="17415" name="Espaço Reservado para Conteúdo 2"/>
          <p:cNvSpPr txBox="1">
            <a:spLocks/>
          </p:cNvSpPr>
          <p:nvPr/>
        </p:nvSpPr>
        <p:spPr bwMode="auto">
          <a:xfrm>
            <a:off x="493713" y="2205484"/>
            <a:ext cx="8229600"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defRPr>
                <a:solidFill>
                  <a:schemeClr val="bg1"/>
                </a:solidFill>
                <a:latin typeface="Times New Roman" pitchFamily="18" charset="0"/>
                <a:ea typeface="SimSun" pitchFamily="2" charset="-122"/>
              </a:defRPr>
            </a:lvl1pPr>
            <a:lvl2pPr>
              <a:defRPr>
                <a:solidFill>
                  <a:schemeClr val="bg1"/>
                </a:solidFill>
                <a:latin typeface="Times New Roman" pitchFamily="18" charset="0"/>
                <a:ea typeface="SimSun" pitchFamily="2" charset="-122"/>
              </a:defRPr>
            </a:lvl2pPr>
            <a:lvl3pPr>
              <a:defRPr>
                <a:solidFill>
                  <a:schemeClr val="bg1"/>
                </a:solidFill>
                <a:latin typeface="Times New Roman" pitchFamily="18" charset="0"/>
                <a:ea typeface="SimSun" pitchFamily="2" charset="-122"/>
              </a:defRPr>
            </a:lvl3pPr>
            <a:lvl4pPr>
              <a:defRPr>
                <a:solidFill>
                  <a:schemeClr val="bg1"/>
                </a:solidFill>
                <a:latin typeface="Times New Roman" pitchFamily="18" charset="0"/>
                <a:ea typeface="SimSun" pitchFamily="2" charset="-122"/>
              </a:defRPr>
            </a:lvl4pPr>
            <a:lvl5pPr>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defRPr>
                <a:solidFill>
                  <a:schemeClr val="bg1"/>
                </a:solidFill>
                <a:latin typeface="Times New Roman" pitchFamily="18" charset="0"/>
                <a:ea typeface="SimSun" pitchFamily="2" charset="-122"/>
              </a:defRPr>
            </a:lvl9pPr>
          </a:lstStyle>
          <a:p>
            <a:pPr algn="just">
              <a:spcBef>
                <a:spcPts val="1800"/>
              </a:spcBef>
              <a:buClr>
                <a:srgbClr val="000000"/>
              </a:buClr>
              <a:buSzPct val="100000"/>
              <a:buFont typeface="Times New Roman" pitchFamily="18" charset="0"/>
              <a:buNone/>
            </a:pPr>
            <a:r>
              <a:rPr lang="pt-BR" altLang="pt-BR" sz="2400" dirty="0">
                <a:solidFill>
                  <a:srgbClr val="000000"/>
                </a:solidFill>
                <a:latin typeface="Calibri" pitchFamily="34" charset="0"/>
              </a:rPr>
              <a:t>A busca pela transparência e pelo acesso à informação tem figurado como uma questão de relevância global </a:t>
            </a:r>
            <a:r>
              <a:rPr lang="pt-BR" altLang="pt-BR" sz="1200" dirty="0">
                <a:solidFill>
                  <a:srgbClr val="000000"/>
                </a:solidFill>
                <a:latin typeface="Calibri" pitchFamily="34" charset="0"/>
              </a:rPr>
              <a:t>(VIVOT, 2010)</a:t>
            </a:r>
            <a:r>
              <a:rPr lang="pt-BR" altLang="pt-BR" sz="2000" dirty="0">
                <a:solidFill>
                  <a:srgbClr val="000000"/>
                </a:solidFill>
                <a:latin typeface="Calibri" pitchFamily="34" charset="0"/>
              </a:rPr>
              <a:t>;</a:t>
            </a:r>
          </a:p>
          <a:p>
            <a:pPr algn="just">
              <a:spcBef>
                <a:spcPts val="1800"/>
              </a:spcBef>
              <a:buClr>
                <a:srgbClr val="000000"/>
              </a:buClr>
              <a:buSzPct val="100000"/>
              <a:buFont typeface="Times New Roman" pitchFamily="18" charset="0"/>
              <a:buNone/>
            </a:pPr>
            <a:endParaRPr lang="pt-BR" altLang="pt-BR" sz="2400" dirty="0">
              <a:solidFill>
                <a:srgbClr val="000000"/>
              </a:solidFill>
              <a:latin typeface="Calibri" pitchFamily="34" charset="0"/>
            </a:endParaRPr>
          </a:p>
        </p:txBody>
      </p:sp>
      <p:sp>
        <p:nvSpPr>
          <p:cNvPr id="17416" name="CaixaDeTexto 2"/>
          <p:cNvSpPr txBox="1">
            <a:spLocks noChangeArrowheads="1"/>
          </p:cNvSpPr>
          <p:nvPr/>
        </p:nvSpPr>
        <p:spPr bwMode="auto">
          <a:xfrm>
            <a:off x="2124075" y="692150"/>
            <a:ext cx="4608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pt-BR"/>
          </a:p>
        </p:txBody>
      </p:sp>
    </p:spTree>
    <p:extLst>
      <p:ext uri="{BB962C8B-B14F-4D97-AF65-F5344CB8AC3E}">
        <p14:creationId xmlns:p14="http://schemas.microsoft.com/office/powerpoint/2010/main" val="9558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grpId="0" nodeType="withEffect" nodePh="1">
                                  <p:stCondLst>
                                    <p:cond delay="0"/>
                                  </p:stCondLst>
                                  <p:endCondLst>
                                    <p:cond evt="begin" delay="0">
                                      <p:tn val="15"/>
                                    </p:cond>
                                  </p:endCondLst>
                                  <p:childTnLst>
                                    <p:set>
                                      <p:cBhvr>
                                        <p:cTn id="16" dur="1" fill="hold">
                                          <p:stCondLst>
                                            <p:cond delay="0"/>
                                          </p:stCondLst>
                                        </p:cTn>
                                        <p:tgtEl>
                                          <p:spTgt spid="174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17413" grpId="0" build="p"/>
      <p:bldP spid="174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agem 1"/>
          <p:cNvPicPr>
            <a:picLocks noChangeAspect="1"/>
          </p:cNvPicPr>
          <p:nvPr/>
        </p:nvPicPr>
        <p:blipFill>
          <a:blip r:embed="rId3">
            <a:extLst>
              <a:ext uri="{28A0092B-C50C-407E-A947-70E740481C1C}">
                <a14:useLocalDpi xmlns:a14="http://schemas.microsoft.com/office/drawing/2010/main" val="0"/>
              </a:ext>
            </a:extLst>
          </a:blip>
          <a:srcRect l="5830" t="4501" r="5830" b="45801"/>
          <a:stretch>
            <a:fillRect/>
          </a:stretch>
        </p:blipFill>
        <p:spPr bwMode="auto">
          <a:xfrm>
            <a:off x="5824538" y="2541588"/>
            <a:ext cx="2635250" cy="340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o explicativo retangular com cantos arredondados 3"/>
          <p:cNvSpPr/>
          <p:nvPr/>
        </p:nvSpPr>
        <p:spPr>
          <a:xfrm>
            <a:off x="1042988" y="1268413"/>
            <a:ext cx="4537075" cy="2376487"/>
          </a:xfrm>
          <a:prstGeom prst="wedgeRoundRectCallout">
            <a:avLst>
              <a:gd name="adj1" fmla="val 49584"/>
              <a:gd name="adj2" fmla="val 74374"/>
              <a:gd name="adj3"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panose="02020603050405020304" pitchFamily="18" charset="0"/>
              <a:buNone/>
              <a:defRPr/>
            </a:pPr>
            <a:r>
              <a:rPr lang="pt-BR" sz="3600" dirty="0">
                <a:solidFill>
                  <a:schemeClr val="tx1"/>
                </a:solidFill>
                <a:latin typeface="+mj-lt"/>
              </a:rPr>
              <a:t>Informação é poder e é o oxigênio da democracia!</a:t>
            </a:r>
          </a:p>
        </p:txBody>
      </p:sp>
      <p:sp>
        <p:nvSpPr>
          <p:cNvPr id="19460" name="CaixaDeTexto 4"/>
          <p:cNvSpPr txBox="1">
            <a:spLocks noChangeArrowheads="1"/>
          </p:cNvSpPr>
          <p:nvPr/>
        </p:nvSpPr>
        <p:spPr bwMode="auto">
          <a:xfrm>
            <a:off x="6804025" y="6156325"/>
            <a:ext cx="2808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itchFamily="18" charset="0"/>
              <a:buNone/>
            </a:pPr>
            <a:r>
              <a:rPr lang="pt-BR" altLang="pt-BR" sz="1400">
                <a:solidFill>
                  <a:srgbClr val="002060"/>
                </a:solidFill>
                <a:latin typeface="Century Gothic" pitchFamily="34" charset="0"/>
              </a:rPr>
              <a:t>Fonte: Artigo 19.</a:t>
            </a:r>
          </a:p>
        </p:txBody>
      </p:sp>
    </p:spTree>
    <p:extLst>
      <p:ext uri="{BB962C8B-B14F-4D97-AF65-F5344CB8AC3E}">
        <p14:creationId xmlns:p14="http://schemas.microsoft.com/office/powerpoint/2010/main" val="1912158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920750" y="1800225"/>
            <a:ext cx="7561263" cy="411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9pPr>
          </a:lstStyle>
          <a:p>
            <a:pPr eaLnBrk="1" hangingPunct="1">
              <a:buSzPct val="100000"/>
            </a:pPr>
            <a:r>
              <a:rPr lang="pt-BR" altLang="pt-BR" sz="2400" dirty="0">
                <a:solidFill>
                  <a:srgbClr val="000000"/>
                </a:solidFill>
                <a:latin typeface="Arial" pitchFamily="34" charset="0"/>
                <a:ea typeface="Lucida Sans Unicode" pitchFamily="34" charset="0"/>
                <a:cs typeface="Arial" pitchFamily="34" charset="0"/>
              </a:rPr>
              <a:t>A </a:t>
            </a:r>
            <a:r>
              <a:rPr lang="pt-BR" altLang="pt-BR" sz="2400" b="1" dirty="0">
                <a:solidFill>
                  <a:srgbClr val="000000"/>
                </a:solidFill>
                <a:latin typeface="Arial" pitchFamily="34" charset="0"/>
                <a:ea typeface="Lucida Sans Unicode" pitchFamily="34" charset="0"/>
                <a:cs typeface="Arial" pitchFamily="34" charset="0"/>
              </a:rPr>
              <a:t>Declaração Universal dos Direitos Humanos </a:t>
            </a:r>
            <a:r>
              <a:rPr lang="pt-BR" altLang="pt-BR" sz="2400" dirty="0">
                <a:solidFill>
                  <a:srgbClr val="000000"/>
                </a:solidFill>
                <a:latin typeface="Arial" pitchFamily="34" charset="0"/>
                <a:ea typeface="Lucida Sans Unicode" pitchFamily="34" charset="0"/>
                <a:cs typeface="Arial" pitchFamily="34" charset="0"/>
              </a:rPr>
              <a:t>(1948), adotada pela Assembleia Geral da Organização das Nações Unidas (</a:t>
            </a:r>
            <a:r>
              <a:rPr lang="pt-BR" altLang="pt-BR" sz="2400" b="1" dirty="0">
                <a:solidFill>
                  <a:srgbClr val="000000"/>
                </a:solidFill>
                <a:latin typeface="Arial" pitchFamily="34" charset="0"/>
                <a:ea typeface="Lucida Sans Unicode" pitchFamily="34" charset="0"/>
                <a:cs typeface="Arial" pitchFamily="34" charset="0"/>
              </a:rPr>
              <a:t>ONU</a:t>
            </a:r>
            <a:r>
              <a:rPr lang="pt-BR" altLang="pt-BR" sz="2400" dirty="0">
                <a:solidFill>
                  <a:srgbClr val="000000"/>
                </a:solidFill>
                <a:latin typeface="Arial" pitchFamily="34" charset="0"/>
                <a:ea typeface="Lucida Sans Unicode" pitchFamily="34" charset="0"/>
                <a:cs typeface="Arial" pitchFamily="34" charset="0"/>
              </a:rPr>
              <a:t>) prevê em seu </a:t>
            </a:r>
            <a:r>
              <a:rPr lang="pt-BR" altLang="pt-BR" sz="2400" b="1" dirty="0">
                <a:solidFill>
                  <a:srgbClr val="000000"/>
                </a:solidFill>
                <a:latin typeface="Arial" pitchFamily="34" charset="0"/>
                <a:ea typeface="Lucida Sans Unicode" pitchFamily="34" charset="0"/>
                <a:cs typeface="Arial" pitchFamily="34" charset="0"/>
              </a:rPr>
              <a:t>Artigo 19:</a:t>
            </a:r>
          </a:p>
          <a:p>
            <a:pPr eaLnBrk="1" hangingPunct="1">
              <a:buSzPct val="100000"/>
            </a:pPr>
            <a:endParaRPr lang="pt-BR" altLang="pt-BR" sz="2400" dirty="0">
              <a:solidFill>
                <a:srgbClr val="000000"/>
              </a:solidFill>
              <a:latin typeface="Arial" pitchFamily="34" charset="0"/>
              <a:ea typeface="Lucida Sans Unicode" pitchFamily="34" charset="0"/>
              <a:cs typeface="Arial" pitchFamily="34" charset="0"/>
            </a:endParaRPr>
          </a:p>
          <a:p>
            <a:pPr eaLnBrk="1" hangingPunct="1">
              <a:buSzPct val="100000"/>
            </a:pPr>
            <a:r>
              <a:rPr lang="pt-BR" altLang="pt-BR" sz="2400" i="1" dirty="0">
                <a:solidFill>
                  <a:srgbClr val="000000"/>
                </a:solidFill>
                <a:latin typeface="Arial" pitchFamily="34" charset="0"/>
                <a:ea typeface="Lucida Sans Unicode" pitchFamily="34" charset="0"/>
                <a:cs typeface="Arial" pitchFamily="34" charset="0"/>
              </a:rPr>
              <a:t>“Todos têm direito a liberdade de opinião e de expressão; este direito inclui a liberdade de expressar opiniões sem interferência e de </a:t>
            </a:r>
            <a:r>
              <a:rPr lang="pt-BR" altLang="pt-BR" sz="2400" b="1" i="1" dirty="0">
                <a:solidFill>
                  <a:srgbClr val="000000"/>
                </a:solidFill>
                <a:latin typeface="Arial" pitchFamily="34" charset="0"/>
                <a:ea typeface="Lucida Sans Unicode" pitchFamily="34" charset="0"/>
                <a:cs typeface="Arial" pitchFamily="34" charset="0"/>
              </a:rPr>
              <a:t>buscar, receber e transmitir informações e ideias por quaisquer meios </a:t>
            </a:r>
            <a:r>
              <a:rPr lang="pt-BR" altLang="pt-BR" sz="2400" i="1" dirty="0">
                <a:solidFill>
                  <a:srgbClr val="000000"/>
                </a:solidFill>
                <a:latin typeface="Arial" pitchFamily="34" charset="0"/>
                <a:ea typeface="Lucida Sans Unicode" pitchFamily="34" charset="0"/>
                <a:cs typeface="Arial" pitchFamily="34" charset="0"/>
              </a:rPr>
              <a:t>e sem limitações de fronteiras”</a:t>
            </a:r>
          </a:p>
          <a:p>
            <a:pPr eaLnBrk="1" hangingPunct="1">
              <a:buSzPct val="100000"/>
            </a:pPr>
            <a:endParaRPr lang="pt-BR" altLang="pt-BR" sz="2400" i="1" dirty="0">
              <a:solidFill>
                <a:srgbClr val="000000"/>
              </a:solidFill>
              <a:latin typeface="Arial" pitchFamily="34" charset="0"/>
              <a:ea typeface="Lucida Sans Unicode" pitchFamily="34" charset="0"/>
              <a:cs typeface="Arial" pitchFamily="34" charset="0"/>
            </a:endParaRPr>
          </a:p>
        </p:txBody>
      </p:sp>
      <p:sp>
        <p:nvSpPr>
          <p:cNvPr id="34819" name="Text Box 2"/>
          <p:cNvSpPr txBox="1">
            <a:spLocks noChangeArrowheads="1"/>
          </p:cNvSpPr>
          <p:nvPr/>
        </p:nvSpPr>
        <p:spPr bwMode="auto">
          <a:xfrm>
            <a:off x="1979613" y="817688"/>
            <a:ext cx="5472112" cy="1387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9pPr>
          </a:lstStyle>
          <a:p>
            <a:pPr algn="ctr" eaLnBrk="1" hangingPunct="1">
              <a:buSzPct val="100000"/>
            </a:pPr>
            <a:r>
              <a:rPr lang="pt-BR" altLang="pt-BR" sz="2800" b="1" dirty="0">
                <a:solidFill>
                  <a:schemeClr val="tx2"/>
                </a:solidFill>
                <a:latin typeface="Arial" pitchFamily="34" charset="0"/>
                <a:ea typeface="Lucida Sans Unicode" pitchFamily="34" charset="0"/>
                <a:cs typeface="Arial" pitchFamily="34" charset="0"/>
              </a:rPr>
              <a:t>O Acesso à Informação é um Direito Universal</a:t>
            </a:r>
          </a:p>
          <a:p>
            <a:pPr algn="ctr" eaLnBrk="1" hangingPunct="1">
              <a:buSzPct val="100000"/>
            </a:pPr>
            <a:endParaRPr lang="pt-BR" altLang="pt-BR" sz="2800" b="1" dirty="0">
              <a:solidFill>
                <a:srgbClr val="000000"/>
              </a:solidFill>
              <a:latin typeface="Arial" pitchFamily="34" charset="0"/>
              <a:ea typeface="Lucida Sans Unicode" pitchFamily="34" charset="0"/>
              <a:cs typeface="Arial" pitchFamily="34" charset="0"/>
            </a:endParaRPr>
          </a:p>
        </p:txBody>
      </p:sp>
      <p:pic>
        <p:nvPicPr>
          <p:cNvPr id="348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9700" y="5516563"/>
            <a:ext cx="1450975" cy="1143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523527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421780" y="803164"/>
            <a:ext cx="8423275" cy="690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9pPr>
          </a:lstStyle>
          <a:p>
            <a:pPr algn="ctr" eaLnBrk="1" hangingPunct="1">
              <a:buSzPct val="100000"/>
            </a:pPr>
            <a:r>
              <a:rPr lang="pt-BR" altLang="pt-BR" sz="3000" b="1" dirty="0">
                <a:solidFill>
                  <a:schemeClr val="tx2"/>
                </a:solidFill>
                <a:latin typeface="Arial" pitchFamily="34" charset="0"/>
                <a:cs typeface="Arial" pitchFamily="34" charset="0"/>
              </a:rPr>
              <a:t>Acesso à Informação previsto na CF:</a:t>
            </a:r>
          </a:p>
          <a:p>
            <a:pPr eaLnBrk="1" hangingPunct="1">
              <a:buSzPct val="100000"/>
            </a:pPr>
            <a:endParaRPr lang="pt-BR" altLang="pt-BR" sz="2800" b="1" dirty="0">
              <a:solidFill>
                <a:srgbClr val="000000"/>
              </a:solidFill>
              <a:latin typeface="Arial" pitchFamily="34" charset="0"/>
              <a:cs typeface="Arial" pitchFamily="34" charset="0"/>
            </a:endParaRPr>
          </a:p>
          <a:p>
            <a:pPr eaLnBrk="1" hangingPunct="1">
              <a:buSzPct val="100000"/>
            </a:pPr>
            <a:endParaRPr lang="pt-BR" altLang="pt-BR" sz="2800" b="1" dirty="0">
              <a:solidFill>
                <a:srgbClr val="000000"/>
              </a:solidFill>
              <a:latin typeface="Arial" pitchFamily="34" charset="0"/>
              <a:cs typeface="Arial" pitchFamily="34" charset="0"/>
            </a:endParaRPr>
          </a:p>
          <a:p>
            <a:pPr eaLnBrk="1" hangingPunct="1">
              <a:buSzPct val="100000"/>
            </a:pPr>
            <a:endParaRPr lang="pt-BR" altLang="pt-BR" sz="2800" b="1" dirty="0">
              <a:solidFill>
                <a:srgbClr val="000000"/>
              </a:solidFill>
              <a:latin typeface="Arial" pitchFamily="34" charset="0"/>
              <a:cs typeface="Arial" pitchFamily="34" charset="0"/>
            </a:endParaRPr>
          </a:p>
          <a:p>
            <a:pPr eaLnBrk="1" hangingPunct="1">
              <a:buSzPct val="100000"/>
            </a:pPr>
            <a:endParaRPr lang="pt-BR" altLang="pt-BR" sz="2800" b="1" dirty="0">
              <a:solidFill>
                <a:srgbClr val="000000"/>
              </a:solidFill>
              <a:latin typeface="Arial" pitchFamily="34" charset="0"/>
              <a:cs typeface="Arial" pitchFamily="34" charset="0"/>
            </a:endParaRPr>
          </a:p>
          <a:p>
            <a:pPr eaLnBrk="1" hangingPunct="1">
              <a:buSzPct val="100000"/>
            </a:pPr>
            <a:endParaRPr lang="pt-BR" altLang="pt-BR" sz="2800" b="1" dirty="0">
              <a:solidFill>
                <a:srgbClr val="000000"/>
              </a:solidFill>
              <a:latin typeface="Arial" pitchFamily="34" charset="0"/>
              <a:cs typeface="Arial" pitchFamily="34" charset="0"/>
            </a:endParaRPr>
          </a:p>
        </p:txBody>
      </p:sp>
      <p:sp>
        <p:nvSpPr>
          <p:cNvPr id="36867" name="AutoShape 2"/>
          <p:cNvSpPr>
            <a:spLocks noChangeArrowheads="1"/>
          </p:cNvSpPr>
          <p:nvPr/>
        </p:nvSpPr>
        <p:spPr bwMode="auto">
          <a:xfrm>
            <a:off x="421780" y="1625723"/>
            <a:ext cx="3819378" cy="1440160"/>
          </a:xfrm>
          <a:prstGeom prst="roundRect">
            <a:avLst>
              <a:gd name="adj" fmla="val 16667"/>
            </a:avLst>
          </a:prstGeom>
          <a:solidFill>
            <a:schemeClr val="tx2"/>
          </a:solidFill>
          <a:ln w="38160">
            <a:solidFill>
              <a:srgbClr val="FFFFFF"/>
            </a:solidFill>
            <a:miter lim="800000"/>
            <a:headEnd/>
            <a:tailEnd/>
          </a:ln>
          <a:effectLst>
            <a:outerShdw dist="20160" dir="5400000" algn="ctr" rotWithShape="0">
              <a:srgbClr val="000000">
                <a:alpha val="38033"/>
              </a:srgbClr>
            </a:outerShdw>
          </a:effec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9pPr>
          </a:lstStyle>
          <a:p>
            <a:pPr algn="ctr" eaLnBrk="1" hangingPunct="1">
              <a:buSzPct val="100000"/>
            </a:pPr>
            <a:r>
              <a:rPr lang="pt-BR" altLang="pt-BR" sz="2800" b="1" dirty="0">
                <a:solidFill>
                  <a:srgbClr val="FFFFFF"/>
                </a:solidFill>
                <a:latin typeface="Arial" pitchFamily="34" charset="0"/>
                <a:cs typeface="Arial" pitchFamily="34" charset="0"/>
              </a:rPr>
              <a:t>Constituição Federal </a:t>
            </a:r>
          </a:p>
          <a:p>
            <a:pPr algn="ctr" eaLnBrk="1" hangingPunct="1">
              <a:buSzPct val="100000"/>
            </a:pPr>
            <a:r>
              <a:rPr lang="pt-BR" altLang="pt-BR" sz="2800" b="1" dirty="0">
                <a:solidFill>
                  <a:srgbClr val="FFFFFF"/>
                </a:solidFill>
                <a:latin typeface="Arial" pitchFamily="34" charset="0"/>
                <a:cs typeface="Arial" pitchFamily="34" charset="0"/>
              </a:rPr>
              <a:t>art. 5º, XXXIII</a:t>
            </a:r>
          </a:p>
        </p:txBody>
      </p:sp>
      <p:pic>
        <p:nvPicPr>
          <p:cNvPr id="3686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38799">
            <a:off x="1062827" y="3409565"/>
            <a:ext cx="2266810" cy="30500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2" descr="Resultado de imagem para LEI DE ACESSO A INFORMAÇÃ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628800"/>
            <a:ext cx="4644008" cy="52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0693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fade">
                                      <p:cBhvr>
                                        <p:cTn id="7" dur="5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179513" y="836712"/>
            <a:ext cx="8640960" cy="5686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15900" indent="-21590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itchFamily="34" charset="0"/>
                <a:ea typeface="Microsoft YaHei" pitchFamily="34" charset="-122"/>
              </a:defRPr>
            </a:lvl1pPr>
            <a:lvl2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itchFamily="34" charset="0"/>
                <a:ea typeface="Microsoft YaHei" pitchFamily="34" charset="-122"/>
              </a:defRPr>
            </a:lvl2pPr>
            <a:lvl3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itchFamily="34" charset="0"/>
                <a:ea typeface="Microsoft YaHei" pitchFamily="34" charset="-122"/>
              </a:defRPr>
            </a:lvl3pPr>
            <a:lvl4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itchFamily="34" charset="0"/>
                <a:ea typeface="Microsoft YaHei" pitchFamily="34" charset="-122"/>
              </a:defRPr>
            </a:lvl4pPr>
            <a:lvl5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itchFamily="34"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itchFamily="34"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itchFamily="34"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itchFamily="34"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pitchFamily="34" charset="0"/>
                <a:ea typeface="Microsoft YaHei" pitchFamily="34" charset="-122"/>
              </a:defRPr>
            </a:lvl9pPr>
          </a:lstStyle>
          <a:p>
            <a:pPr algn="ctr" eaLnBrk="1">
              <a:lnSpc>
                <a:spcPct val="80000"/>
              </a:lnSpc>
              <a:defRPr/>
            </a:pPr>
            <a:r>
              <a:rPr lang="pt-BR" altLang="pt-BR" sz="3000" b="1" dirty="0">
                <a:solidFill>
                  <a:schemeClr val="tx2"/>
                </a:solidFill>
                <a:latin typeface="+mj-lt"/>
              </a:rPr>
              <a:t>Lei da Transparência</a:t>
            </a:r>
          </a:p>
          <a:p>
            <a:pPr algn="ctr" eaLnBrk="1">
              <a:lnSpc>
                <a:spcPct val="80000"/>
              </a:lnSpc>
              <a:defRPr/>
            </a:pPr>
            <a:r>
              <a:rPr lang="pt-BR" altLang="pt-BR" sz="2500" b="1" dirty="0">
                <a:solidFill>
                  <a:schemeClr val="tx2"/>
                </a:solidFill>
                <a:latin typeface="+mj-lt"/>
              </a:rPr>
              <a:t>(Lei Complementar nº 131/2009 altera a LRF</a:t>
            </a:r>
            <a:r>
              <a:rPr lang="pt-BR" altLang="pt-BR" sz="2500" dirty="0">
                <a:solidFill>
                  <a:schemeClr val="tx2"/>
                </a:solidFill>
                <a:latin typeface="+mj-lt"/>
              </a:rPr>
              <a:t>)</a:t>
            </a:r>
          </a:p>
          <a:p>
            <a:pPr eaLnBrk="1">
              <a:lnSpc>
                <a:spcPct val="80000"/>
              </a:lnSpc>
              <a:defRPr/>
            </a:pPr>
            <a:endParaRPr lang="pt-BR" altLang="pt-BR" sz="2800" dirty="0">
              <a:solidFill>
                <a:srgbClr val="000000"/>
              </a:solidFill>
              <a:latin typeface="+mj-lt"/>
            </a:endParaRPr>
          </a:p>
          <a:p>
            <a:pPr algn="just" eaLnBrk="1">
              <a:lnSpc>
                <a:spcPct val="80000"/>
              </a:lnSpc>
              <a:buFont typeface="Arial" pitchFamily="34" charset="0"/>
              <a:buChar char="•"/>
              <a:defRPr/>
            </a:pPr>
            <a:r>
              <a:rPr lang="pt-BR" altLang="pt-BR" sz="2500" dirty="0">
                <a:solidFill>
                  <a:srgbClr val="000000"/>
                </a:solidFill>
                <a:latin typeface="+mj-lt"/>
              </a:rPr>
              <a:t>“</a:t>
            </a:r>
            <a:r>
              <a:rPr lang="pt-BR" altLang="pt-BR" sz="2000" dirty="0">
                <a:solidFill>
                  <a:srgbClr val="000000"/>
                </a:solidFill>
                <a:latin typeface="+mj-lt"/>
              </a:rPr>
              <a:t>Art. 1</a:t>
            </a:r>
            <a:r>
              <a:rPr lang="pt-BR" altLang="pt-BR" sz="2000" u="sng" dirty="0">
                <a:solidFill>
                  <a:srgbClr val="000000"/>
                </a:solidFill>
                <a:latin typeface="+mj-lt"/>
              </a:rPr>
              <a:t>º</a:t>
            </a:r>
            <a:r>
              <a:rPr lang="pt-BR" altLang="pt-BR" sz="2000" dirty="0">
                <a:solidFill>
                  <a:srgbClr val="000000"/>
                </a:solidFill>
                <a:latin typeface="+mj-lt"/>
              </a:rPr>
              <a:t>  O art. 48 da Lei Complementar nº 101, de 4 de maio de 2000, passa a vigorar com a seguinte redação: </a:t>
            </a:r>
          </a:p>
          <a:p>
            <a:pPr algn="just" eaLnBrk="1">
              <a:lnSpc>
                <a:spcPct val="80000"/>
              </a:lnSpc>
              <a:buFont typeface="Arial" pitchFamily="34" charset="0"/>
              <a:buChar char="•"/>
              <a:defRPr/>
            </a:pPr>
            <a:endParaRPr lang="pt-BR" altLang="pt-BR" sz="2000" dirty="0">
              <a:solidFill>
                <a:srgbClr val="000000"/>
              </a:solidFill>
              <a:latin typeface="+mj-lt"/>
            </a:endParaRPr>
          </a:p>
          <a:p>
            <a:pPr algn="just" eaLnBrk="1">
              <a:lnSpc>
                <a:spcPct val="80000"/>
              </a:lnSpc>
              <a:buFont typeface="Arial" pitchFamily="34" charset="0"/>
              <a:buChar char="•"/>
              <a:defRPr/>
            </a:pPr>
            <a:r>
              <a:rPr lang="pt-BR" altLang="pt-BR" sz="2000" dirty="0">
                <a:solidFill>
                  <a:srgbClr val="000000"/>
                </a:solidFill>
                <a:latin typeface="+mj-lt"/>
              </a:rPr>
              <a:t>“Art. 48.  ................................................................................... </a:t>
            </a:r>
          </a:p>
          <a:p>
            <a:pPr algn="just" eaLnBrk="1">
              <a:lnSpc>
                <a:spcPct val="80000"/>
              </a:lnSpc>
              <a:buFont typeface="Arial" pitchFamily="34" charset="0"/>
              <a:buChar char="•"/>
              <a:defRPr/>
            </a:pPr>
            <a:endParaRPr lang="pt-BR" altLang="pt-BR" sz="2000" dirty="0">
              <a:solidFill>
                <a:srgbClr val="000000"/>
              </a:solidFill>
              <a:latin typeface="+mj-lt"/>
            </a:endParaRPr>
          </a:p>
          <a:p>
            <a:pPr algn="just" eaLnBrk="1">
              <a:lnSpc>
                <a:spcPct val="80000"/>
              </a:lnSpc>
              <a:buFont typeface="Arial" pitchFamily="34" charset="0"/>
              <a:buChar char="•"/>
              <a:defRPr/>
            </a:pPr>
            <a:r>
              <a:rPr lang="pt-BR" altLang="pt-BR" sz="2200" b="1" dirty="0">
                <a:solidFill>
                  <a:srgbClr val="000000"/>
                </a:solidFill>
                <a:latin typeface="+mj-lt"/>
              </a:rPr>
              <a:t>Parágrafo único.</a:t>
            </a:r>
            <a:r>
              <a:rPr lang="pt-BR" altLang="pt-BR" sz="2000" dirty="0">
                <a:solidFill>
                  <a:srgbClr val="000000"/>
                </a:solidFill>
                <a:latin typeface="+mj-lt"/>
              </a:rPr>
              <a:t>  A transparência será assegurada também mediante: </a:t>
            </a:r>
          </a:p>
          <a:p>
            <a:pPr algn="just" eaLnBrk="1">
              <a:lnSpc>
                <a:spcPct val="80000"/>
              </a:lnSpc>
              <a:defRPr/>
            </a:pPr>
            <a:endParaRPr lang="pt-BR" altLang="pt-BR" sz="2000" dirty="0">
              <a:solidFill>
                <a:srgbClr val="000000"/>
              </a:solidFill>
              <a:latin typeface="+mj-lt"/>
            </a:endParaRPr>
          </a:p>
          <a:p>
            <a:pPr marL="0" indent="0" algn="just" eaLnBrk="1">
              <a:lnSpc>
                <a:spcPct val="80000"/>
              </a:lnSpc>
              <a:defRPr/>
            </a:pPr>
            <a:r>
              <a:rPr lang="pt-BR" altLang="pt-BR" sz="2000" dirty="0">
                <a:solidFill>
                  <a:srgbClr val="000000"/>
                </a:solidFill>
                <a:latin typeface="+mj-lt"/>
              </a:rPr>
              <a:t>II – liberação ao pleno conhecimento e acompanhamento da sociedade, em tempo real, de informações pormenorizadas sobre a execução orçamentária e financeira, </a:t>
            </a:r>
            <a:r>
              <a:rPr lang="pt-BR" altLang="pt-BR" sz="2400" b="1" dirty="0">
                <a:latin typeface="+mj-lt"/>
              </a:rPr>
              <a:t>em meios eletrônicos de acesso público; </a:t>
            </a:r>
          </a:p>
          <a:p>
            <a:pPr marL="0" indent="0" eaLnBrk="1">
              <a:lnSpc>
                <a:spcPct val="80000"/>
              </a:lnSpc>
              <a:defRPr/>
            </a:pPr>
            <a:endParaRPr lang="pt-BR" altLang="pt-BR" sz="3200" dirty="0">
              <a:solidFill>
                <a:srgbClr val="000000"/>
              </a:solidFill>
              <a:latin typeface="+mj-lt"/>
            </a:endParaRPr>
          </a:p>
          <a:p>
            <a:pPr eaLnBrk="1">
              <a:lnSpc>
                <a:spcPct val="80000"/>
              </a:lnSpc>
              <a:defRPr/>
            </a:pPr>
            <a:endParaRPr lang="pt-BR" altLang="pt-BR" sz="3200" dirty="0">
              <a:solidFill>
                <a:srgbClr val="000000"/>
              </a:solidFill>
              <a:latin typeface="+mj-lt"/>
            </a:endParaRPr>
          </a:p>
        </p:txBody>
      </p:sp>
      <p:sp>
        <p:nvSpPr>
          <p:cNvPr id="5" name="Texto Explicativo 1 (Borda e Ênfase) 4"/>
          <p:cNvSpPr/>
          <p:nvPr/>
        </p:nvSpPr>
        <p:spPr>
          <a:xfrm>
            <a:off x="6156176" y="5013176"/>
            <a:ext cx="2119310" cy="1279917"/>
          </a:xfrm>
          <a:prstGeom prst="accentBorderCallout1">
            <a:avLst>
              <a:gd name="adj1" fmla="val 32629"/>
              <a:gd name="adj2" fmla="val -4462"/>
              <a:gd name="adj3" fmla="val 76013"/>
              <a:gd name="adj4" fmla="val -34730"/>
            </a:avLst>
          </a:prstGeom>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pt-BR" altLang="pt-BR" sz="2000" b="1" dirty="0">
              <a:solidFill>
                <a:schemeClr val="tx1"/>
              </a:solidFill>
              <a:latin typeface="Arial" pitchFamily="34" charset="0"/>
              <a:ea typeface="Microsoft YaHei" pitchFamily="34" charset="-122"/>
            </a:endParaRPr>
          </a:p>
          <a:p>
            <a:pPr algn="ctr"/>
            <a:r>
              <a:rPr lang="pt-BR" altLang="pt-BR" sz="2000" dirty="0">
                <a:solidFill>
                  <a:schemeClr val="tx1"/>
                </a:solidFill>
                <a:latin typeface="Arial" pitchFamily="34" charset="0"/>
                <a:ea typeface="Microsoft YaHei" pitchFamily="34" charset="-122"/>
              </a:rPr>
              <a:t>É Obrigatório ter  </a:t>
            </a:r>
            <a:r>
              <a:rPr lang="pt-BR" altLang="pt-BR" sz="2000" b="1" dirty="0">
                <a:solidFill>
                  <a:schemeClr val="tx1"/>
                </a:solidFill>
                <a:latin typeface="Arial" pitchFamily="34" charset="0"/>
                <a:ea typeface="Microsoft YaHei" pitchFamily="34" charset="-122"/>
              </a:rPr>
              <a:t>Portal da Transparência!</a:t>
            </a:r>
          </a:p>
          <a:p>
            <a:pPr algn="ctr"/>
            <a:endParaRPr lang="pt-BR" altLang="pt-BR" sz="2000" b="1" dirty="0">
              <a:solidFill>
                <a:schemeClr val="tx1"/>
              </a:solidFill>
              <a:latin typeface="Arial" pitchFamily="34" charset="0"/>
              <a:ea typeface="Microsoft YaHei" pitchFamily="34" charset="-122"/>
            </a:endParaRPr>
          </a:p>
        </p:txBody>
      </p:sp>
      <p:pic>
        <p:nvPicPr>
          <p:cNvPr id="1026" name="Picture 2"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5525488"/>
            <a:ext cx="3905843" cy="9322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4688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251520" y="836712"/>
            <a:ext cx="8496943" cy="6021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Lst>
              <a:defRPr>
                <a:solidFill>
                  <a:schemeClr val="bg1"/>
                </a:solidFill>
                <a:latin typeface="Times New Roman" pitchFamily="18" charset="0"/>
                <a:ea typeface="SimSun" pitchFamily="2" charset="-122"/>
              </a:defRPr>
            </a:lvl1pPr>
            <a:lvl2pPr marL="431800" indent="-215900">
              <a:tabLst>
                <a:tab pos="723900" algn="l"/>
                <a:tab pos="1447800" algn="l"/>
                <a:tab pos="2171700" algn="l"/>
                <a:tab pos="2895600" algn="l"/>
                <a:tab pos="3619500" algn="l"/>
                <a:tab pos="4343400" algn="l"/>
                <a:tab pos="5067300" algn="l"/>
                <a:tab pos="5791200" algn="l"/>
                <a:tab pos="6515100" algn="l"/>
                <a:tab pos="7239000" algn="l"/>
              </a:tabLst>
              <a:defRPr>
                <a:solidFill>
                  <a:schemeClr val="bg1"/>
                </a:solidFill>
                <a:latin typeface="Times New Roman" pitchFamily="18" charset="0"/>
                <a:ea typeface="SimSun" pitchFamily="2"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chemeClr val="bg1"/>
                </a:solidFill>
                <a:latin typeface="Times New Roman" pitchFamily="18" charset="0"/>
                <a:ea typeface="SimSun" pitchFamily="2"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chemeClr val="bg1"/>
                </a:solidFill>
                <a:latin typeface="Times New Roman" pitchFamily="18" charset="0"/>
                <a:ea typeface="SimSun" pitchFamily="2" charset="-122"/>
              </a:defRPr>
            </a:lvl4pPr>
            <a:lvl5pPr marL="1079500" indent="-215900">
              <a:tabLst>
                <a:tab pos="723900" algn="l"/>
                <a:tab pos="1447800" algn="l"/>
                <a:tab pos="2171700" algn="l"/>
                <a:tab pos="2895600" algn="l"/>
                <a:tab pos="3619500" algn="l"/>
                <a:tab pos="4343400" algn="l"/>
                <a:tab pos="5067300" algn="l"/>
                <a:tab pos="5791200" algn="l"/>
                <a:tab pos="6515100" algn="l"/>
                <a:tab pos="7239000" algn="l"/>
              </a:tabLst>
              <a:defRPr>
                <a:solidFill>
                  <a:schemeClr val="bg1"/>
                </a:solidFill>
                <a:latin typeface="Times New Roman" pitchFamily="18" charset="0"/>
                <a:ea typeface="SimSun" pitchFamily="2" charset="-122"/>
              </a:defRPr>
            </a:lvl5pPr>
            <a:lvl6pPr marL="1536700" indent="-2159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bg1"/>
                </a:solidFill>
                <a:latin typeface="Times New Roman" pitchFamily="18" charset="0"/>
                <a:ea typeface="SimSun" pitchFamily="2" charset="-122"/>
              </a:defRPr>
            </a:lvl6pPr>
            <a:lvl7pPr marL="1993900" indent="-2159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bg1"/>
                </a:solidFill>
                <a:latin typeface="Times New Roman" pitchFamily="18" charset="0"/>
                <a:ea typeface="SimSun" pitchFamily="2" charset="-122"/>
              </a:defRPr>
            </a:lvl7pPr>
            <a:lvl8pPr marL="2451100" indent="-2159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bg1"/>
                </a:solidFill>
                <a:latin typeface="Times New Roman" pitchFamily="18" charset="0"/>
                <a:ea typeface="SimSun" pitchFamily="2" charset="-122"/>
              </a:defRPr>
            </a:lvl8pPr>
            <a:lvl9pPr marL="2908300" indent="-2159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bg1"/>
                </a:solidFill>
                <a:latin typeface="Times New Roman" pitchFamily="18" charset="0"/>
                <a:ea typeface="SimSun" pitchFamily="2" charset="-122"/>
              </a:defRPr>
            </a:lvl9pPr>
          </a:lstStyle>
          <a:p>
            <a:pPr algn="ctr">
              <a:lnSpc>
                <a:spcPct val="80000"/>
              </a:lnSpc>
              <a:defRPr/>
            </a:pPr>
            <a:r>
              <a:rPr lang="pt-BR" altLang="pt-BR" sz="3600" b="1" dirty="0">
                <a:solidFill>
                  <a:schemeClr val="tx2"/>
                </a:solidFill>
                <a:latin typeface="+mj-lt"/>
              </a:rPr>
              <a:t>Lei da Transparência</a:t>
            </a:r>
          </a:p>
          <a:p>
            <a:pPr algn="ctr">
              <a:lnSpc>
                <a:spcPct val="80000"/>
              </a:lnSpc>
              <a:defRPr/>
            </a:pPr>
            <a:r>
              <a:rPr lang="pt-BR" altLang="pt-BR" sz="2500" b="1" dirty="0">
                <a:solidFill>
                  <a:schemeClr val="tx2"/>
                </a:solidFill>
                <a:latin typeface="+mj-lt"/>
              </a:rPr>
              <a:t>(Lei Complementar nº 131/2009 altera a LRF</a:t>
            </a:r>
            <a:r>
              <a:rPr lang="pt-BR" altLang="pt-BR" sz="2500" dirty="0">
                <a:solidFill>
                  <a:schemeClr val="tx2"/>
                </a:solidFill>
                <a:latin typeface="+mj-lt"/>
              </a:rPr>
              <a:t>)</a:t>
            </a:r>
          </a:p>
          <a:p>
            <a:pPr eaLnBrk="1">
              <a:lnSpc>
                <a:spcPct val="80000"/>
              </a:lnSpc>
            </a:pPr>
            <a:endParaRPr lang="pt-BR" altLang="pt-BR" sz="2800" dirty="0">
              <a:solidFill>
                <a:srgbClr val="000000"/>
              </a:solidFill>
              <a:latin typeface="+mj-lt"/>
              <a:ea typeface="Microsoft YaHei" pitchFamily="34" charset="-122"/>
            </a:endParaRPr>
          </a:p>
          <a:p>
            <a:pPr algn="just" eaLnBrk="1">
              <a:lnSpc>
                <a:spcPct val="80000"/>
              </a:lnSpc>
            </a:pPr>
            <a:r>
              <a:rPr lang="pt-BR" altLang="pt-BR" sz="2000" dirty="0">
                <a:solidFill>
                  <a:srgbClr val="000000"/>
                </a:solidFill>
                <a:latin typeface="+mj-lt"/>
                <a:ea typeface="Microsoft YaHei" pitchFamily="34" charset="-122"/>
              </a:rPr>
              <a:t>“Art. 2º - A Lei Complementar nº 101, de 4 de maio de 2000, passa a vigorar acrescida dos seguintes </a:t>
            </a:r>
            <a:r>
              <a:rPr lang="pt-BR" altLang="pt-BR" sz="2000" dirty="0" err="1">
                <a:solidFill>
                  <a:srgbClr val="000000"/>
                </a:solidFill>
                <a:latin typeface="+mj-lt"/>
                <a:ea typeface="Microsoft YaHei" pitchFamily="34" charset="-122"/>
              </a:rPr>
              <a:t>arts</a:t>
            </a:r>
            <a:r>
              <a:rPr lang="pt-BR" altLang="pt-BR" sz="2000" dirty="0">
                <a:solidFill>
                  <a:srgbClr val="000000"/>
                </a:solidFill>
                <a:latin typeface="+mj-lt"/>
                <a:ea typeface="Microsoft YaHei" pitchFamily="34" charset="-122"/>
              </a:rPr>
              <a:t>. 48-A, 73-A, 73-B e 73-C: </a:t>
            </a:r>
          </a:p>
          <a:p>
            <a:pPr marL="215900" lvl="1" indent="0" eaLnBrk="1">
              <a:lnSpc>
                <a:spcPct val="80000"/>
              </a:lnSpc>
            </a:pPr>
            <a:endParaRPr lang="pt-BR" altLang="pt-BR" sz="2000" dirty="0">
              <a:solidFill>
                <a:srgbClr val="000000"/>
              </a:solidFill>
              <a:latin typeface="+mj-lt"/>
              <a:ea typeface="Microsoft YaHei" pitchFamily="34" charset="-122"/>
              <a:hlinkClick r:id="rId3"/>
            </a:endParaRPr>
          </a:p>
          <a:p>
            <a:pPr marL="215900" lvl="1" indent="0" algn="just" eaLnBrk="1">
              <a:lnSpc>
                <a:spcPct val="80000"/>
              </a:lnSpc>
            </a:pPr>
            <a:endParaRPr lang="pt-BR" altLang="pt-BR" sz="2000" b="1" dirty="0">
              <a:solidFill>
                <a:schemeClr val="tx1"/>
              </a:solidFill>
              <a:latin typeface="+mj-lt"/>
              <a:ea typeface="Microsoft YaHei" pitchFamily="34" charset="-122"/>
              <a:hlinkClick r:id="rId3"/>
            </a:endParaRPr>
          </a:p>
          <a:p>
            <a:pPr marL="215900" lvl="1" indent="0" algn="just" eaLnBrk="1">
              <a:lnSpc>
                <a:spcPct val="80000"/>
              </a:lnSpc>
            </a:pPr>
            <a:r>
              <a:rPr lang="pt-BR" altLang="pt-BR" sz="2200" b="1" dirty="0">
                <a:solidFill>
                  <a:schemeClr val="tx1"/>
                </a:solidFill>
                <a:latin typeface="+mj-lt"/>
                <a:ea typeface="Microsoft YaHei" pitchFamily="34" charset="-122"/>
                <a:hlinkClick r:id="rId3"/>
              </a:rPr>
              <a:t>Art. 48-A.</a:t>
            </a:r>
            <a:r>
              <a:rPr lang="pt-BR" altLang="pt-BR" sz="2000" dirty="0">
                <a:solidFill>
                  <a:schemeClr val="tx1"/>
                </a:solidFill>
                <a:latin typeface="+mj-lt"/>
                <a:ea typeface="Microsoft YaHei" pitchFamily="34" charset="-122"/>
              </a:rPr>
              <a:t> </a:t>
            </a:r>
            <a:r>
              <a:rPr lang="pt-BR" altLang="pt-BR" sz="2000" dirty="0">
                <a:solidFill>
                  <a:srgbClr val="000000"/>
                </a:solidFill>
                <a:latin typeface="+mj-lt"/>
                <a:ea typeface="Microsoft YaHei" pitchFamily="34" charset="-122"/>
              </a:rPr>
              <a:t> Para os fins a que se refere o inciso II do parágrafo único do art. 48, </a:t>
            </a:r>
            <a:r>
              <a:rPr lang="pt-BR" altLang="pt-BR" sz="2600" b="1" dirty="0">
                <a:solidFill>
                  <a:schemeClr val="tx1"/>
                </a:solidFill>
                <a:latin typeface="+mj-lt"/>
                <a:ea typeface="Microsoft YaHei" pitchFamily="34" charset="-122"/>
              </a:rPr>
              <a:t>os entes da Federação</a:t>
            </a:r>
            <a:r>
              <a:rPr lang="pt-BR" altLang="pt-BR" sz="2000" dirty="0">
                <a:solidFill>
                  <a:schemeClr val="tx1"/>
                </a:solidFill>
                <a:latin typeface="+mj-lt"/>
                <a:ea typeface="Microsoft YaHei" pitchFamily="34" charset="-122"/>
              </a:rPr>
              <a:t> </a:t>
            </a:r>
            <a:r>
              <a:rPr lang="pt-BR" altLang="pt-BR" sz="2000" dirty="0">
                <a:solidFill>
                  <a:srgbClr val="000000"/>
                </a:solidFill>
                <a:latin typeface="+mj-lt"/>
                <a:ea typeface="Microsoft YaHei" pitchFamily="34" charset="-122"/>
              </a:rPr>
              <a:t>disponibilizarão </a:t>
            </a:r>
            <a:r>
              <a:rPr lang="pt-BR" altLang="pt-BR" sz="2000" b="1" dirty="0">
                <a:solidFill>
                  <a:schemeClr val="tx1"/>
                </a:solidFill>
                <a:latin typeface="+mj-lt"/>
                <a:ea typeface="Microsoft YaHei" pitchFamily="34" charset="-122"/>
              </a:rPr>
              <a:t>a </a:t>
            </a:r>
            <a:r>
              <a:rPr lang="pt-BR" altLang="pt-BR" sz="2600" b="1" dirty="0">
                <a:solidFill>
                  <a:schemeClr val="tx1"/>
                </a:solidFill>
                <a:latin typeface="+mj-lt"/>
                <a:ea typeface="Microsoft YaHei" pitchFamily="34" charset="-122"/>
              </a:rPr>
              <a:t>qualquer pessoa física ou jurídica</a:t>
            </a:r>
            <a:r>
              <a:rPr lang="pt-BR" altLang="pt-BR" sz="2000" dirty="0">
                <a:solidFill>
                  <a:srgbClr val="000000"/>
                </a:solidFill>
                <a:latin typeface="+mj-lt"/>
                <a:ea typeface="Microsoft YaHei" pitchFamily="34" charset="-122"/>
              </a:rPr>
              <a:t> o acesso a informações referentes a: </a:t>
            </a:r>
          </a:p>
          <a:p>
            <a:pPr marL="863600" lvl="4" indent="0" algn="just" eaLnBrk="1">
              <a:lnSpc>
                <a:spcPct val="150000"/>
              </a:lnSpc>
            </a:pPr>
            <a:r>
              <a:rPr lang="pt-BR" altLang="pt-BR" sz="3000" b="1" dirty="0">
                <a:solidFill>
                  <a:schemeClr val="tx1"/>
                </a:solidFill>
                <a:latin typeface="+mj-lt"/>
                <a:ea typeface="Microsoft YaHei" pitchFamily="34" charset="-122"/>
              </a:rPr>
              <a:t>I – Despesa (...)</a:t>
            </a:r>
          </a:p>
          <a:p>
            <a:pPr marL="863600" lvl="4" indent="0" algn="just" eaLnBrk="1">
              <a:lnSpc>
                <a:spcPct val="150000"/>
              </a:lnSpc>
            </a:pPr>
            <a:r>
              <a:rPr lang="pt-BR" altLang="pt-BR" sz="3000" b="1" dirty="0">
                <a:solidFill>
                  <a:schemeClr val="tx1"/>
                </a:solidFill>
                <a:latin typeface="+mj-lt"/>
                <a:ea typeface="Microsoft YaHei" pitchFamily="34" charset="-122"/>
              </a:rPr>
              <a:t>II – Receita (...)</a:t>
            </a:r>
          </a:p>
        </p:txBody>
      </p:sp>
    </p:spTree>
    <p:extLst>
      <p:ext uri="{BB962C8B-B14F-4D97-AF65-F5344CB8AC3E}">
        <p14:creationId xmlns:p14="http://schemas.microsoft.com/office/powerpoint/2010/main" val="265933940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ChangeArrowheads="1"/>
          </p:cNvSpPr>
          <p:nvPr/>
        </p:nvSpPr>
        <p:spPr bwMode="auto">
          <a:xfrm>
            <a:off x="476249" y="1313656"/>
            <a:ext cx="8224837" cy="5110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15900" indent="-21590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Times New Roman" pitchFamily="18" charset="0"/>
                <a:ea typeface="SimSun" pitchFamily="2"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Times New Roman" pitchFamily="18" charset="0"/>
                <a:ea typeface="SimSun" pitchFamily="2"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Times New Roman" pitchFamily="18" charset="0"/>
                <a:ea typeface="SimSun" pitchFamily="2"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Times New Roman" pitchFamily="18" charset="0"/>
                <a:ea typeface="SimSun" pitchFamily="2"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bg1"/>
                </a:solidFill>
                <a:latin typeface="Times New Roman" pitchFamily="18" charset="0"/>
                <a:ea typeface="SimSun" pitchFamily="2" charset="-122"/>
              </a:defRPr>
            </a:lvl9pPr>
          </a:lstStyle>
          <a:p>
            <a:pPr eaLnBrk="1">
              <a:lnSpc>
                <a:spcPct val="80000"/>
              </a:lnSpc>
            </a:pPr>
            <a:endParaRPr lang="pt-BR" altLang="pt-BR" dirty="0">
              <a:solidFill>
                <a:srgbClr val="000000"/>
              </a:solidFill>
              <a:latin typeface="+mj-lt"/>
              <a:ea typeface="Microsoft YaHei" pitchFamily="34" charset="-122"/>
            </a:endParaRPr>
          </a:p>
          <a:p>
            <a:pPr algn="just" eaLnBrk="1">
              <a:lnSpc>
                <a:spcPct val="80000"/>
              </a:lnSpc>
              <a:buFont typeface="Arial" pitchFamily="34" charset="0"/>
              <a:buChar char="•"/>
            </a:pPr>
            <a:endParaRPr lang="pt-BR" altLang="pt-BR" sz="3200" dirty="0">
              <a:solidFill>
                <a:srgbClr val="000000"/>
              </a:solidFill>
              <a:latin typeface="+mj-lt"/>
              <a:ea typeface="Microsoft YaHei" pitchFamily="34" charset="-122"/>
            </a:endParaRPr>
          </a:p>
          <a:p>
            <a:pPr marL="0" indent="0" algn="just" eaLnBrk="1">
              <a:lnSpc>
                <a:spcPct val="80000"/>
              </a:lnSpc>
            </a:pPr>
            <a:endParaRPr lang="pt-BR" altLang="pt-BR" sz="3200" b="1" u="sng" dirty="0">
              <a:solidFill>
                <a:srgbClr val="FFC000"/>
              </a:solidFill>
              <a:latin typeface="+mj-lt"/>
              <a:ea typeface="Microsoft YaHei" pitchFamily="34" charset="-122"/>
            </a:endParaRPr>
          </a:p>
          <a:p>
            <a:pPr marL="0" indent="0" algn="just" eaLnBrk="1">
              <a:lnSpc>
                <a:spcPct val="80000"/>
              </a:lnSpc>
            </a:pPr>
            <a:r>
              <a:rPr lang="pt-BR" altLang="pt-BR" sz="3200" b="1" u="sng" dirty="0">
                <a:solidFill>
                  <a:srgbClr val="FFC000"/>
                </a:solidFill>
                <a:latin typeface="+mj-lt"/>
                <a:ea typeface="Microsoft YaHei" pitchFamily="34" charset="-122"/>
              </a:rPr>
              <a:t>Art. 73-C: </a:t>
            </a:r>
            <a:r>
              <a:rPr lang="pt-BR" altLang="pt-BR" sz="3200" dirty="0">
                <a:solidFill>
                  <a:srgbClr val="000000"/>
                </a:solidFill>
                <a:latin typeface="+mj-lt"/>
                <a:ea typeface="Microsoft YaHei" pitchFamily="34" charset="-122"/>
              </a:rPr>
              <a:t> </a:t>
            </a:r>
          </a:p>
          <a:p>
            <a:pPr marL="0" indent="0" algn="just" eaLnBrk="1">
              <a:lnSpc>
                <a:spcPct val="80000"/>
              </a:lnSpc>
            </a:pPr>
            <a:r>
              <a:rPr lang="pt-BR" altLang="pt-BR" sz="2800" dirty="0">
                <a:solidFill>
                  <a:srgbClr val="000000"/>
                </a:solidFill>
                <a:latin typeface="+mj-lt"/>
                <a:ea typeface="Microsoft YaHei" pitchFamily="34" charset="-122"/>
              </a:rPr>
              <a:t>Em caso de não atendimento até o fim do prazo, os entes  (estado e municípios) estão sujeitos às penalidades previstas no inciso I do § 3o  do artigo 23 da LRF.</a:t>
            </a:r>
          </a:p>
          <a:p>
            <a:pPr eaLnBrk="1">
              <a:lnSpc>
                <a:spcPct val="80000"/>
              </a:lnSpc>
            </a:pPr>
            <a:endParaRPr lang="pt-BR" altLang="pt-BR" sz="2800" dirty="0">
              <a:solidFill>
                <a:srgbClr val="000000"/>
              </a:solidFill>
              <a:latin typeface="Calibri" pitchFamily="34" charset="0"/>
              <a:ea typeface="Microsoft YaHei" pitchFamily="34" charset="-122"/>
            </a:endParaRPr>
          </a:p>
          <a:p>
            <a:pPr eaLnBrk="1">
              <a:lnSpc>
                <a:spcPct val="80000"/>
              </a:lnSpc>
            </a:pPr>
            <a:endParaRPr lang="pt-BR" altLang="pt-BR" sz="2800" dirty="0">
              <a:solidFill>
                <a:srgbClr val="000000"/>
              </a:solidFill>
              <a:latin typeface="Calibri" pitchFamily="34" charset="0"/>
              <a:ea typeface="Microsoft YaHei" pitchFamily="34" charset="-122"/>
            </a:endParaRPr>
          </a:p>
        </p:txBody>
      </p:sp>
      <p:sp>
        <p:nvSpPr>
          <p:cNvPr id="17410" name="Rectangle 2"/>
          <p:cNvSpPr>
            <a:spLocks noChangeArrowheads="1"/>
          </p:cNvSpPr>
          <p:nvPr/>
        </p:nvSpPr>
        <p:spPr bwMode="auto">
          <a:xfrm>
            <a:off x="2051720" y="4704279"/>
            <a:ext cx="5329524" cy="1770683"/>
          </a:xfrm>
          <a:prstGeom prst="rect">
            <a:avLst/>
          </a:prstGeom>
          <a:solidFill>
            <a:schemeClr val="bg1"/>
          </a:solidFill>
          <a:ln w="57150">
            <a:solidFill>
              <a:schemeClr val="tx2">
                <a:lumMod val="75000"/>
              </a:schemeClr>
            </a:solidFill>
            <a:round/>
            <a:headEnd/>
            <a:tailEnd/>
          </a:ln>
          <a:effectLs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Lst>
              <a:defRPr>
                <a:solidFill>
                  <a:schemeClr val="bg1"/>
                </a:solidFill>
                <a:latin typeface="Times New Roman" pitchFamily="18" charset="0"/>
                <a:ea typeface="SimSun" pitchFamily="2"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chemeClr val="bg1"/>
                </a:solidFill>
                <a:latin typeface="Times New Roman" pitchFamily="18" charset="0"/>
                <a:ea typeface="SimSun" pitchFamily="2"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chemeClr val="bg1"/>
                </a:solidFill>
                <a:latin typeface="Times New Roman" pitchFamily="18" charset="0"/>
                <a:ea typeface="SimSun" pitchFamily="2"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chemeClr val="bg1"/>
                </a:solidFill>
                <a:latin typeface="Times New Roman" pitchFamily="18" charset="0"/>
                <a:ea typeface="SimSun" pitchFamily="2"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bg1"/>
                </a:solidFill>
                <a:latin typeface="Times New Roman" pitchFamily="18" charset="0"/>
                <a:ea typeface="SimSun" pitchFamily="2" charset="-122"/>
              </a:defRPr>
            </a:lvl9pPr>
          </a:lstStyle>
          <a:p>
            <a:pPr algn="ctr" eaLnBrk="1"/>
            <a:r>
              <a:rPr lang="pt-BR" altLang="pt-BR" sz="3600" dirty="0">
                <a:solidFill>
                  <a:schemeClr val="tx1"/>
                </a:solidFill>
                <a:latin typeface="Arial" pitchFamily="34" charset="0"/>
                <a:ea typeface="Microsoft YaHei" pitchFamily="34" charset="-122"/>
              </a:rPr>
              <a:t>O Ente </a:t>
            </a:r>
            <a:r>
              <a:rPr lang="pt-BR" altLang="pt-BR" sz="3600" dirty="0">
                <a:solidFill>
                  <a:srgbClr val="C00000"/>
                </a:solidFill>
                <a:latin typeface="Arial" pitchFamily="34" charset="0"/>
                <a:ea typeface="Microsoft YaHei" pitchFamily="34" charset="-122"/>
              </a:rPr>
              <a:t>não</a:t>
            </a:r>
            <a:r>
              <a:rPr lang="pt-BR" altLang="pt-BR" sz="3600" dirty="0">
                <a:solidFill>
                  <a:schemeClr val="tx1"/>
                </a:solidFill>
                <a:latin typeface="Arial" pitchFamily="34" charset="0"/>
                <a:ea typeface="Microsoft YaHei" pitchFamily="34" charset="-122"/>
              </a:rPr>
              <a:t> poderá receber </a:t>
            </a:r>
            <a:r>
              <a:rPr lang="pt-BR" altLang="pt-BR" sz="3600" b="1" dirty="0">
                <a:solidFill>
                  <a:schemeClr val="tx1"/>
                </a:solidFill>
                <a:latin typeface="Arial" pitchFamily="34" charset="0"/>
                <a:ea typeface="Microsoft YaHei" pitchFamily="34" charset="-122"/>
              </a:rPr>
              <a:t>Transferências Voluntárias!</a:t>
            </a:r>
          </a:p>
        </p:txBody>
      </p:sp>
      <p:sp>
        <p:nvSpPr>
          <p:cNvPr id="31748" name="Rectangle 3"/>
          <p:cNvSpPr>
            <a:spLocks noChangeArrowheads="1"/>
          </p:cNvSpPr>
          <p:nvPr/>
        </p:nvSpPr>
        <p:spPr bwMode="auto">
          <a:xfrm>
            <a:off x="881063" y="815975"/>
            <a:ext cx="7415212" cy="995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Lst>
              <a:defRPr>
                <a:solidFill>
                  <a:schemeClr val="bg1"/>
                </a:solidFill>
                <a:latin typeface="Times New Roman" pitchFamily="18" charset="0"/>
                <a:ea typeface="SimSun" pitchFamily="2" charset="-122"/>
              </a:defRPr>
            </a:lvl1pPr>
            <a:lvl2pPr>
              <a:tabLst>
                <a:tab pos="723900" algn="l"/>
                <a:tab pos="1447800" algn="l"/>
                <a:tab pos="2171700" algn="l"/>
                <a:tab pos="2895600" algn="l"/>
                <a:tab pos="3619500" algn="l"/>
                <a:tab pos="4343400" algn="l"/>
                <a:tab pos="5067300" algn="l"/>
                <a:tab pos="5791200" algn="l"/>
                <a:tab pos="6515100" algn="l"/>
                <a:tab pos="7239000" algn="l"/>
              </a:tabLst>
              <a:defRPr>
                <a:solidFill>
                  <a:schemeClr val="bg1"/>
                </a:solidFill>
                <a:latin typeface="Times New Roman" pitchFamily="18" charset="0"/>
                <a:ea typeface="SimSun" pitchFamily="2" charset="-122"/>
              </a:defRPr>
            </a:lvl2pPr>
            <a:lvl3pPr>
              <a:tabLst>
                <a:tab pos="723900" algn="l"/>
                <a:tab pos="1447800" algn="l"/>
                <a:tab pos="2171700" algn="l"/>
                <a:tab pos="2895600" algn="l"/>
                <a:tab pos="3619500" algn="l"/>
                <a:tab pos="4343400" algn="l"/>
                <a:tab pos="5067300" algn="l"/>
                <a:tab pos="5791200" algn="l"/>
                <a:tab pos="6515100" algn="l"/>
                <a:tab pos="7239000" algn="l"/>
              </a:tabLst>
              <a:defRPr>
                <a:solidFill>
                  <a:schemeClr val="bg1"/>
                </a:solidFill>
                <a:latin typeface="Times New Roman" pitchFamily="18" charset="0"/>
                <a:ea typeface="SimSun" pitchFamily="2" charset="-122"/>
              </a:defRPr>
            </a:lvl3pPr>
            <a:lvl4pPr>
              <a:tabLst>
                <a:tab pos="723900" algn="l"/>
                <a:tab pos="1447800" algn="l"/>
                <a:tab pos="2171700" algn="l"/>
                <a:tab pos="2895600" algn="l"/>
                <a:tab pos="3619500" algn="l"/>
                <a:tab pos="4343400" algn="l"/>
                <a:tab pos="5067300" algn="l"/>
                <a:tab pos="5791200" algn="l"/>
                <a:tab pos="6515100" algn="l"/>
                <a:tab pos="7239000" algn="l"/>
              </a:tabLst>
              <a:defRPr>
                <a:solidFill>
                  <a:schemeClr val="bg1"/>
                </a:solidFill>
                <a:latin typeface="Times New Roman" pitchFamily="18" charset="0"/>
                <a:ea typeface="SimSun" pitchFamily="2" charset="-122"/>
              </a:defRPr>
            </a:lvl4pPr>
            <a:lvl5pPr>
              <a:tabLst>
                <a:tab pos="723900" algn="l"/>
                <a:tab pos="1447800" algn="l"/>
                <a:tab pos="2171700" algn="l"/>
                <a:tab pos="2895600" algn="l"/>
                <a:tab pos="3619500" algn="l"/>
                <a:tab pos="4343400" algn="l"/>
                <a:tab pos="5067300" algn="l"/>
                <a:tab pos="5791200" algn="l"/>
                <a:tab pos="6515100" algn="l"/>
                <a:tab pos="7239000"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a:solidFill>
                  <a:schemeClr val="bg1"/>
                </a:solidFill>
                <a:latin typeface="Times New Roman" pitchFamily="18" charset="0"/>
                <a:ea typeface="SimSun" pitchFamily="2" charset="-122"/>
              </a:defRPr>
            </a:lvl9pPr>
          </a:lstStyle>
          <a:p>
            <a:pPr algn="ctr" eaLnBrk="1"/>
            <a:r>
              <a:rPr lang="pt-BR" altLang="pt-BR" sz="3000" b="1" dirty="0">
                <a:solidFill>
                  <a:schemeClr val="tx2"/>
                </a:solidFill>
                <a:latin typeface="Arial" pitchFamily="34" charset="0"/>
                <a:ea typeface="Microsoft YaHei" pitchFamily="34" charset="-122"/>
              </a:rPr>
              <a:t>Penalidades Previstas</a:t>
            </a:r>
          </a:p>
          <a:p>
            <a:pPr algn="ctr" eaLnBrk="1"/>
            <a:r>
              <a:rPr lang="pt-BR" altLang="pt-BR" sz="3000" b="1" dirty="0">
                <a:solidFill>
                  <a:schemeClr val="tx2"/>
                </a:solidFill>
                <a:latin typeface="Arial" pitchFamily="34" charset="0"/>
                <a:ea typeface="Microsoft YaHei" pitchFamily="34" charset="-122"/>
              </a:rPr>
              <a:t>(Lei da Transparência - LC 131/2009)</a:t>
            </a:r>
          </a:p>
          <a:p>
            <a:pPr eaLnBrk="1"/>
            <a:endParaRPr lang="pt-BR" altLang="pt-BR" sz="2600" dirty="0">
              <a:solidFill>
                <a:srgbClr val="FF3300"/>
              </a:solidFill>
              <a:latin typeface="Arial" pitchFamily="34" charset="0"/>
              <a:ea typeface="Microsoft YaHei" pitchFamily="34" charset="-122"/>
            </a:endParaRPr>
          </a:p>
        </p:txBody>
      </p:sp>
      <p:sp>
        <p:nvSpPr>
          <p:cNvPr id="2" name="Seta para Baixo 1"/>
          <p:cNvSpPr/>
          <p:nvPr/>
        </p:nvSpPr>
        <p:spPr>
          <a:xfrm>
            <a:off x="4220294" y="3868737"/>
            <a:ext cx="736746" cy="682109"/>
          </a:xfrm>
          <a:prstGeom prst="downArrow">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54835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fade">
                                      <p:cBhvr>
                                        <p:cTn id="12"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txBox="1">
            <a:spLocks noChangeArrowheads="1"/>
          </p:cNvSpPr>
          <p:nvPr/>
        </p:nvSpPr>
        <p:spPr bwMode="auto">
          <a:xfrm>
            <a:off x="711200" y="692746"/>
            <a:ext cx="80486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lstStyle/>
          <a:p>
            <a:pPr algn="ctr">
              <a:lnSpc>
                <a:spcPct val="93000"/>
              </a:lnSpc>
            </a:pPr>
            <a:r>
              <a:rPr lang="pt-BR" altLang="pt-BR" sz="2800" b="1" dirty="0">
                <a:solidFill>
                  <a:schemeClr val="tx2"/>
                </a:solidFill>
                <a:latin typeface="Arial" pitchFamily="34" charset="0"/>
                <a:cs typeface="Arial" pitchFamily="34" charset="0"/>
              </a:rPr>
              <a:t>Quem Deve Cumprir a Lei nº 12.527/11?</a:t>
            </a:r>
          </a:p>
        </p:txBody>
      </p:sp>
      <p:graphicFrame>
        <p:nvGraphicFramePr>
          <p:cNvPr id="3" name="Diagrama 2"/>
          <p:cNvGraphicFramePr/>
          <p:nvPr/>
        </p:nvGraphicFramePr>
        <p:xfrm>
          <a:off x="-540568" y="148478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a 3"/>
          <p:cNvGraphicFramePr/>
          <p:nvPr/>
        </p:nvGraphicFramePr>
        <p:xfrm>
          <a:off x="4644008" y="1556792"/>
          <a:ext cx="4488160" cy="40324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8917" name="CaixaDeTexto 5"/>
          <p:cNvSpPr txBox="1">
            <a:spLocks noChangeArrowheads="1"/>
          </p:cNvSpPr>
          <p:nvPr/>
        </p:nvSpPr>
        <p:spPr bwMode="auto">
          <a:xfrm>
            <a:off x="711200" y="5989638"/>
            <a:ext cx="8018463"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ts val="800"/>
              </a:spcBef>
              <a:buClr>
                <a:srgbClr val="000000"/>
              </a:buClr>
              <a:buSzPct val="100000"/>
              <a:buFont typeface="Times New Roman" pitchFamily="18" charset="0"/>
              <a:defRPr sz="3200">
                <a:solidFill>
                  <a:srgbClr val="000000"/>
                </a:solidFill>
                <a:latin typeface="Calibri" pitchFamily="34" charset="0"/>
                <a:ea typeface="SimSun" pitchFamily="2" charset="-122"/>
              </a:defRPr>
            </a:lvl1pPr>
            <a:lvl2pPr>
              <a:spcBef>
                <a:spcPts val="700"/>
              </a:spcBef>
              <a:buClr>
                <a:srgbClr val="000000"/>
              </a:buClr>
              <a:buSzPct val="100000"/>
              <a:buFont typeface="Times New Roman" pitchFamily="18" charset="0"/>
              <a:defRPr sz="2800">
                <a:solidFill>
                  <a:srgbClr val="000000"/>
                </a:solidFill>
                <a:latin typeface="Calibri" pitchFamily="34" charset="0"/>
                <a:ea typeface="SimSun" pitchFamily="2" charset="-122"/>
              </a:defRPr>
            </a:lvl2pPr>
            <a:lvl3pPr>
              <a:spcBef>
                <a:spcPts val="600"/>
              </a:spcBef>
              <a:buClr>
                <a:srgbClr val="000000"/>
              </a:buClr>
              <a:buSzPct val="100000"/>
              <a:buFont typeface="Times New Roman" pitchFamily="18" charset="0"/>
              <a:defRPr sz="2400">
                <a:solidFill>
                  <a:srgbClr val="000000"/>
                </a:solidFill>
                <a:latin typeface="Calibri" pitchFamily="34" charset="0"/>
                <a:ea typeface="SimSun" pitchFamily="2" charset="-122"/>
              </a:defRPr>
            </a:lvl3pPr>
            <a:lvl4pPr>
              <a:spcBef>
                <a:spcPts val="500"/>
              </a:spcBef>
              <a:buClr>
                <a:srgbClr val="000000"/>
              </a:buClr>
              <a:buSzPct val="100000"/>
              <a:buFont typeface="Times New Roman" pitchFamily="18" charset="0"/>
              <a:defRPr sz="2000">
                <a:solidFill>
                  <a:srgbClr val="000000"/>
                </a:solidFill>
                <a:latin typeface="Calibri" pitchFamily="34" charset="0"/>
                <a:ea typeface="SimSun" pitchFamily="2" charset="-122"/>
              </a:defRPr>
            </a:lvl4pPr>
            <a:lvl5pPr>
              <a:spcBef>
                <a:spcPts val="500"/>
              </a:spcBef>
              <a:buClr>
                <a:srgbClr val="000000"/>
              </a:buClr>
              <a:buSzPct val="100000"/>
              <a:buFont typeface="Times New Roman" pitchFamily="18" charset="0"/>
              <a:defRPr sz="2000">
                <a:solidFill>
                  <a:srgbClr val="000000"/>
                </a:solidFill>
                <a:latin typeface="Calibri" pitchFamily="34"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SimSun" pitchFamily="2" charset="-122"/>
              </a:defRPr>
            </a:lvl9pPr>
          </a:lstStyle>
          <a:p>
            <a:pPr eaLnBrk="1">
              <a:lnSpc>
                <a:spcPct val="93000"/>
              </a:lnSpc>
              <a:spcBef>
                <a:spcPct val="0"/>
              </a:spcBef>
              <a:buClrTx/>
              <a:buSzTx/>
              <a:buFont typeface="Wingdings" pitchFamily="2" charset="2"/>
              <a:buChar char="§"/>
            </a:pPr>
            <a:r>
              <a:rPr lang="pt-BR" altLang="pt-BR" sz="2000">
                <a:latin typeface="Arial" pitchFamily="34" charset="0"/>
                <a:cs typeface="Arial" pitchFamily="34" charset="0"/>
              </a:rPr>
              <a:t>A lei se aplica às  </a:t>
            </a:r>
            <a:r>
              <a:rPr lang="pt-BR" altLang="pt-BR" sz="2000" b="1">
                <a:latin typeface="Arial" pitchFamily="34" charset="0"/>
                <a:cs typeface="Arial" pitchFamily="34" charset="0"/>
              </a:rPr>
              <a:t>entidades sem fins lucrativos </a:t>
            </a:r>
            <a:r>
              <a:rPr lang="pt-BR" altLang="pt-BR" sz="2000">
                <a:latin typeface="Arial" pitchFamily="34" charset="0"/>
                <a:cs typeface="Arial" pitchFamily="34" charset="0"/>
              </a:rPr>
              <a:t>no que se refere à parcela de recursos públicos recebidos.</a:t>
            </a:r>
          </a:p>
        </p:txBody>
      </p:sp>
    </p:spTree>
    <p:extLst>
      <p:ext uri="{BB962C8B-B14F-4D97-AF65-F5344CB8AC3E}">
        <p14:creationId xmlns:p14="http://schemas.microsoft.com/office/powerpoint/2010/main" val="320144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4" grpId="0">
        <p:bldAsOne/>
      </p:bldGraphic>
      <p:bldP spid="389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1"/>
          <p:cNvGrpSpPr>
            <a:grpSpLocks/>
          </p:cNvGrpSpPr>
          <p:nvPr/>
        </p:nvGrpSpPr>
        <p:grpSpPr bwMode="auto">
          <a:xfrm>
            <a:off x="585788" y="1719263"/>
            <a:ext cx="2995612" cy="1812925"/>
            <a:chOff x="369" y="1083"/>
            <a:chExt cx="1887" cy="1142"/>
          </a:xfrm>
        </p:grpSpPr>
        <p:pic>
          <p:nvPicPr>
            <p:cNvPr id="4098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 y="1083"/>
              <a:ext cx="1887" cy="11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81" name="Text Box 3"/>
            <p:cNvSpPr txBox="1">
              <a:spLocks noChangeArrowheads="1"/>
            </p:cNvSpPr>
            <p:nvPr/>
          </p:nvSpPr>
          <p:spPr bwMode="auto">
            <a:xfrm>
              <a:off x="385" y="1102"/>
              <a:ext cx="1853" cy="1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99680" tIns="347040" rIns="499680" bIns="34704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9pPr>
            </a:lstStyle>
            <a:p>
              <a:pPr algn="ctr">
                <a:lnSpc>
                  <a:spcPct val="90000"/>
                </a:lnSpc>
                <a:spcAft>
                  <a:spcPts val="788"/>
                </a:spcAft>
              </a:pPr>
              <a:endParaRPr lang="pt-BR" altLang="pt-BR" dirty="0">
                <a:solidFill>
                  <a:srgbClr val="FFFFFF"/>
                </a:solidFill>
                <a:latin typeface="Arial" pitchFamily="34" charset="0"/>
                <a:cs typeface="Lucida Sans Unicode" pitchFamily="34" charset="0"/>
              </a:endParaRPr>
            </a:p>
            <a:p>
              <a:pPr algn="ctr">
                <a:lnSpc>
                  <a:spcPct val="90000"/>
                </a:lnSpc>
                <a:spcAft>
                  <a:spcPts val="788"/>
                </a:spcAft>
              </a:pPr>
              <a:r>
                <a:rPr lang="pt-BR" altLang="pt-BR" dirty="0">
                  <a:solidFill>
                    <a:srgbClr val="FFFFFF"/>
                  </a:solidFill>
                  <a:latin typeface="Arial" pitchFamily="34" charset="0"/>
                  <a:cs typeface="Lucida Sans Unicode" pitchFamily="34" charset="0"/>
                </a:rPr>
                <a:t>O </a:t>
              </a:r>
              <a:r>
                <a:rPr lang="pt-BR" altLang="pt-BR" dirty="0">
                  <a:solidFill>
                    <a:schemeClr val="tx1"/>
                  </a:solidFill>
                  <a:latin typeface="Arial" pitchFamily="34" charset="0"/>
                  <a:cs typeface="Lucida Sans Unicode" pitchFamily="34" charset="0"/>
                </a:rPr>
                <a:t>ACESSO</a:t>
              </a:r>
              <a:r>
                <a:rPr lang="pt-BR" altLang="pt-BR" dirty="0">
                  <a:solidFill>
                    <a:srgbClr val="FFFFFF"/>
                  </a:solidFill>
                  <a:latin typeface="Arial" pitchFamily="34" charset="0"/>
                  <a:cs typeface="Lucida Sans Unicode" pitchFamily="34" charset="0"/>
                </a:rPr>
                <a:t> à informação pública é a</a:t>
              </a:r>
              <a:r>
                <a:rPr lang="pt-BR" altLang="pt-BR" b="1" dirty="0">
                  <a:solidFill>
                    <a:srgbClr val="FFFFFF"/>
                  </a:solidFill>
                  <a:latin typeface="Arial" pitchFamily="34" charset="0"/>
                  <a:cs typeface="Lucida Sans Unicode" pitchFamily="34" charset="0"/>
                </a:rPr>
                <a:t> </a:t>
              </a:r>
              <a:r>
                <a:rPr lang="pt-BR" altLang="pt-BR" dirty="0">
                  <a:solidFill>
                    <a:schemeClr val="tx1"/>
                  </a:solidFill>
                  <a:latin typeface="Arial" pitchFamily="34" charset="0"/>
                  <a:cs typeface="Lucida Sans Unicode" pitchFamily="34" charset="0"/>
                </a:rPr>
                <a:t>REGRA</a:t>
              </a:r>
              <a:r>
                <a:rPr lang="pt-BR" altLang="pt-BR" dirty="0">
                  <a:solidFill>
                    <a:srgbClr val="FFFFFF"/>
                  </a:solidFill>
                  <a:latin typeface="Arial" pitchFamily="34" charset="0"/>
                  <a:cs typeface="Lucida Sans Unicode" pitchFamily="34" charset="0"/>
                </a:rPr>
                <a:t>, e o sigilo somente a exceção</a:t>
              </a:r>
            </a:p>
            <a:p>
              <a:pPr algn="ctr">
                <a:lnSpc>
                  <a:spcPct val="90000"/>
                </a:lnSpc>
                <a:spcAft>
                  <a:spcPts val="788"/>
                </a:spcAft>
              </a:pPr>
              <a:endParaRPr lang="pt-BR" altLang="pt-BR" dirty="0">
                <a:solidFill>
                  <a:srgbClr val="FFFFFF"/>
                </a:solidFill>
                <a:latin typeface="Arial" pitchFamily="34" charset="0"/>
                <a:cs typeface="Lucida Sans Unicode" pitchFamily="34" charset="0"/>
              </a:endParaRPr>
            </a:p>
          </p:txBody>
        </p:sp>
      </p:grpSp>
      <p:grpSp>
        <p:nvGrpSpPr>
          <p:cNvPr id="18436" name="Group 4"/>
          <p:cNvGrpSpPr>
            <a:grpSpLocks/>
          </p:cNvGrpSpPr>
          <p:nvPr/>
        </p:nvGrpSpPr>
        <p:grpSpPr bwMode="auto">
          <a:xfrm>
            <a:off x="4022725" y="2212975"/>
            <a:ext cx="765175" cy="679450"/>
            <a:chOff x="2534" y="1394"/>
            <a:chExt cx="482" cy="428"/>
          </a:xfrm>
        </p:grpSpPr>
        <p:pic>
          <p:nvPicPr>
            <p:cNvPr id="4097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2" y="1444"/>
              <a:ext cx="367" cy="3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79" name="Text Box 6"/>
            <p:cNvSpPr txBox="1">
              <a:spLocks noChangeArrowheads="1"/>
            </p:cNvSpPr>
            <p:nvPr/>
          </p:nvSpPr>
          <p:spPr bwMode="auto">
            <a:xfrm>
              <a:off x="2534" y="1394"/>
              <a:ext cx="482" cy="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en-US"/>
            </a:p>
          </p:txBody>
        </p:sp>
      </p:grpSp>
      <p:grpSp>
        <p:nvGrpSpPr>
          <p:cNvPr id="18439" name="Group 7"/>
          <p:cNvGrpSpPr>
            <a:grpSpLocks/>
          </p:cNvGrpSpPr>
          <p:nvPr/>
        </p:nvGrpSpPr>
        <p:grpSpPr bwMode="auto">
          <a:xfrm>
            <a:off x="5200650" y="1719263"/>
            <a:ext cx="3141663" cy="1812925"/>
            <a:chOff x="3276" y="1083"/>
            <a:chExt cx="1979" cy="1142"/>
          </a:xfrm>
        </p:grpSpPr>
        <p:pic>
          <p:nvPicPr>
            <p:cNvPr id="4097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 y="1083"/>
              <a:ext cx="1979" cy="11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77" name="Text Box 9"/>
            <p:cNvSpPr txBox="1">
              <a:spLocks noChangeArrowheads="1"/>
            </p:cNvSpPr>
            <p:nvPr/>
          </p:nvSpPr>
          <p:spPr bwMode="auto">
            <a:xfrm>
              <a:off x="3293" y="1102"/>
              <a:ext cx="1945" cy="1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20920" tIns="352440" rIns="520920" bIns="35244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9pPr>
            </a:lstStyle>
            <a:p>
              <a:pPr algn="ctr">
                <a:lnSpc>
                  <a:spcPct val="90000"/>
                </a:lnSpc>
                <a:spcAft>
                  <a:spcPts val="700"/>
                </a:spcAft>
              </a:pPr>
              <a:r>
                <a:rPr lang="pt-BR" altLang="pt-BR" dirty="0">
                  <a:solidFill>
                    <a:srgbClr val="FFFFFF"/>
                  </a:solidFill>
                  <a:latin typeface="Arial" pitchFamily="34" charset="0"/>
                  <a:cs typeface="Lucida Sans Unicode" pitchFamily="34" charset="0"/>
                </a:rPr>
                <a:t>As </a:t>
              </a:r>
              <a:r>
                <a:rPr lang="pt-BR" altLang="pt-BR" dirty="0">
                  <a:solidFill>
                    <a:schemeClr val="tx1"/>
                  </a:solidFill>
                  <a:latin typeface="Arial" pitchFamily="34" charset="0"/>
                  <a:cs typeface="Lucida Sans Unicode" pitchFamily="34" charset="0"/>
                </a:rPr>
                <a:t>EXCEÇÕES </a:t>
              </a:r>
              <a:r>
                <a:rPr lang="pt-BR" altLang="pt-BR" dirty="0">
                  <a:solidFill>
                    <a:srgbClr val="FFFFFF"/>
                  </a:solidFill>
                  <a:latin typeface="Arial" pitchFamily="34" charset="0"/>
                  <a:cs typeface="Lucida Sans Unicode" pitchFamily="34" charset="0"/>
                </a:rPr>
                <a:t>devem ser definidas de forma </a:t>
              </a:r>
              <a:r>
                <a:rPr lang="pt-BR" altLang="pt-BR" b="1" dirty="0">
                  <a:solidFill>
                    <a:srgbClr val="FFFFFF"/>
                  </a:solidFill>
                  <a:latin typeface="Arial" pitchFamily="34" charset="0"/>
                  <a:cs typeface="Lucida Sans Unicode" pitchFamily="34" charset="0"/>
                </a:rPr>
                <a:t>clara e </a:t>
              </a:r>
              <a:r>
                <a:rPr lang="pt-BR" altLang="pt-BR" dirty="0">
                  <a:solidFill>
                    <a:srgbClr val="FFFFFF"/>
                  </a:solidFill>
                  <a:latin typeface="Arial" pitchFamily="34" charset="0"/>
                  <a:cs typeface="Lucida Sans Unicode" pitchFamily="34" charset="0"/>
                </a:rPr>
                <a:t>objetiva e serem </a:t>
              </a:r>
              <a:r>
                <a:rPr lang="pt-BR" altLang="pt-BR" sz="1600" dirty="0">
                  <a:solidFill>
                    <a:schemeClr val="tx1"/>
                  </a:solidFill>
                  <a:latin typeface="Arial" pitchFamily="34" charset="0"/>
                  <a:cs typeface="Lucida Sans Unicode" pitchFamily="34" charset="0"/>
                </a:rPr>
                <a:t>FUNDAMENTADAS</a:t>
              </a:r>
            </a:p>
          </p:txBody>
        </p:sp>
      </p:grpSp>
      <p:grpSp>
        <p:nvGrpSpPr>
          <p:cNvPr id="18442" name="Group 10"/>
          <p:cNvGrpSpPr>
            <a:grpSpLocks/>
          </p:cNvGrpSpPr>
          <p:nvPr/>
        </p:nvGrpSpPr>
        <p:grpSpPr bwMode="auto">
          <a:xfrm>
            <a:off x="2493963" y="5583238"/>
            <a:ext cx="3921125" cy="1033462"/>
            <a:chOff x="1571" y="3517"/>
            <a:chExt cx="2470" cy="651"/>
          </a:xfrm>
        </p:grpSpPr>
        <p:pic>
          <p:nvPicPr>
            <p:cNvPr id="40974"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1" y="3517"/>
              <a:ext cx="2470" cy="65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75" name="Text Box 12"/>
            <p:cNvSpPr txBox="1">
              <a:spLocks noChangeArrowheads="1"/>
            </p:cNvSpPr>
            <p:nvPr/>
          </p:nvSpPr>
          <p:spPr bwMode="auto">
            <a:xfrm>
              <a:off x="1587" y="3537"/>
              <a:ext cx="2438" cy="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7840" tIns="313560" rIns="717840" bIns="3135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9pPr>
            </a:lstStyle>
            <a:p>
              <a:pPr algn="ctr">
                <a:lnSpc>
                  <a:spcPct val="90000"/>
                </a:lnSpc>
                <a:spcAft>
                  <a:spcPts val="1050"/>
                </a:spcAft>
              </a:pPr>
              <a:r>
                <a:rPr lang="pt-BR" altLang="pt-BR" sz="2400" b="1">
                  <a:solidFill>
                    <a:srgbClr val="FFFFFF"/>
                  </a:solidFill>
                  <a:latin typeface="Arial" pitchFamily="34" charset="0"/>
                  <a:cs typeface="Lucida Sans Unicode" pitchFamily="34" charset="0"/>
                </a:rPr>
                <a:t>CULTURA  DE ACESSO</a:t>
              </a:r>
            </a:p>
          </p:txBody>
        </p:sp>
      </p:grpSp>
      <p:sp>
        <p:nvSpPr>
          <p:cNvPr id="40966" name="Text Box 13"/>
          <p:cNvSpPr txBox="1">
            <a:spLocks noChangeArrowheads="1"/>
          </p:cNvSpPr>
          <p:nvPr/>
        </p:nvSpPr>
        <p:spPr bwMode="auto">
          <a:xfrm>
            <a:off x="850900" y="862013"/>
            <a:ext cx="721677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9pPr>
          </a:lstStyle>
          <a:p>
            <a:pPr algn="ctr"/>
            <a:r>
              <a:rPr lang="pt-BR" altLang="pt-BR" sz="2800" b="1" dirty="0">
                <a:solidFill>
                  <a:schemeClr val="tx2"/>
                </a:solidFill>
                <a:latin typeface="Arial" pitchFamily="34" charset="0"/>
                <a:cs typeface="Arial" pitchFamily="34" charset="0"/>
              </a:rPr>
              <a:t>NOVA LÓGICA NO SETOR PÚBLICO:</a:t>
            </a:r>
          </a:p>
        </p:txBody>
      </p:sp>
      <p:grpSp>
        <p:nvGrpSpPr>
          <p:cNvPr id="18446" name="Group 14"/>
          <p:cNvGrpSpPr>
            <a:grpSpLocks/>
          </p:cNvGrpSpPr>
          <p:nvPr/>
        </p:nvGrpSpPr>
        <p:grpSpPr bwMode="auto">
          <a:xfrm>
            <a:off x="4017963" y="3255963"/>
            <a:ext cx="806450" cy="654050"/>
            <a:chOff x="2531" y="2051"/>
            <a:chExt cx="508" cy="412"/>
          </a:xfrm>
        </p:grpSpPr>
        <p:pic>
          <p:nvPicPr>
            <p:cNvPr id="40972"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1" y="2051"/>
              <a:ext cx="508" cy="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73" name="Text Box 16"/>
            <p:cNvSpPr txBox="1">
              <a:spLocks noChangeArrowheads="1"/>
            </p:cNvSpPr>
            <p:nvPr/>
          </p:nvSpPr>
          <p:spPr bwMode="auto">
            <a:xfrm>
              <a:off x="2665" y="2058"/>
              <a:ext cx="242" cy="2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ltLang="en-US"/>
            </a:p>
          </p:txBody>
        </p:sp>
      </p:grpSp>
      <p:grpSp>
        <p:nvGrpSpPr>
          <p:cNvPr id="18449" name="Group 17"/>
          <p:cNvGrpSpPr>
            <a:grpSpLocks/>
          </p:cNvGrpSpPr>
          <p:nvPr/>
        </p:nvGrpSpPr>
        <p:grpSpPr bwMode="auto">
          <a:xfrm>
            <a:off x="2493963" y="4217988"/>
            <a:ext cx="3921125" cy="1027112"/>
            <a:chOff x="1571" y="2657"/>
            <a:chExt cx="2470" cy="647"/>
          </a:xfrm>
        </p:grpSpPr>
        <p:pic>
          <p:nvPicPr>
            <p:cNvPr id="40970"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1" y="2657"/>
              <a:ext cx="2470" cy="64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71" name="Text Box 19"/>
            <p:cNvSpPr txBox="1">
              <a:spLocks noChangeArrowheads="1"/>
            </p:cNvSpPr>
            <p:nvPr/>
          </p:nvSpPr>
          <p:spPr bwMode="auto">
            <a:xfrm>
              <a:off x="1587" y="2675"/>
              <a:ext cx="2438" cy="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7840" tIns="313560" rIns="717840" bIns="31356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9pPr>
            </a:lstStyle>
            <a:p>
              <a:pPr algn="ctr">
                <a:lnSpc>
                  <a:spcPct val="90000"/>
                </a:lnSpc>
                <a:spcAft>
                  <a:spcPts val="1050"/>
                </a:spcAft>
              </a:pPr>
              <a:r>
                <a:rPr lang="pt-BR" altLang="pt-BR" sz="2400" b="1">
                  <a:solidFill>
                    <a:srgbClr val="FFFFFF"/>
                  </a:solidFill>
                  <a:latin typeface="Arial" pitchFamily="34" charset="0"/>
                  <a:cs typeface="Lucida Sans Unicode" pitchFamily="34" charset="0"/>
                </a:rPr>
                <a:t>CULTURA  DE SIGILO</a:t>
              </a:r>
            </a:p>
          </p:txBody>
        </p:sp>
      </p:grpSp>
      <p:sp>
        <p:nvSpPr>
          <p:cNvPr id="18452" name="Freeform 20"/>
          <p:cNvSpPr>
            <a:spLocks noChangeArrowheads="1"/>
          </p:cNvSpPr>
          <p:nvPr/>
        </p:nvSpPr>
        <p:spPr bwMode="auto">
          <a:xfrm>
            <a:off x="2519363" y="4114800"/>
            <a:ext cx="3879850" cy="1212850"/>
          </a:xfrm>
          <a:custGeom>
            <a:avLst/>
            <a:gdLst>
              <a:gd name="T0" fmla="*/ 915416 w 3879850"/>
              <a:gd name="T1" fmla="*/ 343846 h 1212850"/>
              <a:gd name="T2" fmla="*/ 948270 w 3879850"/>
              <a:gd name="T3" fmla="*/ 238747 h 1212850"/>
              <a:gd name="T4" fmla="*/ 1939925 w 3879850"/>
              <a:gd name="T5" fmla="*/ 548740 h 1212850"/>
              <a:gd name="T6" fmla="*/ 2931580 w 3879850"/>
              <a:gd name="T7" fmla="*/ 238747 h 1212850"/>
              <a:gd name="T8" fmla="*/ 2964434 w 3879850"/>
              <a:gd name="T9" fmla="*/ 343846 h 1212850"/>
              <a:gd name="T10" fmla="*/ 2124456 w 3879850"/>
              <a:gd name="T11" fmla="*/ 606425 h 1212850"/>
              <a:gd name="T12" fmla="*/ 2964434 w 3879850"/>
              <a:gd name="T13" fmla="*/ 869004 h 1212850"/>
              <a:gd name="T14" fmla="*/ 2931580 w 3879850"/>
              <a:gd name="T15" fmla="*/ 974103 h 1212850"/>
              <a:gd name="T16" fmla="*/ 1939925 w 3879850"/>
              <a:gd name="T17" fmla="*/ 664110 h 1212850"/>
              <a:gd name="T18" fmla="*/ 948270 w 3879850"/>
              <a:gd name="T19" fmla="*/ 974103 h 1212850"/>
              <a:gd name="T20" fmla="*/ 915416 w 3879850"/>
              <a:gd name="T21" fmla="*/ 869004 h 1212850"/>
              <a:gd name="T22" fmla="*/ 1755394 w 3879850"/>
              <a:gd name="T23" fmla="*/ 606425 h 1212850"/>
              <a:gd name="T24" fmla="*/ 915416 w 3879850"/>
              <a:gd name="T25" fmla="*/ 343846 h 12128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79850" h="1212850">
                <a:moveTo>
                  <a:pt x="915416" y="343846"/>
                </a:moveTo>
                <a:lnTo>
                  <a:pt x="948270" y="238747"/>
                </a:lnTo>
                <a:lnTo>
                  <a:pt x="1939925" y="548740"/>
                </a:lnTo>
                <a:lnTo>
                  <a:pt x="2931580" y="238747"/>
                </a:lnTo>
                <a:lnTo>
                  <a:pt x="2964434" y="343846"/>
                </a:lnTo>
                <a:lnTo>
                  <a:pt x="2124456" y="606425"/>
                </a:lnTo>
                <a:lnTo>
                  <a:pt x="2964434" y="869004"/>
                </a:lnTo>
                <a:lnTo>
                  <a:pt x="2931580" y="974103"/>
                </a:lnTo>
                <a:lnTo>
                  <a:pt x="1939925" y="664110"/>
                </a:lnTo>
                <a:lnTo>
                  <a:pt x="948270" y="974103"/>
                </a:lnTo>
                <a:lnTo>
                  <a:pt x="915416" y="869004"/>
                </a:lnTo>
                <a:lnTo>
                  <a:pt x="1755394" y="606425"/>
                </a:lnTo>
                <a:lnTo>
                  <a:pt x="915416" y="343846"/>
                </a:lnTo>
                <a:close/>
              </a:path>
            </a:pathLst>
          </a:custGeom>
          <a:solidFill>
            <a:srgbClr val="FF0000"/>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Tree>
    <p:extLst>
      <p:ext uri="{BB962C8B-B14F-4D97-AF65-F5344CB8AC3E}">
        <p14:creationId xmlns:p14="http://schemas.microsoft.com/office/powerpoint/2010/main" val="149866698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additive="repl">
                                        <p:cTn id="6" dur="1" fill="hold">
                                          <p:stCondLst>
                                            <p:cond delay="0"/>
                                          </p:stCondLst>
                                        </p:cTn>
                                        <p:tgtEl>
                                          <p:spTgt spid="18433"/>
                                        </p:tgtEl>
                                        <p:attrNameLst>
                                          <p:attrName>style.visibility</p:attrName>
                                        </p:attrNameLst>
                                      </p:cBhvr>
                                      <p:to>
                                        <p:strVal val="visible"/>
                                      </p:to>
                                    </p:set>
                                    <p:animEffect transition="in" filter="wipe(down)">
                                      <p:cBhvr additive="repl">
                                        <p:cTn id="7" dur="500"/>
                                        <p:tgtEl>
                                          <p:spTgt spid="184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fill="hold" nodeType="clickEffect">
                                  <p:stCondLst>
                                    <p:cond delay="0"/>
                                  </p:stCondLst>
                                  <p:childTnLst>
                                    <p:set>
                                      <p:cBhvr additive="repl">
                                        <p:cTn id="11" dur="1" fill="hold">
                                          <p:stCondLst>
                                            <p:cond delay="0"/>
                                          </p:stCondLst>
                                        </p:cTn>
                                        <p:tgtEl>
                                          <p:spTgt spid="1843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nodeType="clickEffect">
                                  <p:stCondLst>
                                    <p:cond delay="0"/>
                                  </p:stCondLst>
                                  <p:childTnLst>
                                    <p:set>
                                      <p:cBhvr additive="repl">
                                        <p:cTn id="15" dur="1" fill="hold">
                                          <p:stCondLst>
                                            <p:cond delay="0"/>
                                          </p:stCondLst>
                                        </p:cTn>
                                        <p:tgtEl>
                                          <p:spTgt spid="18439"/>
                                        </p:tgtEl>
                                        <p:attrNameLst>
                                          <p:attrName>style.visibility</p:attrName>
                                        </p:attrNameLst>
                                      </p:cBhvr>
                                      <p:to>
                                        <p:strVal val="visible"/>
                                      </p:to>
                                    </p:set>
                                    <p:animEffect transition="in" filter="wipe(down)">
                                      <p:cBhvr additive="repl">
                                        <p:cTn id="16" dur="500"/>
                                        <p:tgtEl>
                                          <p:spTgt spid="1843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fill="hold" nodeType="clickEffect">
                                  <p:stCondLst>
                                    <p:cond delay="0"/>
                                  </p:stCondLst>
                                  <p:childTnLst>
                                    <p:set>
                                      <p:cBhvr additive="repl">
                                        <p:cTn id="20" dur="1" fill="hold">
                                          <p:stCondLst>
                                            <p:cond delay="0"/>
                                          </p:stCondLst>
                                        </p:cTn>
                                        <p:tgtEl>
                                          <p:spTgt spid="1844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fill="hold" nodeType="clickEffect">
                                  <p:stCondLst>
                                    <p:cond delay="0"/>
                                  </p:stCondLst>
                                  <p:childTnLst>
                                    <p:set>
                                      <p:cBhvr additive="repl">
                                        <p:cTn id="24" dur="1" fill="hold">
                                          <p:stCondLst>
                                            <p:cond delay="0"/>
                                          </p:stCondLst>
                                        </p:cTn>
                                        <p:tgtEl>
                                          <p:spTgt spid="1844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fill="hold" grpId="0" nodeType="clickEffect">
                                  <p:stCondLst>
                                    <p:cond delay="0"/>
                                  </p:stCondLst>
                                  <p:childTnLst>
                                    <p:set>
                                      <p:cBhvr additive="repl">
                                        <p:cTn id="28" dur="1" fill="hold">
                                          <p:stCondLst>
                                            <p:cond delay="0"/>
                                          </p:stCondLst>
                                        </p:cTn>
                                        <p:tgtEl>
                                          <p:spTgt spid="1845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fill="hold" nodeType="clickEffect">
                                  <p:stCondLst>
                                    <p:cond delay="0"/>
                                  </p:stCondLst>
                                  <p:childTnLst>
                                    <p:set>
                                      <p:cBhvr additive="repl">
                                        <p:cTn id="32" dur="1" fill="hold">
                                          <p:stCondLst>
                                            <p:cond delay="0"/>
                                          </p:stCondLst>
                                        </p:cTn>
                                        <p:tgtEl>
                                          <p:spTgt spid="18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163" y="901700"/>
            <a:ext cx="7667625" cy="5627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0637904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dsa"/>
          <p:cNvPicPr/>
          <p:nvPr/>
        </p:nvPicPr>
        <p:blipFill>
          <a:blip r:embed="rId2">
            <a:extLst>
              <a:ext uri="{28A0092B-C50C-407E-A947-70E740481C1C}">
                <a14:useLocalDpi xmlns:a14="http://schemas.microsoft.com/office/drawing/2010/main" val="0"/>
              </a:ext>
            </a:extLst>
          </a:blip>
          <a:srcRect/>
          <a:stretch>
            <a:fillRect/>
          </a:stretch>
        </p:blipFill>
        <p:spPr bwMode="auto">
          <a:xfrm>
            <a:off x="1403648" y="980728"/>
            <a:ext cx="6336704" cy="4608512"/>
          </a:xfrm>
          <a:prstGeom prst="rect">
            <a:avLst/>
          </a:prstGeom>
          <a:noFill/>
          <a:ln>
            <a:noFill/>
          </a:ln>
        </p:spPr>
      </p:pic>
      <p:sp>
        <p:nvSpPr>
          <p:cNvPr id="4" name="CaixaDeTexto 3"/>
          <p:cNvSpPr txBox="1"/>
          <p:nvPr/>
        </p:nvSpPr>
        <p:spPr>
          <a:xfrm>
            <a:off x="4572000" y="6597352"/>
            <a:ext cx="184731" cy="369332"/>
          </a:xfrm>
          <a:prstGeom prst="rect">
            <a:avLst/>
          </a:prstGeom>
          <a:noFill/>
        </p:spPr>
        <p:txBody>
          <a:bodyPr wrap="none" rtlCol="0">
            <a:spAutoFit/>
          </a:bodyPr>
          <a:lstStyle/>
          <a:p>
            <a:endParaRPr lang="pt-BR" dirty="0"/>
          </a:p>
        </p:txBody>
      </p:sp>
      <p:sp>
        <p:nvSpPr>
          <p:cNvPr id="5" name="CaixaDeTexto 4"/>
          <p:cNvSpPr txBox="1"/>
          <p:nvPr/>
        </p:nvSpPr>
        <p:spPr>
          <a:xfrm>
            <a:off x="1403648" y="6021288"/>
            <a:ext cx="6768752" cy="369332"/>
          </a:xfrm>
          <a:prstGeom prst="rect">
            <a:avLst/>
          </a:prstGeom>
          <a:noFill/>
        </p:spPr>
        <p:txBody>
          <a:bodyPr wrap="square" rtlCol="0">
            <a:spAutoFit/>
          </a:bodyPr>
          <a:lstStyle/>
          <a:p>
            <a:r>
              <a:rPr lang="pt-BR" dirty="0"/>
              <a:t>Fonte: Jornal Diário do Nordeste (25/10/2016)</a:t>
            </a:r>
          </a:p>
        </p:txBody>
      </p:sp>
    </p:spTree>
    <p:extLst>
      <p:ext uri="{BB962C8B-B14F-4D97-AF65-F5344CB8AC3E}">
        <p14:creationId xmlns:p14="http://schemas.microsoft.com/office/powerpoint/2010/main" val="2845299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900113" y="24209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SimSun" pitchFamily="2" charset="-122"/>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SimSun" pitchFamily="2" charset="-122"/>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SimSun" pitchFamily="2"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SimSun" pitchFamily="2"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SimSun" pitchFamily="2" charset="-122"/>
              </a:defRPr>
            </a:lvl9pPr>
          </a:lstStyle>
          <a:p>
            <a:pPr algn="ctr" eaLnBrk="1" hangingPunct="1">
              <a:spcBef>
                <a:spcPct val="0"/>
              </a:spcBef>
              <a:buClrTx/>
              <a:buSzTx/>
              <a:buFontTx/>
              <a:buNone/>
            </a:pPr>
            <a:r>
              <a:rPr lang="pt-BR" altLang="pt-BR" sz="4400" dirty="0">
                <a:solidFill>
                  <a:schemeClr val="tx1"/>
                </a:solidFill>
                <a:latin typeface="+mj-lt"/>
                <a:cs typeface="Lucida Sans Unicode" pitchFamily="34" charset="0"/>
              </a:rPr>
              <a:t>TRANSPARÊNCIA  ATIVA</a:t>
            </a:r>
          </a:p>
        </p:txBody>
      </p:sp>
    </p:spTree>
    <p:extLst>
      <p:ext uri="{BB962C8B-B14F-4D97-AF65-F5344CB8AC3E}">
        <p14:creationId xmlns:p14="http://schemas.microsoft.com/office/powerpoint/2010/main" val="13518592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ChangeArrowheads="1"/>
          </p:cNvSpPr>
          <p:nvPr/>
        </p:nvSpPr>
        <p:spPr bwMode="auto">
          <a:xfrm>
            <a:off x="827087" y="1484784"/>
            <a:ext cx="7921625" cy="4664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SimSun" pitchFamily="2" charset="-122"/>
              </a:defRPr>
            </a:lvl1pPr>
            <a:lvl2pPr>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SimSun" pitchFamily="2" charset="-122"/>
              </a:defRPr>
            </a:lvl2pPr>
            <a:lvl3pPr>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SimSun" pitchFamily="2" charset="-122"/>
              </a:defRPr>
            </a:lvl3pPr>
            <a:lvl4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SimSun" pitchFamily="2" charset="-122"/>
              </a:defRPr>
            </a:lvl4pPr>
            <a:lvl5pPr>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SimSun" pitchFamily="2" charset="-122"/>
              </a:defRPr>
            </a:lvl9pPr>
          </a:lstStyle>
          <a:p>
            <a:pPr algn="ctr" eaLnBrk="1" hangingPunct="1">
              <a:spcBef>
                <a:spcPct val="0"/>
              </a:spcBef>
              <a:buClrTx/>
              <a:buSzTx/>
              <a:buFontTx/>
              <a:buNone/>
            </a:pPr>
            <a:r>
              <a:rPr lang="pt-BR" altLang="pt-BR" sz="2400" b="1" dirty="0">
                <a:solidFill>
                  <a:schemeClr val="tx1"/>
                </a:solidFill>
                <a:latin typeface="Times New Roman" pitchFamily="18" charset="0"/>
                <a:cs typeface="Lucida Sans Unicode" pitchFamily="34" charset="0"/>
              </a:rPr>
              <a:t>(Rol mínimo na internet – Lei 12.527/11,  </a:t>
            </a:r>
            <a:r>
              <a:rPr lang="pt-BR" altLang="pt-BR" sz="2400" b="1" dirty="0" err="1">
                <a:solidFill>
                  <a:schemeClr val="tx1"/>
                </a:solidFill>
                <a:latin typeface="Times New Roman" pitchFamily="18" charset="0"/>
                <a:cs typeface="Lucida Sans Unicode" pitchFamily="34" charset="0"/>
              </a:rPr>
              <a:t>Art</a:t>
            </a:r>
            <a:r>
              <a:rPr lang="pt-BR" altLang="pt-BR" sz="2400" b="1" dirty="0">
                <a:solidFill>
                  <a:schemeClr val="tx1"/>
                </a:solidFill>
                <a:latin typeface="Times New Roman" pitchFamily="18" charset="0"/>
                <a:cs typeface="Lucida Sans Unicode" pitchFamily="34" charset="0"/>
              </a:rPr>
              <a:t> 8º, §1º)</a:t>
            </a:r>
          </a:p>
          <a:p>
            <a:pPr eaLnBrk="1" hangingPunct="1">
              <a:spcBef>
                <a:spcPts val="1500"/>
              </a:spcBef>
              <a:buClrTx/>
              <a:buSzTx/>
              <a:buFont typeface="Times New Roman" pitchFamily="18" charset="0"/>
              <a:buAutoNum type="arabicParenR"/>
            </a:pPr>
            <a:r>
              <a:rPr lang="pt-BR" altLang="pt-BR" sz="2200" dirty="0">
                <a:latin typeface="Arial" pitchFamily="34" charset="0"/>
                <a:cs typeface="Arial" pitchFamily="34" charset="0"/>
              </a:rPr>
              <a:t> Competências, estrutura organizacional, autoridades, endereços e telefones do órgão ou entidade.</a:t>
            </a:r>
          </a:p>
          <a:p>
            <a:pPr eaLnBrk="1" hangingPunct="1">
              <a:spcBef>
                <a:spcPts val="1500"/>
              </a:spcBef>
              <a:buClrTx/>
              <a:buSzTx/>
              <a:buFont typeface="Times New Roman" pitchFamily="18" charset="0"/>
              <a:buAutoNum type="arabicParenR"/>
            </a:pPr>
            <a:r>
              <a:rPr lang="pt-BR" altLang="pt-BR" sz="2200" dirty="0">
                <a:latin typeface="Arial" pitchFamily="34" charset="0"/>
                <a:cs typeface="Arial" pitchFamily="34" charset="0"/>
              </a:rPr>
              <a:t>Repasses ou transferências de recursos financeiros;</a:t>
            </a:r>
          </a:p>
          <a:p>
            <a:pPr eaLnBrk="1" hangingPunct="1">
              <a:spcBef>
                <a:spcPts val="1500"/>
              </a:spcBef>
              <a:buClrTx/>
              <a:buSzTx/>
              <a:buFont typeface="Times New Roman" pitchFamily="18" charset="0"/>
              <a:buAutoNum type="arabicParenR"/>
            </a:pPr>
            <a:r>
              <a:rPr lang="pt-BR" altLang="pt-BR" sz="2200" dirty="0">
                <a:latin typeface="Arial" pitchFamily="34" charset="0"/>
                <a:cs typeface="Arial" pitchFamily="34" charset="0"/>
              </a:rPr>
              <a:t> Registro das despesas;</a:t>
            </a:r>
          </a:p>
          <a:p>
            <a:pPr eaLnBrk="1" hangingPunct="1">
              <a:spcBef>
                <a:spcPts val="1500"/>
              </a:spcBef>
              <a:buClrTx/>
              <a:buSzTx/>
              <a:buFont typeface="Times New Roman" pitchFamily="18" charset="0"/>
              <a:buAutoNum type="arabicParenR"/>
            </a:pPr>
            <a:r>
              <a:rPr lang="pt-BR" altLang="pt-BR" sz="2200" dirty="0">
                <a:latin typeface="Arial" pitchFamily="34" charset="0"/>
                <a:cs typeface="Arial" pitchFamily="34" charset="0"/>
              </a:rPr>
              <a:t> Procedimentos licitatórios e contratos.</a:t>
            </a:r>
          </a:p>
          <a:p>
            <a:pPr eaLnBrk="1" hangingPunct="1">
              <a:spcBef>
                <a:spcPts val="1500"/>
              </a:spcBef>
              <a:buClrTx/>
              <a:buSzTx/>
              <a:buFont typeface="Times New Roman" pitchFamily="18" charset="0"/>
              <a:buAutoNum type="arabicParenR"/>
            </a:pPr>
            <a:r>
              <a:rPr lang="pt-BR" altLang="pt-BR" sz="2200" dirty="0">
                <a:latin typeface="Arial" pitchFamily="34" charset="0"/>
                <a:cs typeface="Arial" pitchFamily="34" charset="0"/>
              </a:rPr>
              <a:t> Descrição dos principais programas, ações, projetos e obras, com informações sobre sua execução, metas e indicadores de fácil compreensão.</a:t>
            </a:r>
          </a:p>
          <a:p>
            <a:pPr eaLnBrk="1" hangingPunct="1">
              <a:spcBef>
                <a:spcPts val="1500"/>
              </a:spcBef>
              <a:buClrTx/>
              <a:buSzTx/>
              <a:buFont typeface="Times New Roman" pitchFamily="18" charset="0"/>
              <a:buAutoNum type="arabicParenR"/>
            </a:pPr>
            <a:r>
              <a:rPr lang="pt-BR" altLang="pt-BR" sz="2200" dirty="0">
                <a:latin typeface="Arial" pitchFamily="34" charset="0"/>
                <a:cs typeface="Arial" pitchFamily="34" charset="0"/>
              </a:rPr>
              <a:t> Repositório de perguntas frequentes (FAQ)</a:t>
            </a:r>
            <a:r>
              <a:rPr lang="en-US" altLang="pt-BR" sz="2200" dirty="0">
                <a:latin typeface="Arial" pitchFamily="34" charset="0"/>
                <a:cs typeface="Arial" pitchFamily="34" charset="0"/>
              </a:rPr>
              <a:t>.</a:t>
            </a:r>
          </a:p>
        </p:txBody>
      </p:sp>
      <p:sp>
        <p:nvSpPr>
          <p:cNvPr id="3" name="Rectangle 2"/>
          <p:cNvSpPr txBox="1">
            <a:spLocks noChangeArrowheads="1"/>
          </p:cNvSpPr>
          <p:nvPr/>
        </p:nvSpPr>
        <p:spPr>
          <a:xfrm>
            <a:off x="533400" y="476250"/>
            <a:ext cx="7772400" cy="838200"/>
          </a:xfrm>
          <a:prstGeom prst="rect">
            <a:avLst/>
          </a:prstGeom>
        </p:spPr>
        <p:txBody>
          <a:bodyPr vert="horz" wrap="none"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lnSpc>
                <a:spcPct val="82000"/>
              </a:lnSpc>
              <a:spcBef>
                <a:spcPct val="20000"/>
              </a:spcBef>
            </a:pPr>
            <a:r>
              <a:rPr lang="pt-BR" altLang="pt-BR" sz="2800" dirty="0">
                <a:cs typeface="Lucida Sans Unicode" pitchFamily="34" charset="0"/>
              </a:rPr>
              <a:t>TRANSPARÊNCIA  ATIVA</a:t>
            </a:r>
            <a:r>
              <a:rPr lang="pt-BR" altLang="pt-BR" sz="2400" dirty="0">
                <a:cs typeface="Lucida Sans Unicode" pitchFamily="34" charset="0"/>
              </a:rPr>
              <a:t> </a:t>
            </a:r>
          </a:p>
        </p:txBody>
      </p:sp>
    </p:spTree>
    <p:extLst>
      <p:ext uri="{BB962C8B-B14F-4D97-AF65-F5344CB8AC3E}">
        <p14:creationId xmlns:p14="http://schemas.microsoft.com/office/powerpoint/2010/main" val="23059976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1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10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10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pt-BR" altLang="pt-BR" sz="4000" dirty="0">
                <a:cs typeface="Arial" pitchFamily="34" charset="0"/>
              </a:rPr>
              <a:t>Efeitos da LAI </a:t>
            </a:r>
            <a:br>
              <a:rPr lang="pt-BR" altLang="pt-BR" sz="4000" dirty="0">
                <a:cs typeface="Arial" pitchFamily="34" charset="0"/>
              </a:rPr>
            </a:br>
            <a:r>
              <a:rPr lang="pt-BR" altLang="pt-BR" sz="4000" dirty="0">
                <a:cs typeface="Arial" pitchFamily="34" charset="0"/>
              </a:rPr>
              <a:t>Exemplos de abertura de dados</a:t>
            </a:r>
            <a:endParaRPr lang="pt-BR" sz="3600" dirty="0"/>
          </a:p>
        </p:txBody>
      </p:sp>
      <p:sp>
        <p:nvSpPr>
          <p:cNvPr id="5" name="CaixaDeTexto 4"/>
          <p:cNvSpPr txBox="1"/>
          <p:nvPr/>
        </p:nvSpPr>
        <p:spPr>
          <a:xfrm>
            <a:off x="458593" y="3140968"/>
            <a:ext cx="7791075"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lvl="0" algn="ctr"/>
            <a:r>
              <a:rPr lang="pt-BR" dirty="0">
                <a:latin typeface="Arial" pitchFamily="34" charset="0"/>
                <a:cs typeface="Arial" pitchFamily="34" charset="0"/>
              </a:rPr>
              <a:t>Banco Central passa a divulgar os </a:t>
            </a:r>
            <a:r>
              <a:rPr lang="pt-BR" b="1" dirty="0">
                <a:latin typeface="Arial" pitchFamily="34" charset="0"/>
                <a:cs typeface="Arial" pitchFamily="34" charset="0"/>
              </a:rPr>
              <a:t>votos individuais dos diretores nas decisões do COPOM</a:t>
            </a:r>
            <a:endParaRPr lang="pt-BR" dirty="0">
              <a:latin typeface="Arial" pitchFamily="34" charset="0"/>
              <a:cs typeface="Arial" pitchFamily="34" charset="0"/>
            </a:endParaRPr>
          </a:p>
        </p:txBody>
      </p:sp>
      <p:sp>
        <p:nvSpPr>
          <p:cNvPr id="6" name="CaixaDeTexto 5"/>
          <p:cNvSpPr txBox="1"/>
          <p:nvPr/>
        </p:nvSpPr>
        <p:spPr>
          <a:xfrm>
            <a:off x="473815" y="4149080"/>
            <a:ext cx="7760630" cy="12003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lvl="0" algn="ctr"/>
            <a:r>
              <a:rPr lang="pt-BR" dirty="0">
                <a:latin typeface="Arial" pitchFamily="34" charset="0"/>
                <a:cs typeface="Arial" pitchFamily="34" charset="0"/>
              </a:rPr>
              <a:t>Ministério da Defesa anuncia que foram </a:t>
            </a:r>
            <a:r>
              <a:rPr lang="pt-BR" b="1" dirty="0">
                <a:latin typeface="Arial" pitchFamily="34" charset="0"/>
                <a:cs typeface="Arial" pitchFamily="34" charset="0"/>
              </a:rPr>
              <a:t>localizados documentos sigilosos produzidos entre 1946 e 1991 pelo extinto Estado Maior das Forças Armadas </a:t>
            </a:r>
            <a:r>
              <a:rPr lang="pt-BR" dirty="0">
                <a:latin typeface="Arial" pitchFamily="34" charset="0"/>
                <a:cs typeface="Arial" pitchFamily="34" charset="0"/>
              </a:rPr>
              <a:t>e que disponibilizará as informações</a:t>
            </a:r>
            <a:endParaRPr lang="pt-BR" dirty="0"/>
          </a:p>
          <a:p>
            <a:endParaRPr lang="pt-BR" dirty="0"/>
          </a:p>
        </p:txBody>
      </p:sp>
      <p:sp>
        <p:nvSpPr>
          <p:cNvPr id="7" name="CaixaDeTexto 6"/>
          <p:cNvSpPr txBox="1"/>
          <p:nvPr/>
        </p:nvSpPr>
        <p:spPr>
          <a:xfrm>
            <a:off x="465699" y="1988840"/>
            <a:ext cx="7776865" cy="923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lvl="0" algn="ctr"/>
            <a:r>
              <a:rPr lang="pt-BR" dirty="0">
                <a:latin typeface="Arial" pitchFamily="34" charset="0"/>
                <a:cs typeface="Arial" pitchFamily="34" charset="0"/>
              </a:rPr>
              <a:t>Publicação da </a:t>
            </a:r>
            <a:r>
              <a:rPr lang="pt-BR" b="1" dirty="0">
                <a:latin typeface="Arial" pitchFamily="34" charset="0"/>
                <a:cs typeface="Arial" pitchFamily="34" charset="0"/>
              </a:rPr>
              <a:t>remuneração individualizada </a:t>
            </a:r>
            <a:r>
              <a:rPr lang="pt-BR" dirty="0">
                <a:latin typeface="Arial" pitchFamily="34" charset="0"/>
                <a:cs typeface="Arial" pitchFamily="34" charset="0"/>
              </a:rPr>
              <a:t>de todos os servidores civis e militares</a:t>
            </a:r>
            <a:endParaRPr lang="pt-BR" dirty="0"/>
          </a:p>
          <a:p>
            <a:endParaRPr lang="pt-BR" dirty="0"/>
          </a:p>
        </p:txBody>
      </p:sp>
      <p:sp>
        <p:nvSpPr>
          <p:cNvPr id="8" name="CaixaDeTexto 7"/>
          <p:cNvSpPr txBox="1"/>
          <p:nvPr/>
        </p:nvSpPr>
        <p:spPr>
          <a:xfrm>
            <a:off x="467544" y="5661248"/>
            <a:ext cx="7776864" cy="9233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lvl="0" algn="ctr"/>
            <a:r>
              <a:rPr lang="pt-BR" dirty="0">
                <a:latin typeface="Arial" pitchFamily="34" charset="0"/>
                <a:cs typeface="Arial" pitchFamily="34" charset="0"/>
              </a:rPr>
              <a:t>Ministério do Planejamento e CGU divulgam informações na internet sobre </a:t>
            </a:r>
            <a:r>
              <a:rPr lang="pt-BR" b="1" dirty="0">
                <a:latin typeface="Arial" pitchFamily="34" charset="0"/>
                <a:cs typeface="Arial" pitchFamily="34" charset="0"/>
              </a:rPr>
              <a:t>imóveis funcionais</a:t>
            </a:r>
            <a:endParaRPr lang="pt-BR" dirty="0"/>
          </a:p>
          <a:p>
            <a:endParaRPr lang="pt-BR" dirty="0"/>
          </a:p>
        </p:txBody>
      </p:sp>
    </p:spTree>
    <p:extLst>
      <p:ext uri="{BB962C8B-B14F-4D97-AF65-F5344CB8AC3E}">
        <p14:creationId xmlns:p14="http://schemas.microsoft.com/office/powerpoint/2010/main" val="86967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5"/>
          <p:cNvSpPr txBox="1">
            <a:spLocks noChangeArrowheads="1"/>
          </p:cNvSpPr>
          <p:nvPr/>
        </p:nvSpPr>
        <p:spPr bwMode="auto">
          <a:xfrm>
            <a:off x="674688" y="2046288"/>
            <a:ext cx="79930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49263">
              <a:defRPr>
                <a:solidFill>
                  <a:schemeClr val="tx1"/>
                </a:solidFill>
                <a:latin typeface="Times New Roman" pitchFamily="18" charset="0"/>
                <a:cs typeface="Lucida Sans Unicode" pitchFamily="34" charset="0"/>
              </a:defRPr>
            </a:lvl1pPr>
            <a:lvl2pPr marL="742950" indent="-285750" defTabSz="449263">
              <a:defRPr>
                <a:solidFill>
                  <a:schemeClr val="tx1"/>
                </a:solidFill>
                <a:latin typeface="Times New Roman" pitchFamily="18" charset="0"/>
                <a:cs typeface="Lucida Sans Unicode" pitchFamily="34" charset="0"/>
              </a:defRPr>
            </a:lvl2pPr>
            <a:lvl3pPr marL="1143000" indent="-228600" defTabSz="449263">
              <a:defRPr>
                <a:solidFill>
                  <a:schemeClr val="tx1"/>
                </a:solidFill>
                <a:latin typeface="Times New Roman" pitchFamily="18" charset="0"/>
                <a:cs typeface="Lucida Sans Unicode" pitchFamily="34" charset="0"/>
              </a:defRPr>
            </a:lvl3pPr>
            <a:lvl4pPr marL="1600200" indent="-228600" defTabSz="449263">
              <a:defRPr>
                <a:solidFill>
                  <a:schemeClr val="tx1"/>
                </a:solidFill>
                <a:latin typeface="Times New Roman" pitchFamily="18" charset="0"/>
                <a:cs typeface="Lucida Sans Unicode" pitchFamily="34" charset="0"/>
              </a:defRPr>
            </a:lvl4pPr>
            <a:lvl5pPr marL="2057400" indent="-228600" defTabSz="449263">
              <a:defRPr>
                <a:solidFill>
                  <a:schemeClr val="tx1"/>
                </a:solidFill>
                <a:latin typeface="Times New Roman" pitchFamily="18" charset="0"/>
                <a:cs typeface="Lucida Sans Unicode" pitchFamily="34" charset="0"/>
              </a:defRPr>
            </a:lvl5pPr>
            <a:lvl6pPr marL="2514600" indent="-228600" defTabSz="449263" fontAlgn="base">
              <a:spcBef>
                <a:spcPct val="0"/>
              </a:spcBef>
              <a:spcAft>
                <a:spcPct val="0"/>
              </a:spcAft>
              <a:defRPr>
                <a:solidFill>
                  <a:schemeClr val="tx1"/>
                </a:solidFill>
                <a:latin typeface="Times New Roman" pitchFamily="18" charset="0"/>
                <a:cs typeface="Lucida Sans Unicode" pitchFamily="34" charset="0"/>
              </a:defRPr>
            </a:lvl6pPr>
            <a:lvl7pPr marL="2971800" indent="-228600" defTabSz="449263" fontAlgn="base">
              <a:spcBef>
                <a:spcPct val="0"/>
              </a:spcBef>
              <a:spcAft>
                <a:spcPct val="0"/>
              </a:spcAft>
              <a:defRPr>
                <a:solidFill>
                  <a:schemeClr val="tx1"/>
                </a:solidFill>
                <a:latin typeface="Times New Roman" pitchFamily="18" charset="0"/>
                <a:cs typeface="Lucida Sans Unicode" pitchFamily="34" charset="0"/>
              </a:defRPr>
            </a:lvl7pPr>
            <a:lvl8pPr marL="3429000" indent="-228600" defTabSz="449263" fontAlgn="base">
              <a:spcBef>
                <a:spcPct val="0"/>
              </a:spcBef>
              <a:spcAft>
                <a:spcPct val="0"/>
              </a:spcAft>
              <a:defRPr>
                <a:solidFill>
                  <a:schemeClr val="tx1"/>
                </a:solidFill>
                <a:latin typeface="Times New Roman" pitchFamily="18" charset="0"/>
                <a:cs typeface="Lucida Sans Unicode" pitchFamily="34" charset="0"/>
              </a:defRPr>
            </a:lvl8pPr>
            <a:lvl9pPr marL="3886200" indent="-228600" defTabSz="449263" fontAlgn="base">
              <a:spcBef>
                <a:spcPct val="0"/>
              </a:spcBef>
              <a:spcAft>
                <a:spcPct val="0"/>
              </a:spcAft>
              <a:defRPr>
                <a:solidFill>
                  <a:schemeClr val="tx1"/>
                </a:solidFill>
                <a:latin typeface="Times New Roman" pitchFamily="18" charset="0"/>
                <a:cs typeface="Lucida Sans Unicode" pitchFamily="34" charset="0"/>
              </a:defRPr>
            </a:lvl9pPr>
          </a:lstStyle>
          <a:p>
            <a:pPr marL="0" indent="0" algn="just" eaLnBrk="1">
              <a:defRPr/>
            </a:pPr>
            <a:endParaRPr lang="pt-BR" dirty="0">
              <a:solidFill>
                <a:srgbClr val="000000"/>
              </a:solidFill>
              <a:latin typeface="Arial" pitchFamily="34" charset="0"/>
            </a:endParaRPr>
          </a:p>
          <a:p>
            <a:pPr algn="just" eaLnBrk="1">
              <a:buFont typeface="Wingdings" pitchFamily="2" charset="2"/>
              <a:buChar char="ü"/>
              <a:defRPr/>
            </a:pPr>
            <a:r>
              <a:rPr lang="pt-BR" dirty="0">
                <a:solidFill>
                  <a:srgbClr val="000000"/>
                </a:solidFill>
                <a:latin typeface="+mj-lt"/>
              </a:rPr>
              <a:t>No Poder Executivo Federal, a obrigatoriedade foi estabelecida pelo </a:t>
            </a:r>
            <a:r>
              <a:rPr lang="pt-BR" b="1" dirty="0">
                <a:solidFill>
                  <a:srgbClr val="000000"/>
                </a:solidFill>
                <a:latin typeface="+mj-lt"/>
              </a:rPr>
              <a:t>Decreto nº 7.724/2012</a:t>
            </a:r>
            <a:r>
              <a:rPr lang="pt-BR" dirty="0">
                <a:solidFill>
                  <a:srgbClr val="000000"/>
                </a:solidFill>
                <a:latin typeface="+mj-lt"/>
              </a:rPr>
              <a:t> – art. 7º, §3º, VI.</a:t>
            </a:r>
          </a:p>
          <a:p>
            <a:pPr marL="0" indent="0" algn="just" eaLnBrk="1">
              <a:defRPr/>
            </a:pPr>
            <a:endParaRPr lang="pt-BR" dirty="0">
              <a:solidFill>
                <a:srgbClr val="000000"/>
              </a:solidFill>
              <a:latin typeface="+mj-lt"/>
            </a:endParaRPr>
          </a:p>
          <a:p>
            <a:pPr algn="just" eaLnBrk="1">
              <a:buFont typeface="Wingdings" pitchFamily="2" charset="2"/>
              <a:buChar char="ü"/>
              <a:defRPr/>
            </a:pPr>
            <a:r>
              <a:rPr lang="pt-BR" dirty="0">
                <a:latin typeface="+mj-lt"/>
              </a:rPr>
              <a:t>Ação Originária (AO) 1823 (</a:t>
            </a:r>
            <a:r>
              <a:rPr lang="pt-BR" b="1" dirty="0">
                <a:latin typeface="+mj-lt"/>
              </a:rPr>
              <a:t>STF</a:t>
            </a:r>
            <a:r>
              <a:rPr lang="pt-BR" dirty="0">
                <a:latin typeface="+mj-lt"/>
              </a:rPr>
              <a:t> - Ministro Luiz </a:t>
            </a:r>
            <a:r>
              <a:rPr lang="pt-BR" dirty="0" err="1">
                <a:latin typeface="+mj-lt"/>
              </a:rPr>
              <a:t>Fux</a:t>
            </a:r>
            <a:r>
              <a:rPr lang="pt-BR" dirty="0">
                <a:latin typeface="+mj-lt"/>
              </a:rPr>
              <a:t>);</a:t>
            </a:r>
          </a:p>
          <a:p>
            <a:pPr algn="just" eaLnBrk="1">
              <a:buFont typeface="Wingdings" pitchFamily="2" charset="2"/>
              <a:buChar char="ü"/>
              <a:defRPr/>
            </a:pPr>
            <a:endParaRPr lang="pt-BR" dirty="0">
              <a:latin typeface="+mj-lt"/>
            </a:endParaRPr>
          </a:p>
          <a:p>
            <a:pPr algn="just" eaLnBrk="1">
              <a:buFont typeface="Wingdings" pitchFamily="2" charset="2"/>
              <a:buChar char="ü"/>
              <a:defRPr/>
            </a:pPr>
            <a:r>
              <a:rPr lang="pt-BR" dirty="0">
                <a:solidFill>
                  <a:srgbClr val="000000"/>
                </a:solidFill>
                <a:latin typeface="+mj-lt"/>
              </a:rPr>
              <a:t>	</a:t>
            </a:r>
            <a:r>
              <a:rPr lang="pt-BR" dirty="0">
                <a:latin typeface="+mj-lt"/>
              </a:rPr>
              <a:t>Ação Ordinária nº33326-48.2012.4.01.3400 (</a:t>
            </a:r>
            <a:r>
              <a:rPr lang="pt-BR" b="1" dirty="0">
                <a:latin typeface="+mj-lt"/>
              </a:rPr>
              <a:t>STF</a:t>
            </a:r>
            <a:r>
              <a:rPr lang="pt-BR" dirty="0">
                <a:latin typeface="+mj-lt"/>
              </a:rPr>
              <a:t> - Ministro Ayres Britto)	</a:t>
            </a:r>
            <a:r>
              <a:rPr lang="pt-BR" dirty="0">
                <a:solidFill>
                  <a:srgbClr val="000000"/>
                </a:solidFill>
                <a:latin typeface="+mj-lt"/>
              </a:rPr>
              <a:t>	</a:t>
            </a:r>
          </a:p>
        </p:txBody>
      </p:sp>
      <p:sp>
        <p:nvSpPr>
          <p:cNvPr id="41987" name="Retângulo 1"/>
          <p:cNvSpPr>
            <a:spLocks noChangeArrowheads="1"/>
          </p:cNvSpPr>
          <p:nvPr/>
        </p:nvSpPr>
        <p:spPr bwMode="auto">
          <a:xfrm>
            <a:off x="971550" y="948457"/>
            <a:ext cx="74168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lgn="l" eaLnBrk="0" hangingPunct="0">
              <a:spcBef>
                <a:spcPts val="8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Times New Roman" pitchFamily="18" charset="0"/>
                <a:ea typeface="Microsoft YaHei" pitchFamily="34" charset="-122"/>
              </a:defRPr>
            </a:lvl1pPr>
            <a:lvl2pPr algn="l" eaLnBrk="0" hangingPunct="0">
              <a:spcBef>
                <a:spcPts val="7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Times New Roman" pitchFamily="18" charset="0"/>
                <a:ea typeface="Microsoft YaHei" pitchFamily="34" charset="-122"/>
              </a:defRPr>
            </a:lvl2pPr>
            <a:lvl3pPr algn="l" eaLnBrk="0" hangingPunct="0">
              <a:spcBef>
                <a:spcPts val="6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8" charset="0"/>
                <a:ea typeface="Microsoft YaHei" pitchFamily="34" charset="-122"/>
              </a:defRPr>
            </a:lvl3pPr>
            <a:lvl4pPr algn="l" eaLnBrk="0" hangingPunct="0">
              <a:spcBef>
                <a:spcPts val="5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itchFamily="18" charset="0"/>
                <a:ea typeface="Microsoft YaHei" pitchFamily="34" charset="-122"/>
              </a:defRPr>
            </a:lvl4pPr>
            <a:lvl5pPr algn="l" eaLnBrk="0" hangingPunct="0">
              <a:spcBef>
                <a:spcPts val="5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itchFamily="18"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itchFamily="18"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itchFamily="18"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itchFamily="18"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itchFamily="18" charset="0"/>
                <a:ea typeface="Microsoft YaHei" pitchFamily="34" charset="-122"/>
              </a:defRPr>
            </a:lvl9pPr>
          </a:lstStyle>
          <a:p>
            <a:pPr algn="ctr" eaLnBrk="1">
              <a:spcBef>
                <a:spcPct val="0"/>
              </a:spcBef>
              <a:buFont typeface="Times New Roman" panose="02020603050405020304" pitchFamily="18" charset="0"/>
              <a:buNone/>
              <a:defRPr/>
            </a:pPr>
            <a:r>
              <a:rPr lang="pt-BR" altLang="pt-BR" sz="2800" b="1" dirty="0">
                <a:solidFill>
                  <a:schemeClr val="accent1">
                    <a:lumMod val="50000"/>
                  </a:schemeClr>
                </a:solidFill>
                <a:latin typeface="Arial" pitchFamily="34" charset="0"/>
              </a:rPr>
              <a:t>É obrigatória a publicação da remuneração de Servidores Públicos?</a:t>
            </a:r>
            <a:endParaRPr lang="pt-BR" altLang="pt-BR" sz="2400" b="1" dirty="0">
              <a:solidFill>
                <a:schemeClr val="accent1">
                  <a:lumMod val="50000"/>
                </a:schemeClr>
              </a:solidFill>
              <a:latin typeface="Arial" pitchFamily="34" charset="0"/>
            </a:endParaRPr>
          </a:p>
        </p:txBody>
      </p:sp>
      <p:sp>
        <p:nvSpPr>
          <p:cNvPr id="4" name="CaixaDeTexto 3"/>
          <p:cNvSpPr txBox="1"/>
          <p:nvPr/>
        </p:nvSpPr>
        <p:spPr>
          <a:xfrm>
            <a:off x="3059113" y="5170488"/>
            <a:ext cx="5691187" cy="707008"/>
          </a:xfrm>
          <a:prstGeom prst="rect">
            <a:avLst/>
          </a:prstGeom>
        </p:spPr>
        <p:style>
          <a:lnRef idx="3">
            <a:schemeClr val="lt1"/>
          </a:lnRef>
          <a:fillRef idx="1">
            <a:schemeClr val="accent3"/>
          </a:fillRef>
          <a:effectRef idx="1">
            <a:schemeClr val="accent3"/>
          </a:effectRef>
          <a:fontRef idx="minor">
            <a:schemeClr val="lt1"/>
          </a:fontRef>
        </p:style>
        <p:txBody>
          <a:bodyPr lIns="180000" tIns="180000" rIns="180000" bIns="180000">
            <a:spAutoFit/>
          </a:bodyPr>
          <a:lstStyle/>
          <a:p>
            <a:pPr algn="ctr" eaLnBrk="1">
              <a:lnSpc>
                <a:spcPct val="93000"/>
              </a:lnSpc>
              <a:buFont typeface="Times New Roman" pitchFamily="16" charset="0"/>
              <a:buNone/>
              <a:defRPr/>
            </a:pPr>
            <a:r>
              <a:rPr lang="pt-BR" sz="2400" dirty="0">
                <a:solidFill>
                  <a:schemeClr val="tx1"/>
                </a:solidFill>
                <a:cs typeface="Arial" panose="020B0604020202020204" pitchFamily="34" charset="0"/>
              </a:rPr>
              <a:t>SIIIIIIMM!!!!</a:t>
            </a:r>
          </a:p>
        </p:txBody>
      </p:sp>
    </p:spTree>
    <p:extLst>
      <p:ext uri="{BB962C8B-B14F-4D97-AF65-F5344CB8AC3E}">
        <p14:creationId xmlns:p14="http://schemas.microsoft.com/office/powerpoint/2010/main" val="355081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1"/>
          <p:cNvSpPr txBox="1">
            <a:spLocks noChangeArrowheads="1"/>
          </p:cNvSpPr>
          <p:nvPr/>
        </p:nvSpPr>
        <p:spPr bwMode="auto">
          <a:xfrm>
            <a:off x="900113" y="24209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SimSun" pitchFamily="2" charset="-122"/>
              </a:defRPr>
            </a:lvl1pPr>
            <a:lvl2pPr>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SimSun" pitchFamily="2" charset="-122"/>
              </a:defRPr>
            </a:lvl2pPr>
            <a:lvl3pPr>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SimSun" pitchFamily="2" charset="-122"/>
              </a:defRPr>
            </a:lvl3pPr>
            <a:lvl4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SimSun" pitchFamily="2" charset="-122"/>
              </a:defRPr>
            </a:lvl4pPr>
            <a:lvl5pPr>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SimSun" pitchFamily="2"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SimSun" pitchFamily="2"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SimSun" pitchFamily="2"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SimSun" pitchFamily="2"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SimSun" pitchFamily="2" charset="-122"/>
              </a:defRPr>
            </a:lvl9pPr>
          </a:lstStyle>
          <a:p>
            <a:pPr eaLnBrk="1" hangingPunct="1">
              <a:spcBef>
                <a:spcPct val="0"/>
              </a:spcBef>
              <a:buClrTx/>
              <a:buSzTx/>
              <a:buFontTx/>
              <a:buNone/>
            </a:pPr>
            <a:r>
              <a:rPr lang="pt-BR" altLang="pt-BR" sz="4400" b="1" dirty="0">
                <a:solidFill>
                  <a:schemeClr val="tx1"/>
                </a:solidFill>
                <a:latin typeface="+mj-lt"/>
                <a:cs typeface="Lucida Sans Unicode" pitchFamily="34" charset="0"/>
              </a:rPr>
              <a:t>TRANSPARÊNCIA PASSIVA</a:t>
            </a:r>
          </a:p>
        </p:txBody>
      </p:sp>
    </p:spTree>
    <p:extLst>
      <p:ext uri="{BB962C8B-B14F-4D97-AF65-F5344CB8AC3E}">
        <p14:creationId xmlns:p14="http://schemas.microsoft.com/office/powerpoint/2010/main" val="18113427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578" name="AutoShape 14"/>
          <p:cNvCxnSpPr>
            <a:cxnSpLocks noChangeShapeType="1"/>
          </p:cNvCxnSpPr>
          <p:nvPr/>
        </p:nvCxnSpPr>
        <p:spPr bwMode="auto">
          <a:xfrm>
            <a:off x="3781979" y="3408432"/>
            <a:ext cx="3821272" cy="661772"/>
          </a:xfrm>
          <a:prstGeom prst="bentConnector3">
            <a:avLst>
              <a:gd name="adj1" fmla="val 50000"/>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4579" name="Text Box 2"/>
          <p:cNvSpPr txBox="1">
            <a:spLocks noChangeArrowheads="1"/>
          </p:cNvSpPr>
          <p:nvPr/>
        </p:nvSpPr>
        <p:spPr bwMode="auto">
          <a:xfrm>
            <a:off x="398829" y="2196954"/>
            <a:ext cx="1619250" cy="782638"/>
          </a:xfrm>
          <a:prstGeom prst="rect">
            <a:avLst/>
          </a:prstGeom>
          <a:noFill/>
          <a:ln w="36000">
            <a:solidFill>
              <a:srgbClr val="008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5pPr>
            <a:lvl6pPr marL="25146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6pPr>
            <a:lvl7pPr marL="29718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7pPr>
            <a:lvl8pPr marL="34290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8pPr>
            <a:lvl9pPr marL="38862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9pPr>
          </a:lstStyle>
          <a:p>
            <a:pPr eaLnBrk="1" hangingPunct="1">
              <a:buClrTx/>
              <a:buFontTx/>
              <a:buNone/>
            </a:pPr>
            <a:r>
              <a:rPr lang="pt-BR" sz="2000" dirty="0">
                <a:solidFill>
                  <a:srgbClr val="000000"/>
                </a:solidFill>
                <a:latin typeface="Arial" pitchFamily="34" charset="0"/>
              </a:rPr>
              <a:t>Requerente faz pedido</a:t>
            </a:r>
          </a:p>
        </p:txBody>
      </p:sp>
      <p:sp>
        <p:nvSpPr>
          <p:cNvPr id="24580" name="Line 3"/>
          <p:cNvSpPr>
            <a:spLocks noChangeShapeType="1"/>
          </p:cNvSpPr>
          <p:nvPr/>
        </p:nvSpPr>
        <p:spPr bwMode="auto">
          <a:xfrm>
            <a:off x="2112324" y="2638279"/>
            <a:ext cx="576262" cy="1588"/>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24581" name="Text Box 4"/>
          <p:cNvSpPr txBox="1">
            <a:spLocks noChangeArrowheads="1"/>
          </p:cNvSpPr>
          <p:nvPr/>
        </p:nvSpPr>
        <p:spPr bwMode="auto">
          <a:xfrm>
            <a:off x="5984001" y="2239528"/>
            <a:ext cx="1619250" cy="782637"/>
          </a:xfrm>
          <a:prstGeom prst="rect">
            <a:avLst/>
          </a:prstGeom>
          <a:noFill/>
          <a:ln w="36000">
            <a:solidFill>
              <a:srgbClr val="008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5pPr>
            <a:lvl6pPr marL="25146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6pPr>
            <a:lvl7pPr marL="29718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7pPr>
            <a:lvl8pPr marL="34290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8pPr>
            <a:lvl9pPr marL="38862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9pPr>
          </a:lstStyle>
          <a:p>
            <a:pPr eaLnBrk="1" hangingPunct="1">
              <a:buClrTx/>
              <a:buFontTx/>
              <a:buNone/>
            </a:pPr>
            <a:r>
              <a:rPr lang="pt-BR" sz="2000">
                <a:solidFill>
                  <a:srgbClr val="000000"/>
                </a:solidFill>
                <a:latin typeface="Arial" pitchFamily="34" charset="0"/>
              </a:rPr>
              <a:t>Acesso imediato</a:t>
            </a:r>
          </a:p>
        </p:txBody>
      </p:sp>
      <p:sp>
        <p:nvSpPr>
          <p:cNvPr id="24582" name="AutoShape 5"/>
          <p:cNvSpPr>
            <a:spLocks noChangeArrowheads="1"/>
          </p:cNvSpPr>
          <p:nvPr/>
        </p:nvSpPr>
        <p:spPr bwMode="auto">
          <a:xfrm>
            <a:off x="2649758" y="1882125"/>
            <a:ext cx="2088827" cy="1569458"/>
          </a:xfrm>
          <a:prstGeom prst="diamond">
            <a:avLst/>
          </a:prstGeom>
          <a:noFill/>
          <a:ln w="36000">
            <a:solidFill>
              <a:srgbClr val="008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8000" tIns="63000" rIns="108000" bIns="63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700" dirty="0">
                <a:solidFill>
                  <a:srgbClr val="000000"/>
                </a:solidFill>
                <a:latin typeface="Arial" pitchFamily="34" charset="0"/>
              </a:rPr>
              <a:t>Órgão possui a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700" dirty="0">
                <a:solidFill>
                  <a:srgbClr val="000000"/>
                </a:solidFill>
                <a:latin typeface="Arial" pitchFamily="34" charset="0"/>
              </a:rPr>
              <a:t>informação?</a:t>
            </a:r>
          </a:p>
        </p:txBody>
      </p:sp>
      <p:sp>
        <p:nvSpPr>
          <p:cNvPr id="24583" name="Line 6"/>
          <p:cNvSpPr>
            <a:spLocks noChangeShapeType="1"/>
          </p:cNvSpPr>
          <p:nvPr/>
        </p:nvSpPr>
        <p:spPr bwMode="auto">
          <a:xfrm flipV="1">
            <a:off x="4826391" y="2639865"/>
            <a:ext cx="971871" cy="1"/>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24584" name="Text Box 7"/>
          <p:cNvSpPr txBox="1">
            <a:spLocks noChangeArrowheads="1"/>
          </p:cNvSpPr>
          <p:nvPr/>
        </p:nvSpPr>
        <p:spPr bwMode="auto">
          <a:xfrm>
            <a:off x="5056470" y="2276329"/>
            <a:ext cx="935559"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5pPr>
            <a:lvl6pPr marL="25146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6pPr>
            <a:lvl7pPr marL="29718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7pPr>
            <a:lvl8pPr marL="34290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8pPr>
            <a:lvl9pPr marL="38862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9pPr>
          </a:lstStyle>
          <a:p>
            <a:pPr eaLnBrk="1" hangingPunct="1">
              <a:buClrTx/>
              <a:buFontTx/>
              <a:buNone/>
            </a:pPr>
            <a:r>
              <a:rPr lang="pt-BR" dirty="0">
                <a:solidFill>
                  <a:srgbClr val="000000"/>
                </a:solidFill>
                <a:latin typeface="Arial" pitchFamily="34" charset="0"/>
                <a:ea typeface="Lucida Sans Unicode" pitchFamily="34" charset="0"/>
                <a:cs typeface="Arial" pitchFamily="34" charset="0"/>
              </a:rPr>
              <a:t>SIM</a:t>
            </a:r>
          </a:p>
        </p:txBody>
      </p:sp>
      <p:sp>
        <p:nvSpPr>
          <p:cNvPr id="24585" name="Text Box 9"/>
          <p:cNvSpPr txBox="1">
            <a:spLocks noChangeArrowheads="1"/>
          </p:cNvSpPr>
          <p:nvPr/>
        </p:nvSpPr>
        <p:spPr bwMode="auto">
          <a:xfrm>
            <a:off x="487282" y="4271816"/>
            <a:ext cx="2519362" cy="1800225"/>
          </a:xfrm>
          <a:prstGeom prst="rect">
            <a:avLst/>
          </a:prstGeom>
          <a:noFill/>
          <a:ln w="36000">
            <a:solidFill>
              <a:srgbClr val="008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5pPr>
            <a:lvl6pPr marL="25146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6pPr>
            <a:lvl7pPr marL="29718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7pPr>
            <a:lvl8pPr marL="34290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8pPr>
            <a:lvl9pPr marL="38862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9pPr>
          </a:lstStyle>
          <a:p>
            <a:pPr eaLnBrk="1" hangingPunct="1">
              <a:buClrTx/>
              <a:buFontTx/>
              <a:buNone/>
            </a:pPr>
            <a:r>
              <a:rPr lang="pt-BR" sz="2000" dirty="0">
                <a:solidFill>
                  <a:srgbClr val="000000"/>
                </a:solidFill>
                <a:latin typeface="Arial" pitchFamily="34" charset="0"/>
              </a:rPr>
              <a:t>Comunicar a data, local e modo para se realizar a consulta ou efetuar a reprodução do material.</a:t>
            </a:r>
          </a:p>
        </p:txBody>
      </p:sp>
      <p:sp>
        <p:nvSpPr>
          <p:cNvPr id="24586" name="Text Box 10"/>
          <p:cNvSpPr txBox="1">
            <a:spLocks noChangeArrowheads="1"/>
          </p:cNvSpPr>
          <p:nvPr/>
        </p:nvSpPr>
        <p:spPr bwMode="auto">
          <a:xfrm>
            <a:off x="615076" y="3164392"/>
            <a:ext cx="1619250"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5pPr>
            <a:lvl6pPr marL="25146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6pPr>
            <a:lvl7pPr marL="29718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7pPr>
            <a:lvl8pPr marL="34290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8pPr>
            <a:lvl9pPr marL="38862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9pPr>
          </a:lstStyle>
          <a:p>
            <a:pPr eaLnBrk="1" hangingPunct="1">
              <a:buClrTx/>
              <a:buFontTx/>
              <a:buNone/>
            </a:pPr>
            <a:r>
              <a:rPr lang="pt-BR" sz="1500" b="1" dirty="0">
                <a:solidFill>
                  <a:srgbClr val="FF0000"/>
                </a:solidFill>
                <a:latin typeface="Arial" pitchFamily="34" charset="0"/>
              </a:rPr>
              <a:t>Em até 20 dias corridos, prorrogado por mais 10 dias.</a:t>
            </a:r>
          </a:p>
        </p:txBody>
      </p:sp>
      <p:sp>
        <p:nvSpPr>
          <p:cNvPr id="24587" name="Text Box 11"/>
          <p:cNvSpPr txBox="1">
            <a:spLocks noChangeArrowheads="1"/>
          </p:cNvSpPr>
          <p:nvPr/>
        </p:nvSpPr>
        <p:spPr bwMode="auto">
          <a:xfrm>
            <a:off x="3278901" y="4269940"/>
            <a:ext cx="2519363" cy="1800225"/>
          </a:xfrm>
          <a:prstGeom prst="rect">
            <a:avLst/>
          </a:prstGeom>
          <a:noFill/>
          <a:ln w="36000">
            <a:solidFill>
              <a:srgbClr val="008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5pPr>
            <a:lvl6pPr marL="25146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6pPr>
            <a:lvl7pPr marL="29718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7pPr>
            <a:lvl8pPr marL="34290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8pPr>
            <a:lvl9pPr marL="38862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9pPr>
          </a:lstStyle>
          <a:p>
            <a:pPr eaLnBrk="1" hangingPunct="1">
              <a:buClrTx/>
              <a:buFontTx/>
              <a:buNone/>
            </a:pPr>
            <a:r>
              <a:rPr lang="pt-BR" sz="2000" dirty="0">
                <a:solidFill>
                  <a:srgbClr val="000000"/>
                </a:solidFill>
                <a:latin typeface="Arial" pitchFamily="34" charset="0"/>
              </a:rPr>
              <a:t> Indicar as razões de fato ou de direito da recusa, total ou parcial, do acesso pretendido</a:t>
            </a:r>
          </a:p>
        </p:txBody>
      </p:sp>
      <p:sp>
        <p:nvSpPr>
          <p:cNvPr id="24588" name="Text Box 12"/>
          <p:cNvSpPr txBox="1">
            <a:spLocks noChangeArrowheads="1"/>
          </p:cNvSpPr>
          <p:nvPr/>
        </p:nvSpPr>
        <p:spPr bwMode="auto">
          <a:xfrm>
            <a:off x="6353455" y="4088675"/>
            <a:ext cx="2519363" cy="1836738"/>
          </a:xfrm>
          <a:prstGeom prst="rect">
            <a:avLst/>
          </a:prstGeom>
          <a:noFill/>
          <a:ln w="36000">
            <a:solidFill>
              <a:srgbClr val="008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63000" rIns="108000" bIns="630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5pPr>
            <a:lvl6pPr marL="25146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6pPr>
            <a:lvl7pPr marL="29718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7pPr>
            <a:lvl8pPr marL="34290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8pPr>
            <a:lvl9pPr marL="38862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9pPr>
          </a:lstStyle>
          <a:p>
            <a:pPr eaLnBrk="1" hangingPunct="1">
              <a:buClrTx/>
              <a:buFontTx/>
              <a:buNone/>
            </a:pPr>
            <a:r>
              <a:rPr lang="pt-BR" sz="2000" dirty="0">
                <a:solidFill>
                  <a:srgbClr val="000000"/>
                </a:solidFill>
                <a:latin typeface="Arial" pitchFamily="34" charset="0"/>
              </a:rPr>
              <a:t>Comunicar que não possui.</a:t>
            </a:r>
          </a:p>
          <a:p>
            <a:pPr eaLnBrk="1" hangingPunct="1">
              <a:buClrTx/>
              <a:buFontTx/>
              <a:buNone/>
            </a:pPr>
            <a:r>
              <a:rPr lang="pt-BR" sz="2000" dirty="0">
                <a:solidFill>
                  <a:srgbClr val="000000"/>
                </a:solidFill>
                <a:latin typeface="Arial" pitchFamily="34" charset="0"/>
              </a:rPr>
              <a:t>Indicar, se souber, o órgão ou a entidade que a detém.</a:t>
            </a:r>
          </a:p>
        </p:txBody>
      </p:sp>
      <p:cxnSp>
        <p:nvCxnSpPr>
          <p:cNvPr id="24589" name="AutoShape 15"/>
          <p:cNvCxnSpPr>
            <a:cxnSpLocks noChangeShapeType="1"/>
            <a:stCxn id="24582" idx="2"/>
            <a:endCxn id="24587" idx="0"/>
          </p:cNvCxnSpPr>
          <p:nvPr/>
        </p:nvCxnSpPr>
        <p:spPr bwMode="auto">
          <a:xfrm rot="16200000" flipH="1">
            <a:off x="3707199" y="3438555"/>
            <a:ext cx="818357" cy="844411"/>
          </a:xfrm>
          <a:prstGeom prst="bentConnector3">
            <a:avLst>
              <a:gd name="adj1" fmla="val 50000"/>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4590" name="Text Box 8"/>
          <p:cNvSpPr txBox="1">
            <a:spLocks noChangeArrowheads="1"/>
          </p:cNvSpPr>
          <p:nvPr/>
        </p:nvSpPr>
        <p:spPr bwMode="auto">
          <a:xfrm>
            <a:off x="4023806" y="3408434"/>
            <a:ext cx="1032663"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5pPr>
            <a:lvl6pPr marL="25146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6pPr>
            <a:lvl7pPr marL="29718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7pPr>
            <a:lvl8pPr marL="34290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8pPr>
            <a:lvl9pPr marL="38862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9pPr>
          </a:lstStyle>
          <a:p>
            <a:pPr eaLnBrk="1" hangingPunct="1">
              <a:buClrTx/>
              <a:buFontTx/>
              <a:buNone/>
            </a:pPr>
            <a:r>
              <a:rPr lang="pt-BR" dirty="0">
                <a:solidFill>
                  <a:schemeClr val="tx1"/>
                </a:solidFill>
                <a:latin typeface="Arial" pitchFamily="34" charset="0"/>
                <a:ea typeface="Lucida Sans Unicode" pitchFamily="34" charset="0"/>
                <a:cs typeface="Arial" pitchFamily="34" charset="0"/>
              </a:rPr>
              <a:t>NÃO</a:t>
            </a:r>
          </a:p>
        </p:txBody>
      </p:sp>
      <p:cxnSp>
        <p:nvCxnSpPr>
          <p:cNvPr id="24591" name="AutoShape 13"/>
          <p:cNvCxnSpPr>
            <a:cxnSpLocks noChangeShapeType="1"/>
          </p:cNvCxnSpPr>
          <p:nvPr/>
        </p:nvCxnSpPr>
        <p:spPr bwMode="auto">
          <a:xfrm rot="10800000" flipV="1">
            <a:off x="1746969" y="3408430"/>
            <a:ext cx="1855286" cy="863381"/>
          </a:xfrm>
          <a:prstGeom prst="bentConnector3">
            <a:avLst>
              <a:gd name="adj1" fmla="val 50000"/>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4592" name="Text Box 1"/>
          <p:cNvSpPr txBox="1">
            <a:spLocks noChangeArrowheads="1"/>
          </p:cNvSpPr>
          <p:nvPr/>
        </p:nvSpPr>
        <p:spPr bwMode="auto">
          <a:xfrm>
            <a:off x="615076" y="761578"/>
            <a:ext cx="7772400" cy="1011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5pPr>
            <a:lvl6pPr marL="25146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6pPr>
            <a:lvl7pPr marL="29718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7pPr>
            <a:lvl8pPr marL="34290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8pPr>
            <a:lvl9pPr marL="38862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ea typeface="Microsoft YaHei" pitchFamily="34" charset="-122"/>
              </a:defRPr>
            </a:lvl9pPr>
          </a:lstStyle>
          <a:p>
            <a:pPr eaLnBrk="1" hangingPunct="1">
              <a:lnSpc>
                <a:spcPct val="100000"/>
              </a:lnSpc>
              <a:buClrTx/>
              <a:buFontTx/>
              <a:buNone/>
            </a:pPr>
            <a:endParaRPr lang="pt-BR" sz="3200" b="1" dirty="0">
              <a:solidFill>
                <a:srgbClr val="006600"/>
              </a:solidFill>
              <a:latin typeface="Arial" pitchFamily="34" charset="0"/>
              <a:ea typeface="Lucida Sans Unicode" pitchFamily="34" charset="0"/>
              <a:cs typeface="Arial" pitchFamily="34" charset="0"/>
            </a:endParaRPr>
          </a:p>
          <a:p>
            <a:pPr algn="ctr" eaLnBrk="1" hangingPunct="1">
              <a:lnSpc>
                <a:spcPct val="100000"/>
              </a:lnSpc>
              <a:buClrTx/>
              <a:buFontTx/>
              <a:buNone/>
            </a:pPr>
            <a:r>
              <a:rPr lang="pt-BR" sz="3200" b="1" dirty="0">
                <a:solidFill>
                  <a:srgbClr val="006600"/>
                </a:solidFill>
                <a:latin typeface="Arial" pitchFamily="34" charset="0"/>
                <a:ea typeface="Lucida Sans Unicode" pitchFamily="34" charset="0"/>
                <a:cs typeface="Arial" pitchFamily="34" charset="0"/>
              </a:rPr>
              <a:t>Fluxo para pedidos</a:t>
            </a:r>
          </a:p>
          <a:p>
            <a:pPr algn="ctr" eaLnBrk="1" hangingPunct="1">
              <a:lnSpc>
                <a:spcPct val="100000"/>
              </a:lnSpc>
              <a:buClrTx/>
            </a:pPr>
            <a:r>
              <a:rPr lang="pt-BR" dirty="0">
                <a:solidFill>
                  <a:srgbClr val="000000"/>
                </a:solidFill>
                <a:latin typeface="Arial" pitchFamily="34" charset="0"/>
                <a:ea typeface="Lucida Sans Unicode" pitchFamily="34" charset="0"/>
                <a:cs typeface="Arial" pitchFamily="34" charset="0"/>
              </a:rPr>
              <a:t>(Lei nº 12.527/2011, Art. 10º)</a:t>
            </a:r>
          </a:p>
          <a:p>
            <a:pPr eaLnBrk="1" hangingPunct="1">
              <a:lnSpc>
                <a:spcPct val="100000"/>
              </a:lnSpc>
              <a:buClrTx/>
              <a:buFontTx/>
              <a:buNone/>
            </a:pPr>
            <a:endParaRPr lang="pt-BR" sz="3200" b="1" dirty="0">
              <a:solidFill>
                <a:srgbClr val="006600"/>
              </a:solidFill>
              <a:latin typeface="Arial" pitchFamily="34" charset="0"/>
              <a:ea typeface="Lucida Sans Unicode" pitchFamily="34" charset="0"/>
              <a:cs typeface="Arial" pitchFamily="34" charset="0"/>
            </a:endParaRPr>
          </a:p>
        </p:txBody>
      </p:sp>
    </p:spTree>
    <p:extLst>
      <p:ext uri="{BB962C8B-B14F-4D97-AF65-F5344CB8AC3E}">
        <p14:creationId xmlns:p14="http://schemas.microsoft.com/office/powerpoint/2010/main" val="32459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58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58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58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59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58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458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59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58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457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45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p:bldP spid="24580" grpId="0" animBg="1"/>
      <p:bldP spid="24581" grpId="0" animBg="1"/>
      <p:bldP spid="24582" grpId="0" animBg="1"/>
      <p:bldP spid="24583" grpId="0" animBg="1"/>
      <p:bldP spid="24584" grpId="0"/>
      <p:bldP spid="24585" grpId="0" animBg="1"/>
      <p:bldP spid="24586" grpId="0"/>
      <p:bldP spid="24587" grpId="0" animBg="1"/>
      <p:bldP spid="24588" grpId="0" animBg="1"/>
      <p:bldP spid="2459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432435" y="764704"/>
            <a:ext cx="8185150" cy="6126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gn="l" eaLnBrk="0" hangingPunct="0">
              <a:spcBef>
                <a:spcPts val="8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imes New Roman" pitchFamily="18" charset="0"/>
                <a:ea typeface="Microsoft YaHei" pitchFamily="34" charset="-122"/>
              </a:defRPr>
            </a:lvl1pPr>
            <a:lvl2pPr algn="l" eaLnBrk="0" hangingPunct="0">
              <a:spcBef>
                <a:spcPts val="7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itchFamily="18" charset="0"/>
                <a:ea typeface="Microsoft YaHei" pitchFamily="34" charset="-122"/>
              </a:defRPr>
            </a:lvl2pPr>
            <a:lvl3pPr algn="l" eaLnBrk="0" hangingPunct="0">
              <a:spcBef>
                <a:spcPts val="6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ea typeface="Microsoft YaHei" pitchFamily="34" charset="-122"/>
              </a:defRPr>
            </a:lvl3pPr>
            <a:lvl4pPr algn="l" eaLnBrk="0" hangingPunct="0">
              <a:spcBef>
                <a:spcPts val="5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8" charset="0"/>
                <a:ea typeface="Microsoft YaHei" pitchFamily="34" charset="-122"/>
              </a:defRPr>
            </a:lvl4pPr>
            <a:lvl5pPr algn="l" eaLnBrk="0" hangingPunct="0">
              <a:spcBef>
                <a:spcPts val="5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8"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8"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8"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8"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itchFamily="18" charset="0"/>
                <a:ea typeface="Microsoft YaHei" pitchFamily="34" charset="-122"/>
              </a:defRPr>
            </a:lvl9pPr>
          </a:lstStyle>
          <a:p>
            <a:pPr algn="ctr" eaLnBrk="1" hangingPunct="1">
              <a:spcBef>
                <a:spcPct val="0"/>
              </a:spcBef>
              <a:buClrTx/>
              <a:buFont typeface="Times New Roman" pitchFamily="18" charset="0"/>
              <a:buNone/>
            </a:pPr>
            <a:r>
              <a:rPr lang="pt-BR" altLang="pt-BR" sz="2400" b="1" dirty="0" err="1">
                <a:solidFill>
                  <a:schemeClr val="accent1">
                    <a:lumMod val="50000"/>
                  </a:schemeClr>
                </a:solidFill>
                <a:latin typeface="Arial" pitchFamily="34" charset="0"/>
                <a:ea typeface="Microsoft YaHei" charset="-122"/>
                <a:cs typeface="Arial" pitchFamily="34" charset="0"/>
              </a:rPr>
              <a:t>e-SIC</a:t>
            </a:r>
            <a:r>
              <a:rPr lang="pt-BR" altLang="pt-BR" sz="2400" b="1" dirty="0">
                <a:solidFill>
                  <a:schemeClr val="accent1">
                    <a:lumMod val="50000"/>
                  </a:schemeClr>
                </a:solidFill>
                <a:latin typeface="Arial" pitchFamily="34" charset="0"/>
                <a:ea typeface="Microsoft YaHei" charset="-122"/>
                <a:cs typeface="Arial" pitchFamily="34" charset="0"/>
              </a:rPr>
              <a:t> em números (</a:t>
            </a:r>
            <a:r>
              <a:rPr lang="pt-BR" altLang="pt-BR" sz="2400" b="1" dirty="0" err="1">
                <a:solidFill>
                  <a:schemeClr val="accent1">
                    <a:lumMod val="50000"/>
                  </a:schemeClr>
                </a:solidFill>
                <a:latin typeface="Arial" pitchFamily="34" charset="0"/>
                <a:ea typeface="Microsoft YaHei" charset="-122"/>
                <a:cs typeface="Arial" pitchFamily="34" charset="0"/>
              </a:rPr>
              <a:t>mai</a:t>
            </a:r>
            <a:r>
              <a:rPr lang="pt-BR" altLang="pt-BR" sz="2400" b="1" dirty="0">
                <a:solidFill>
                  <a:schemeClr val="accent1">
                    <a:lumMod val="50000"/>
                  </a:schemeClr>
                </a:solidFill>
                <a:latin typeface="Arial" pitchFamily="34" charset="0"/>
                <a:ea typeface="Microsoft YaHei" charset="-122"/>
                <a:cs typeface="Arial" pitchFamily="34" charset="0"/>
              </a:rPr>
              <a:t>/2012-mar/2017): </a:t>
            </a:r>
            <a:r>
              <a:rPr lang="pt-BR" altLang="pt-BR" sz="2000" dirty="0">
                <a:solidFill>
                  <a:schemeClr val="tx1"/>
                </a:solidFill>
                <a:latin typeface="Arial" charset="0"/>
                <a:cs typeface="Arial" charset="0"/>
              </a:rPr>
              <a:t>Fonte: </a:t>
            </a:r>
            <a:r>
              <a:rPr lang="pt-BR" altLang="pt-BR" sz="2000" dirty="0" err="1">
                <a:solidFill>
                  <a:schemeClr val="tx1"/>
                </a:solidFill>
                <a:latin typeface="Arial" charset="0"/>
                <a:cs typeface="Arial" charset="0"/>
              </a:rPr>
              <a:t>e-SIC</a:t>
            </a:r>
            <a:r>
              <a:rPr lang="pt-BR" altLang="pt-BR" sz="2000" dirty="0">
                <a:solidFill>
                  <a:schemeClr val="tx1"/>
                </a:solidFill>
                <a:latin typeface="Arial" charset="0"/>
                <a:cs typeface="Arial" charset="0"/>
              </a:rPr>
              <a:t>/CGU</a:t>
            </a:r>
          </a:p>
          <a:p>
            <a:pPr algn="ctr" eaLnBrk="1" hangingPunct="1">
              <a:spcBef>
                <a:spcPct val="0"/>
              </a:spcBef>
              <a:buClrTx/>
              <a:buFontTx/>
              <a:buNone/>
            </a:pPr>
            <a:r>
              <a:rPr lang="pt-BR" altLang="pt-BR" sz="2400" b="1" dirty="0">
                <a:solidFill>
                  <a:srgbClr val="006600"/>
                </a:solidFill>
                <a:latin typeface="Arial" charset="0"/>
                <a:cs typeface="Arial" charset="0"/>
              </a:rPr>
              <a:t>Poder Executivo federal</a:t>
            </a:r>
          </a:p>
          <a:p>
            <a:pPr algn="ctr" eaLnBrk="1" hangingPunct="1">
              <a:spcBef>
                <a:spcPct val="0"/>
              </a:spcBef>
              <a:buClrTx/>
              <a:buFontTx/>
              <a:buNone/>
            </a:pPr>
            <a:endParaRPr lang="pt-BR" altLang="pt-BR" sz="1200" b="1" dirty="0">
              <a:solidFill>
                <a:srgbClr val="006600"/>
              </a:solidFill>
              <a:latin typeface="Arial" charset="0"/>
              <a:cs typeface="Arial" charset="0"/>
            </a:endParaRPr>
          </a:p>
          <a:p>
            <a:pPr eaLnBrk="1" hangingPunct="1">
              <a:spcBef>
                <a:spcPct val="0"/>
              </a:spcBef>
              <a:buClrTx/>
              <a:buFontTx/>
              <a:buNone/>
            </a:pPr>
            <a:r>
              <a:rPr lang="pt-BR" altLang="pt-BR" sz="2200" dirty="0">
                <a:latin typeface="Arial" charset="0"/>
              </a:rPr>
              <a:t>1. Número de solicitações</a:t>
            </a:r>
            <a:r>
              <a:rPr lang="pt-BR" altLang="pt-BR" sz="2200" dirty="0">
                <a:solidFill>
                  <a:schemeClr val="tx1"/>
                </a:solidFill>
                <a:latin typeface="Arial" charset="0"/>
              </a:rPr>
              <a:t>:</a:t>
            </a:r>
            <a:r>
              <a:rPr lang="pt-BR" altLang="pt-BR" sz="2200" b="1" dirty="0">
                <a:solidFill>
                  <a:schemeClr val="tx1"/>
                </a:solidFill>
                <a:latin typeface="Arial" charset="0"/>
              </a:rPr>
              <a:t> 478.995  (100,0%)</a:t>
            </a:r>
            <a:r>
              <a:rPr lang="pt-BR" altLang="pt-BR" sz="2200" dirty="0">
                <a:latin typeface="Arial" charset="0"/>
              </a:rPr>
              <a:t>;</a:t>
            </a:r>
          </a:p>
          <a:p>
            <a:pPr eaLnBrk="1" hangingPunct="1">
              <a:spcBef>
                <a:spcPct val="0"/>
              </a:spcBef>
              <a:buClrTx/>
              <a:buFontTx/>
              <a:buNone/>
            </a:pPr>
            <a:endParaRPr lang="pt-BR" altLang="pt-BR" sz="1500" dirty="0">
              <a:latin typeface="Arial" charset="0"/>
            </a:endParaRPr>
          </a:p>
          <a:p>
            <a:pPr eaLnBrk="1" hangingPunct="1">
              <a:spcBef>
                <a:spcPct val="0"/>
              </a:spcBef>
              <a:buClrTx/>
              <a:buFontTx/>
              <a:buNone/>
            </a:pPr>
            <a:r>
              <a:rPr lang="pt-BR" altLang="pt-BR" sz="2200" dirty="0">
                <a:latin typeface="Arial" charset="0"/>
              </a:rPr>
              <a:t>2. Tempo médio de atendimento de apresentação de respostas: </a:t>
            </a:r>
            <a:r>
              <a:rPr lang="pt-BR" altLang="pt-BR" sz="2200" b="1" dirty="0">
                <a:latin typeface="Arial" charset="0"/>
              </a:rPr>
              <a:t>14 dias</a:t>
            </a:r>
            <a:r>
              <a:rPr lang="pt-BR" altLang="pt-BR" sz="2200" dirty="0">
                <a:latin typeface="Arial" charset="0"/>
              </a:rPr>
              <a:t>.</a:t>
            </a:r>
          </a:p>
          <a:p>
            <a:pPr eaLnBrk="1" hangingPunct="1">
              <a:spcBef>
                <a:spcPct val="0"/>
              </a:spcBef>
              <a:buClrTx/>
              <a:buFontTx/>
              <a:buNone/>
            </a:pPr>
            <a:endParaRPr lang="pt-BR" altLang="pt-BR" sz="1500" dirty="0">
              <a:latin typeface="Arial" charset="0"/>
            </a:endParaRPr>
          </a:p>
          <a:p>
            <a:pPr eaLnBrk="1" hangingPunct="1">
              <a:spcBef>
                <a:spcPct val="0"/>
              </a:spcBef>
              <a:buClrTx/>
              <a:buFontTx/>
              <a:buNone/>
            </a:pPr>
            <a:r>
              <a:rPr lang="pt-BR" altLang="pt-BR" sz="2200" dirty="0">
                <a:latin typeface="Arial" charset="0"/>
              </a:rPr>
              <a:t>	3. Solicitações respondidas</a:t>
            </a:r>
            <a:r>
              <a:rPr lang="pt-BR" altLang="pt-BR" sz="2200" dirty="0">
                <a:solidFill>
                  <a:schemeClr val="tx1"/>
                </a:solidFill>
                <a:latin typeface="Arial" charset="0"/>
              </a:rPr>
              <a:t>: </a:t>
            </a:r>
            <a:r>
              <a:rPr lang="en-US" altLang="pt-BR" sz="2200" b="1" dirty="0">
                <a:solidFill>
                  <a:schemeClr val="tx1"/>
                </a:solidFill>
                <a:latin typeface="Arial" charset="0"/>
                <a:cs typeface="Arial" charset="0"/>
              </a:rPr>
              <a:t> 474.909 (99,16%)</a:t>
            </a:r>
            <a:r>
              <a:rPr lang="pt-BR" altLang="pt-BR" sz="2200" dirty="0">
                <a:latin typeface="Arial" charset="0"/>
              </a:rPr>
              <a:t>;</a:t>
            </a:r>
          </a:p>
          <a:p>
            <a:pPr eaLnBrk="1" hangingPunct="1">
              <a:spcBef>
                <a:spcPct val="0"/>
              </a:spcBef>
              <a:buClrTx/>
              <a:buFontTx/>
              <a:buNone/>
            </a:pPr>
            <a:endParaRPr lang="pt-BR" altLang="pt-BR" sz="2200" dirty="0">
              <a:latin typeface="Arial" charset="0"/>
            </a:endParaRPr>
          </a:p>
          <a:p>
            <a:pPr eaLnBrk="1" hangingPunct="1">
              <a:spcBef>
                <a:spcPct val="0"/>
              </a:spcBef>
              <a:buClrTx/>
              <a:buFontTx/>
              <a:buNone/>
            </a:pPr>
            <a:r>
              <a:rPr lang="pt-BR" altLang="pt-BR" sz="2200" dirty="0">
                <a:latin typeface="Arial" charset="0"/>
              </a:rPr>
              <a:t>4. Omissão de respostas:  </a:t>
            </a:r>
            <a:r>
              <a:rPr lang="pt-BR" altLang="pt-BR" sz="2200" b="1" dirty="0">
                <a:solidFill>
                  <a:srgbClr val="FF0000"/>
                </a:solidFill>
                <a:latin typeface="Arial" charset="0"/>
              </a:rPr>
              <a:t>1.802  (0,37%)</a:t>
            </a:r>
            <a:r>
              <a:rPr lang="pt-BR" altLang="pt-BR" sz="2200" dirty="0">
                <a:latin typeface="Arial" charset="0"/>
              </a:rPr>
              <a:t>;</a:t>
            </a:r>
          </a:p>
          <a:p>
            <a:pPr eaLnBrk="1" hangingPunct="1">
              <a:spcBef>
                <a:spcPct val="0"/>
              </a:spcBef>
              <a:buClrTx/>
              <a:buFontTx/>
              <a:buNone/>
            </a:pPr>
            <a:endParaRPr lang="pt-BR" altLang="pt-BR" sz="2200" dirty="0">
              <a:latin typeface="Arial" charset="0"/>
            </a:endParaRPr>
          </a:p>
          <a:p>
            <a:pPr eaLnBrk="1" hangingPunct="1">
              <a:spcBef>
                <a:spcPct val="0"/>
              </a:spcBef>
              <a:buClrTx/>
              <a:buFontTx/>
              <a:buNone/>
            </a:pPr>
            <a:r>
              <a:rPr lang="pt-BR" altLang="pt-BR" sz="2200" dirty="0">
                <a:latin typeface="Arial" charset="0"/>
              </a:rPr>
              <a:t>5. Em tramitação : </a:t>
            </a:r>
            <a:r>
              <a:rPr lang="pt-BR" altLang="pt-BR" sz="2200" b="1" dirty="0">
                <a:latin typeface="Arial" charset="0"/>
              </a:rPr>
              <a:t> 2.284  (0,47%);</a:t>
            </a:r>
            <a:endParaRPr lang="pt-BR" altLang="pt-BR" sz="2200" dirty="0">
              <a:latin typeface="Arial" charset="0"/>
            </a:endParaRPr>
          </a:p>
          <a:p>
            <a:pPr eaLnBrk="1" hangingPunct="1">
              <a:spcBef>
                <a:spcPct val="0"/>
              </a:spcBef>
              <a:buClrTx/>
              <a:buFontTx/>
              <a:buNone/>
            </a:pPr>
            <a:endParaRPr lang="pt-BR" altLang="pt-BR" sz="1500" dirty="0">
              <a:latin typeface="Arial" charset="0"/>
            </a:endParaRPr>
          </a:p>
          <a:p>
            <a:pPr eaLnBrk="1" hangingPunct="1">
              <a:spcBef>
                <a:spcPct val="0"/>
              </a:spcBef>
              <a:buClrTx/>
              <a:buFontTx/>
              <a:buNone/>
            </a:pPr>
            <a:r>
              <a:rPr lang="pt-BR" altLang="pt-BR" sz="2200" dirty="0">
                <a:latin typeface="Arial" charset="0"/>
              </a:rPr>
              <a:t>6. Das respondidas, foram negadas: </a:t>
            </a:r>
            <a:r>
              <a:rPr lang="pt-BR" altLang="pt-BR" sz="2200" b="1" dirty="0">
                <a:latin typeface="Arial" charset="0"/>
              </a:rPr>
              <a:t>41.782  </a:t>
            </a:r>
            <a:r>
              <a:rPr lang="pt-BR" altLang="pt-BR" sz="2200" b="1" dirty="0">
                <a:solidFill>
                  <a:srgbClr val="FF0000"/>
                </a:solidFill>
                <a:latin typeface="Arial" charset="0"/>
              </a:rPr>
              <a:t>(</a:t>
            </a:r>
            <a:r>
              <a:rPr lang="pt-BR" altLang="pt-BR" sz="2200" b="1">
                <a:solidFill>
                  <a:srgbClr val="FF0000"/>
                </a:solidFill>
                <a:latin typeface="Arial" charset="0"/>
              </a:rPr>
              <a:t>8,79%).</a:t>
            </a:r>
            <a:endParaRPr lang="pt-BR" altLang="pt-BR" sz="2200" b="1" dirty="0">
              <a:solidFill>
                <a:srgbClr val="FF0000"/>
              </a:solidFill>
              <a:latin typeface="Arial" charset="0"/>
            </a:endParaRPr>
          </a:p>
          <a:p>
            <a:pPr eaLnBrk="1" hangingPunct="1">
              <a:spcBef>
                <a:spcPct val="0"/>
              </a:spcBef>
              <a:buClrTx/>
              <a:buFontTx/>
              <a:buNone/>
            </a:pPr>
            <a:endParaRPr lang="pt-BR" altLang="pt-BR" sz="1500" b="1" dirty="0">
              <a:latin typeface="Arial" charset="0"/>
            </a:endParaRPr>
          </a:p>
          <a:p>
            <a:pPr marL="0" lvl="1" indent="0" eaLnBrk="1" hangingPunct="1">
              <a:spcBef>
                <a:spcPct val="0"/>
              </a:spcBef>
              <a:buClrTx/>
              <a:buFont typeface="Times New Roman" pitchFamily="18" charset="0"/>
              <a:buNone/>
            </a:pPr>
            <a:r>
              <a:rPr lang="pt-BR" altLang="pt-BR" sz="2200" dirty="0">
                <a:latin typeface="Arial" charset="0"/>
              </a:rPr>
              <a:t>	</a:t>
            </a:r>
            <a:r>
              <a:rPr lang="pt-BR" altLang="pt-BR" sz="2000" dirty="0">
                <a:latin typeface="Arial" charset="0"/>
              </a:rPr>
              <a:t>a . Motivo das solicitações negadas (dados pessoais; informações sigilosas de acordo com legislação específica; pedido genérico; pedido incompreensível; informações sigilosas de acordo com a LAI, </a:t>
            </a:r>
            <a:r>
              <a:rPr lang="pt-BR" altLang="pt-BR" sz="2000" dirty="0" err="1">
                <a:latin typeface="Arial" charset="0"/>
              </a:rPr>
              <a:t>etc</a:t>
            </a:r>
            <a:r>
              <a:rPr lang="pt-BR" altLang="pt-BR" sz="2000" dirty="0">
                <a:latin typeface="Arial" charset="0"/>
              </a:rPr>
              <a:t>).</a:t>
            </a:r>
          </a:p>
        </p:txBody>
      </p:sp>
    </p:spTree>
    <p:extLst>
      <p:ext uri="{BB962C8B-B14F-4D97-AF65-F5344CB8AC3E}">
        <p14:creationId xmlns:p14="http://schemas.microsoft.com/office/powerpoint/2010/main" val="4132205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71438" y="1061527"/>
            <a:ext cx="8863012" cy="495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9pPr>
          </a:lstStyle>
          <a:p>
            <a:pPr algn="ctr">
              <a:lnSpc>
                <a:spcPct val="93000"/>
              </a:lnSpc>
            </a:pPr>
            <a:r>
              <a:rPr lang="pt-BR" altLang="pt-BR" sz="2800" b="1" dirty="0">
                <a:solidFill>
                  <a:schemeClr val="tx2"/>
                </a:solidFill>
                <a:latin typeface="Arial" pitchFamily="34" charset="0"/>
                <a:cs typeface="Arial" pitchFamily="34" charset="0"/>
              </a:rPr>
              <a:t>PRAZOS</a:t>
            </a:r>
          </a:p>
        </p:txBody>
      </p:sp>
      <p:sp>
        <p:nvSpPr>
          <p:cNvPr id="57347" name="Text Box 2"/>
          <p:cNvSpPr txBox="1">
            <a:spLocks noChangeArrowheads="1"/>
          </p:cNvSpPr>
          <p:nvPr/>
        </p:nvSpPr>
        <p:spPr bwMode="auto">
          <a:xfrm>
            <a:off x="71438" y="2160588"/>
            <a:ext cx="9072562" cy="1655762"/>
          </a:xfrm>
          <a:prstGeom prst="rect">
            <a:avLst/>
          </a:prstGeom>
          <a:solidFill>
            <a:schemeClr val="accent2">
              <a:lumMod val="60000"/>
              <a:lumOff val="40000"/>
            </a:schemeClr>
          </a:solidFill>
          <a:ln w="38160">
            <a:solidFill>
              <a:srgbClr val="FFFFFF"/>
            </a:solidFill>
            <a:miter lim="800000"/>
            <a:headEnd/>
            <a:tailEnd/>
          </a:ln>
          <a:effectLst>
            <a:outerShdw dist="20160" dir="5400000" algn="ctr" rotWithShape="0">
              <a:srgbClr val="000000">
                <a:alpha val="38033"/>
              </a:srgbClr>
            </a:outerShdw>
          </a:effectLst>
        </p:spPr>
        <p:txBody>
          <a:bodyPr wrap="none" lIns="90000" tIns="46800" rIns="90000" bIns="46800"/>
          <a:lstStyle>
            <a:lvl1pPr marL="342900" indent="-328613">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Times New Roman" pitchFamily="18" charset="0"/>
                <a:ea typeface="SimSun" pitchFamily="2"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Times New Roman" pitchFamily="18" charset="0"/>
                <a:ea typeface="SimSun" pitchFamily="2"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Times New Roman" pitchFamily="18" charset="0"/>
                <a:ea typeface="SimSun" pitchFamily="2"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Times New Roman" pitchFamily="18" charset="0"/>
                <a:ea typeface="SimSun" pitchFamily="2"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Times New Roman" pitchFamily="18" charset="0"/>
                <a:ea typeface="SimSun" pitchFamily="2" charset="-122"/>
              </a:defRPr>
            </a:lvl9pPr>
          </a:lstStyle>
          <a:p>
            <a:pPr>
              <a:lnSpc>
                <a:spcPct val="30000"/>
              </a:lnSpc>
              <a:spcBef>
                <a:spcPts val="1400"/>
              </a:spcBef>
              <a:spcAft>
                <a:spcPts val="588"/>
              </a:spcAft>
            </a:pPr>
            <a:endParaRPr lang="pt-BR" altLang="pt-BR" sz="2200" dirty="0">
              <a:solidFill>
                <a:schemeClr val="tx1"/>
              </a:solidFill>
              <a:latin typeface="Arial" pitchFamily="34" charset="0"/>
              <a:cs typeface="Lucida Sans Unicode" pitchFamily="34" charset="0"/>
            </a:endParaRPr>
          </a:p>
          <a:p>
            <a:pPr>
              <a:lnSpc>
                <a:spcPct val="30000"/>
              </a:lnSpc>
              <a:spcBef>
                <a:spcPts val="1400"/>
              </a:spcBef>
              <a:spcAft>
                <a:spcPts val="588"/>
              </a:spcAft>
            </a:pPr>
            <a:r>
              <a:rPr lang="pt-BR" altLang="pt-BR" sz="2200" dirty="0">
                <a:solidFill>
                  <a:schemeClr val="tx1"/>
                </a:solidFill>
                <a:latin typeface="Arial" pitchFamily="34" charset="0"/>
                <a:cs typeface="Lucida Sans Unicode" pitchFamily="34" charset="0"/>
              </a:rPr>
              <a:t>      É dever do Estado </a:t>
            </a:r>
            <a:r>
              <a:rPr lang="pt-BR" altLang="pt-BR" sz="2200" b="1" dirty="0">
                <a:solidFill>
                  <a:schemeClr val="tx1"/>
                </a:solidFill>
                <a:latin typeface="Arial" pitchFamily="34" charset="0"/>
                <a:cs typeface="Lucida Sans Unicode" pitchFamily="34" charset="0"/>
              </a:rPr>
              <a:t>oferecer</a:t>
            </a:r>
            <a:r>
              <a:rPr lang="pt-BR" altLang="pt-BR" sz="2200" dirty="0">
                <a:solidFill>
                  <a:schemeClr val="tx1"/>
                </a:solidFill>
                <a:latin typeface="Arial" pitchFamily="34" charset="0"/>
                <a:cs typeface="Lucida Sans Unicode" pitchFamily="34" charset="0"/>
              </a:rPr>
              <a:t> </a:t>
            </a:r>
            <a:r>
              <a:rPr lang="pt-BR" altLang="pt-BR" sz="2200" b="1" u="sng" dirty="0">
                <a:solidFill>
                  <a:schemeClr val="tx1"/>
                </a:solidFill>
                <a:latin typeface="Arial" pitchFamily="34" charset="0"/>
                <a:cs typeface="Lucida Sans Unicode" pitchFamily="34" charset="0"/>
              </a:rPr>
              <a:t>imediatamente</a:t>
            </a:r>
            <a:r>
              <a:rPr lang="pt-BR" altLang="pt-BR" sz="2200" dirty="0">
                <a:solidFill>
                  <a:schemeClr val="tx1"/>
                </a:solidFill>
                <a:latin typeface="Arial" pitchFamily="34" charset="0"/>
                <a:cs typeface="Lucida Sans Unicode" pitchFamily="34" charset="0"/>
              </a:rPr>
              <a:t> </a:t>
            </a:r>
            <a:r>
              <a:rPr lang="pt-BR" altLang="pt-BR" sz="2200" b="1" dirty="0">
                <a:solidFill>
                  <a:schemeClr val="tx1"/>
                </a:solidFill>
                <a:latin typeface="Arial" pitchFamily="34" charset="0"/>
                <a:cs typeface="Lucida Sans Unicode" pitchFamily="34" charset="0"/>
              </a:rPr>
              <a:t>as informações </a:t>
            </a:r>
          </a:p>
          <a:p>
            <a:pPr>
              <a:lnSpc>
                <a:spcPct val="30000"/>
              </a:lnSpc>
              <a:spcBef>
                <a:spcPts val="1400"/>
              </a:spcBef>
              <a:spcAft>
                <a:spcPts val="588"/>
              </a:spcAft>
            </a:pPr>
            <a:r>
              <a:rPr lang="pt-BR" altLang="pt-BR" sz="2200" b="1" dirty="0">
                <a:solidFill>
                  <a:schemeClr val="tx1"/>
                </a:solidFill>
                <a:latin typeface="Arial" pitchFamily="34" charset="0"/>
                <a:cs typeface="Lucida Sans Unicode" pitchFamily="34" charset="0"/>
              </a:rPr>
              <a:t>disponíveis.</a:t>
            </a:r>
            <a:r>
              <a:rPr lang="pt-BR" altLang="pt-BR" sz="2200" dirty="0">
                <a:solidFill>
                  <a:schemeClr val="tx1"/>
                </a:solidFill>
                <a:latin typeface="Arial" pitchFamily="34" charset="0"/>
                <a:cs typeface="Lucida Sans Unicode" pitchFamily="34" charset="0"/>
              </a:rPr>
              <a:t> Para as demais, a Lei estipula o </a:t>
            </a:r>
            <a:r>
              <a:rPr lang="pt-BR" altLang="pt-BR" sz="2200" b="1" dirty="0">
                <a:solidFill>
                  <a:schemeClr val="tx1"/>
                </a:solidFill>
                <a:latin typeface="Arial" pitchFamily="34" charset="0"/>
                <a:cs typeface="Lucida Sans Unicode" pitchFamily="34" charset="0"/>
              </a:rPr>
              <a:t>prazo</a:t>
            </a:r>
            <a:r>
              <a:rPr lang="pt-BR" altLang="pt-BR" sz="2200" dirty="0">
                <a:solidFill>
                  <a:schemeClr val="tx1"/>
                </a:solidFill>
                <a:latin typeface="Arial" pitchFamily="34" charset="0"/>
                <a:cs typeface="Lucida Sans Unicode" pitchFamily="34" charset="0"/>
              </a:rPr>
              <a:t> para </a:t>
            </a:r>
          </a:p>
          <a:p>
            <a:pPr>
              <a:lnSpc>
                <a:spcPct val="30000"/>
              </a:lnSpc>
              <a:spcBef>
                <a:spcPts val="1400"/>
              </a:spcBef>
              <a:spcAft>
                <a:spcPts val="588"/>
              </a:spcAft>
            </a:pPr>
            <a:r>
              <a:rPr lang="pt-BR" altLang="pt-BR" sz="2200" dirty="0">
                <a:solidFill>
                  <a:schemeClr val="tx1"/>
                </a:solidFill>
                <a:latin typeface="Arial" pitchFamily="34" charset="0"/>
                <a:cs typeface="Lucida Sans Unicode" pitchFamily="34" charset="0"/>
              </a:rPr>
              <a:t>resposta de </a:t>
            </a:r>
            <a:r>
              <a:rPr lang="pt-BR" altLang="pt-BR" sz="2200" b="1" dirty="0">
                <a:solidFill>
                  <a:schemeClr val="tx1"/>
                </a:solidFill>
                <a:latin typeface="Arial" pitchFamily="34" charset="0"/>
                <a:cs typeface="Lucida Sans Unicode" pitchFamily="34" charset="0"/>
              </a:rPr>
              <a:t>20 (vinte)</a:t>
            </a:r>
            <a:r>
              <a:rPr lang="pt-BR" altLang="pt-BR" sz="2200" dirty="0">
                <a:solidFill>
                  <a:schemeClr val="tx1"/>
                </a:solidFill>
                <a:latin typeface="Arial" pitchFamily="34" charset="0"/>
                <a:cs typeface="Lucida Sans Unicode" pitchFamily="34" charset="0"/>
              </a:rPr>
              <a:t> dias corridos, </a:t>
            </a:r>
            <a:r>
              <a:rPr lang="pt-BR" altLang="pt-BR" sz="2200" b="1" dirty="0">
                <a:solidFill>
                  <a:schemeClr val="tx1"/>
                </a:solidFill>
                <a:latin typeface="Arial" pitchFamily="34" charset="0"/>
                <a:cs typeface="Lucida Sans Unicode" pitchFamily="34" charset="0"/>
              </a:rPr>
              <a:t>prorrogáveis</a:t>
            </a:r>
            <a:r>
              <a:rPr lang="pt-BR" altLang="pt-BR" sz="2200" dirty="0">
                <a:solidFill>
                  <a:schemeClr val="tx1"/>
                </a:solidFill>
                <a:latin typeface="Arial" pitchFamily="34" charset="0"/>
                <a:cs typeface="Lucida Sans Unicode" pitchFamily="34" charset="0"/>
              </a:rPr>
              <a:t> por </a:t>
            </a:r>
            <a:r>
              <a:rPr lang="pt-BR" altLang="pt-BR" sz="2200" b="1" dirty="0">
                <a:solidFill>
                  <a:schemeClr val="tx1"/>
                </a:solidFill>
                <a:latin typeface="Arial" pitchFamily="34" charset="0"/>
                <a:cs typeface="Lucida Sans Unicode" pitchFamily="34" charset="0"/>
              </a:rPr>
              <a:t>mais </a:t>
            </a:r>
          </a:p>
          <a:p>
            <a:pPr>
              <a:lnSpc>
                <a:spcPct val="30000"/>
              </a:lnSpc>
              <a:spcBef>
                <a:spcPts val="1400"/>
              </a:spcBef>
              <a:spcAft>
                <a:spcPts val="588"/>
              </a:spcAft>
            </a:pPr>
            <a:r>
              <a:rPr lang="pt-BR" altLang="pt-BR" sz="2200" b="1" dirty="0">
                <a:solidFill>
                  <a:schemeClr val="tx1"/>
                </a:solidFill>
                <a:latin typeface="Arial" pitchFamily="34" charset="0"/>
                <a:cs typeface="Lucida Sans Unicode" pitchFamily="34" charset="0"/>
              </a:rPr>
              <a:t>10 (dez), </a:t>
            </a:r>
            <a:r>
              <a:rPr lang="pt-BR" altLang="pt-BR" sz="2200" dirty="0">
                <a:solidFill>
                  <a:schemeClr val="tx1"/>
                </a:solidFill>
                <a:latin typeface="Arial" pitchFamily="34" charset="0"/>
                <a:cs typeface="Lucida Sans Unicode" pitchFamily="34" charset="0"/>
              </a:rPr>
              <a:t>desde que </a:t>
            </a:r>
            <a:r>
              <a:rPr lang="pt-BR" altLang="pt-BR" sz="2200" b="1" u="sng" dirty="0">
                <a:solidFill>
                  <a:schemeClr val="tx1"/>
                </a:solidFill>
                <a:latin typeface="Arial" pitchFamily="34" charset="0"/>
                <a:cs typeface="Lucida Sans Unicode" pitchFamily="34" charset="0"/>
              </a:rPr>
              <a:t>justificada</a:t>
            </a:r>
            <a:r>
              <a:rPr lang="pt-BR" altLang="pt-BR" sz="2200" dirty="0">
                <a:solidFill>
                  <a:schemeClr val="tx1"/>
                </a:solidFill>
                <a:latin typeface="Arial" pitchFamily="34" charset="0"/>
                <a:cs typeface="Lucida Sans Unicode" pitchFamily="34" charset="0"/>
              </a:rPr>
              <a:t>.</a:t>
            </a:r>
            <a:r>
              <a:rPr lang="pt-BR" altLang="pt-BR" sz="1900" dirty="0">
                <a:solidFill>
                  <a:schemeClr val="tx1"/>
                </a:solidFill>
                <a:latin typeface="Arial" pitchFamily="34" charset="0"/>
                <a:cs typeface="Lucida Sans Unicode" pitchFamily="34" charset="0"/>
              </a:rPr>
              <a:t> </a:t>
            </a:r>
          </a:p>
        </p:txBody>
      </p:sp>
      <p:sp>
        <p:nvSpPr>
          <p:cNvPr id="57348" name="Rectangle 3"/>
          <p:cNvSpPr>
            <a:spLocks noChangeArrowheads="1"/>
          </p:cNvSpPr>
          <p:nvPr/>
        </p:nvSpPr>
        <p:spPr bwMode="auto">
          <a:xfrm>
            <a:off x="4362450" y="5260975"/>
            <a:ext cx="45720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9pPr>
          </a:lstStyle>
          <a:p>
            <a:pPr algn="ctr"/>
            <a:r>
              <a:rPr lang="pt-BR" altLang="pt-BR" sz="2000" b="1" dirty="0">
                <a:solidFill>
                  <a:srgbClr val="FF0000"/>
                </a:solidFill>
                <a:latin typeface="Arial" pitchFamily="34" charset="0"/>
                <a:cs typeface="Arial" pitchFamily="34" charset="0"/>
              </a:rPr>
              <a:t>OS PRAZOS SÃO CONTADOS EM DIAS CORRIDOS,</a:t>
            </a:r>
          </a:p>
          <a:p>
            <a:pPr algn="ctr"/>
            <a:r>
              <a:rPr lang="pt-BR" altLang="pt-BR" sz="2000" b="1" dirty="0">
                <a:solidFill>
                  <a:srgbClr val="FF0000"/>
                </a:solidFill>
                <a:latin typeface="Arial" pitchFamily="34" charset="0"/>
                <a:cs typeface="Arial" pitchFamily="34" charset="0"/>
              </a:rPr>
              <a:t> NÃO EM DIAS ÚTEIS!</a:t>
            </a:r>
          </a:p>
        </p:txBody>
      </p:sp>
    </p:spTree>
    <p:extLst>
      <p:ext uri="{BB962C8B-B14F-4D97-AF65-F5344CB8AC3E}">
        <p14:creationId xmlns:p14="http://schemas.microsoft.com/office/powerpoint/2010/main" val="41091006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animBg="1"/>
      <p:bldP spid="5734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ext Box 2"/>
          <p:cNvSpPr txBox="1">
            <a:spLocks noChangeArrowheads="1"/>
          </p:cNvSpPr>
          <p:nvPr/>
        </p:nvSpPr>
        <p:spPr bwMode="auto">
          <a:xfrm>
            <a:off x="766763" y="951384"/>
            <a:ext cx="77724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9pPr>
          </a:lstStyle>
          <a:p>
            <a:pPr algn="ctr"/>
            <a:r>
              <a:rPr lang="pt-BR" altLang="pt-BR" sz="3200" b="1" dirty="0">
                <a:solidFill>
                  <a:schemeClr val="tx2"/>
                </a:solidFill>
                <a:latin typeface="Arial" pitchFamily="34" charset="0"/>
                <a:cs typeface="Lucida Sans Unicode" pitchFamily="34" charset="0"/>
              </a:rPr>
              <a:t>DEVER DO ESTADO - SIC</a:t>
            </a:r>
          </a:p>
        </p:txBody>
      </p:sp>
      <p:sp>
        <p:nvSpPr>
          <p:cNvPr id="59396" name="Rectangle 3"/>
          <p:cNvSpPr>
            <a:spLocks noChangeArrowheads="1"/>
          </p:cNvSpPr>
          <p:nvPr/>
        </p:nvSpPr>
        <p:spPr bwMode="auto">
          <a:xfrm>
            <a:off x="395288" y="1701800"/>
            <a:ext cx="6875462"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28613">
              <a:tabLst>
                <a:tab pos="342900" algn="l"/>
                <a:tab pos="900113" algn="l"/>
                <a:tab pos="1814513" algn="l"/>
                <a:tab pos="2728913" algn="l"/>
                <a:tab pos="3643313" algn="l"/>
                <a:tab pos="4557713" algn="l"/>
                <a:tab pos="5472113" algn="l"/>
                <a:tab pos="6386513" algn="l"/>
                <a:tab pos="7300913" algn="l"/>
                <a:tab pos="8215313" algn="l"/>
                <a:tab pos="9129713" algn="l"/>
                <a:tab pos="10044113" algn="l"/>
                <a:tab pos="10320338" algn="l"/>
                <a:tab pos="10769600" algn="l"/>
                <a:tab pos="10771188" algn="l"/>
                <a:tab pos="10772775" algn="l"/>
                <a:tab pos="10774363" algn="l"/>
                <a:tab pos="10775950" algn="l"/>
                <a:tab pos="10777538" algn="l"/>
                <a:tab pos="10779125" algn="l"/>
                <a:tab pos="10780713" algn="l"/>
              </a:tabLst>
              <a:defRPr>
                <a:solidFill>
                  <a:schemeClr val="bg1"/>
                </a:solidFill>
                <a:latin typeface="Times New Roman" pitchFamily="18" charset="0"/>
                <a:ea typeface="SimSun" pitchFamily="2" charset="-122"/>
              </a:defRPr>
            </a:lvl1pPr>
            <a:lvl2pPr>
              <a:tabLst>
                <a:tab pos="342900" algn="l"/>
                <a:tab pos="900113" algn="l"/>
                <a:tab pos="1814513" algn="l"/>
                <a:tab pos="2728913" algn="l"/>
                <a:tab pos="3643313" algn="l"/>
                <a:tab pos="4557713" algn="l"/>
                <a:tab pos="5472113" algn="l"/>
                <a:tab pos="6386513" algn="l"/>
                <a:tab pos="7300913" algn="l"/>
                <a:tab pos="8215313" algn="l"/>
                <a:tab pos="9129713" algn="l"/>
                <a:tab pos="10044113" algn="l"/>
                <a:tab pos="10320338" algn="l"/>
                <a:tab pos="10769600" algn="l"/>
                <a:tab pos="10771188" algn="l"/>
                <a:tab pos="10772775" algn="l"/>
                <a:tab pos="10774363" algn="l"/>
                <a:tab pos="10775950" algn="l"/>
                <a:tab pos="10777538" algn="l"/>
                <a:tab pos="10779125" algn="l"/>
                <a:tab pos="10780713" algn="l"/>
              </a:tabLst>
              <a:defRPr>
                <a:solidFill>
                  <a:schemeClr val="bg1"/>
                </a:solidFill>
                <a:latin typeface="Times New Roman" pitchFamily="18" charset="0"/>
                <a:ea typeface="SimSun" pitchFamily="2" charset="-122"/>
              </a:defRPr>
            </a:lvl2pPr>
            <a:lvl3pPr>
              <a:tabLst>
                <a:tab pos="342900" algn="l"/>
                <a:tab pos="900113" algn="l"/>
                <a:tab pos="1814513" algn="l"/>
                <a:tab pos="2728913" algn="l"/>
                <a:tab pos="3643313" algn="l"/>
                <a:tab pos="4557713" algn="l"/>
                <a:tab pos="5472113" algn="l"/>
                <a:tab pos="6386513" algn="l"/>
                <a:tab pos="7300913" algn="l"/>
                <a:tab pos="8215313" algn="l"/>
                <a:tab pos="9129713" algn="l"/>
                <a:tab pos="10044113" algn="l"/>
                <a:tab pos="10320338" algn="l"/>
                <a:tab pos="10769600" algn="l"/>
                <a:tab pos="10771188" algn="l"/>
                <a:tab pos="10772775" algn="l"/>
                <a:tab pos="10774363" algn="l"/>
                <a:tab pos="10775950" algn="l"/>
                <a:tab pos="10777538" algn="l"/>
                <a:tab pos="10779125" algn="l"/>
                <a:tab pos="10780713" algn="l"/>
              </a:tabLst>
              <a:defRPr>
                <a:solidFill>
                  <a:schemeClr val="bg1"/>
                </a:solidFill>
                <a:latin typeface="Times New Roman" pitchFamily="18" charset="0"/>
                <a:ea typeface="SimSun" pitchFamily="2" charset="-122"/>
              </a:defRPr>
            </a:lvl3pPr>
            <a:lvl4pPr>
              <a:tabLst>
                <a:tab pos="342900" algn="l"/>
                <a:tab pos="900113" algn="l"/>
                <a:tab pos="1814513" algn="l"/>
                <a:tab pos="2728913" algn="l"/>
                <a:tab pos="3643313" algn="l"/>
                <a:tab pos="4557713" algn="l"/>
                <a:tab pos="5472113" algn="l"/>
                <a:tab pos="6386513" algn="l"/>
                <a:tab pos="7300913" algn="l"/>
                <a:tab pos="8215313" algn="l"/>
                <a:tab pos="9129713" algn="l"/>
                <a:tab pos="10044113" algn="l"/>
                <a:tab pos="10320338" algn="l"/>
                <a:tab pos="10769600" algn="l"/>
                <a:tab pos="10771188" algn="l"/>
                <a:tab pos="10772775" algn="l"/>
                <a:tab pos="10774363" algn="l"/>
                <a:tab pos="10775950" algn="l"/>
                <a:tab pos="10777538" algn="l"/>
                <a:tab pos="10779125" algn="l"/>
                <a:tab pos="10780713" algn="l"/>
              </a:tabLst>
              <a:defRPr>
                <a:solidFill>
                  <a:schemeClr val="bg1"/>
                </a:solidFill>
                <a:latin typeface="Times New Roman" pitchFamily="18" charset="0"/>
                <a:ea typeface="SimSun" pitchFamily="2" charset="-122"/>
              </a:defRPr>
            </a:lvl4pPr>
            <a:lvl5pPr>
              <a:tabLst>
                <a:tab pos="342900" algn="l"/>
                <a:tab pos="900113" algn="l"/>
                <a:tab pos="1814513" algn="l"/>
                <a:tab pos="2728913" algn="l"/>
                <a:tab pos="3643313" algn="l"/>
                <a:tab pos="4557713" algn="l"/>
                <a:tab pos="5472113" algn="l"/>
                <a:tab pos="6386513" algn="l"/>
                <a:tab pos="7300913" algn="l"/>
                <a:tab pos="8215313" algn="l"/>
                <a:tab pos="9129713" algn="l"/>
                <a:tab pos="10044113" algn="l"/>
                <a:tab pos="10320338" algn="l"/>
                <a:tab pos="10769600" algn="l"/>
                <a:tab pos="10771188" algn="l"/>
                <a:tab pos="10772775" algn="l"/>
                <a:tab pos="10774363" algn="l"/>
                <a:tab pos="10775950" algn="l"/>
                <a:tab pos="10777538" algn="l"/>
                <a:tab pos="10779125" algn="l"/>
                <a:tab pos="10780713"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342900" algn="l"/>
                <a:tab pos="900113" algn="l"/>
                <a:tab pos="1814513" algn="l"/>
                <a:tab pos="2728913" algn="l"/>
                <a:tab pos="3643313" algn="l"/>
                <a:tab pos="4557713" algn="l"/>
                <a:tab pos="5472113" algn="l"/>
                <a:tab pos="6386513" algn="l"/>
                <a:tab pos="7300913" algn="l"/>
                <a:tab pos="8215313" algn="l"/>
                <a:tab pos="9129713" algn="l"/>
                <a:tab pos="10044113" algn="l"/>
                <a:tab pos="10320338" algn="l"/>
                <a:tab pos="10769600" algn="l"/>
                <a:tab pos="10771188" algn="l"/>
                <a:tab pos="10772775" algn="l"/>
                <a:tab pos="10774363" algn="l"/>
                <a:tab pos="10775950" algn="l"/>
                <a:tab pos="10777538" algn="l"/>
                <a:tab pos="10779125" algn="l"/>
                <a:tab pos="10780713"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342900" algn="l"/>
                <a:tab pos="900113" algn="l"/>
                <a:tab pos="1814513" algn="l"/>
                <a:tab pos="2728913" algn="l"/>
                <a:tab pos="3643313" algn="l"/>
                <a:tab pos="4557713" algn="l"/>
                <a:tab pos="5472113" algn="l"/>
                <a:tab pos="6386513" algn="l"/>
                <a:tab pos="7300913" algn="l"/>
                <a:tab pos="8215313" algn="l"/>
                <a:tab pos="9129713" algn="l"/>
                <a:tab pos="10044113" algn="l"/>
                <a:tab pos="10320338" algn="l"/>
                <a:tab pos="10769600" algn="l"/>
                <a:tab pos="10771188" algn="l"/>
                <a:tab pos="10772775" algn="l"/>
                <a:tab pos="10774363" algn="l"/>
                <a:tab pos="10775950" algn="l"/>
                <a:tab pos="10777538" algn="l"/>
                <a:tab pos="10779125" algn="l"/>
                <a:tab pos="10780713"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342900" algn="l"/>
                <a:tab pos="900113" algn="l"/>
                <a:tab pos="1814513" algn="l"/>
                <a:tab pos="2728913" algn="l"/>
                <a:tab pos="3643313" algn="l"/>
                <a:tab pos="4557713" algn="l"/>
                <a:tab pos="5472113" algn="l"/>
                <a:tab pos="6386513" algn="l"/>
                <a:tab pos="7300913" algn="l"/>
                <a:tab pos="8215313" algn="l"/>
                <a:tab pos="9129713" algn="l"/>
                <a:tab pos="10044113" algn="l"/>
                <a:tab pos="10320338" algn="l"/>
                <a:tab pos="10769600" algn="l"/>
                <a:tab pos="10771188" algn="l"/>
                <a:tab pos="10772775" algn="l"/>
                <a:tab pos="10774363" algn="l"/>
                <a:tab pos="10775950" algn="l"/>
                <a:tab pos="10777538" algn="l"/>
                <a:tab pos="10779125" algn="l"/>
                <a:tab pos="10780713"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342900" algn="l"/>
                <a:tab pos="900113" algn="l"/>
                <a:tab pos="1814513" algn="l"/>
                <a:tab pos="2728913" algn="l"/>
                <a:tab pos="3643313" algn="l"/>
                <a:tab pos="4557713" algn="l"/>
                <a:tab pos="5472113" algn="l"/>
                <a:tab pos="6386513" algn="l"/>
                <a:tab pos="7300913" algn="l"/>
                <a:tab pos="8215313" algn="l"/>
                <a:tab pos="9129713" algn="l"/>
                <a:tab pos="10044113" algn="l"/>
                <a:tab pos="10320338" algn="l"/>
                <a:tab pos="10769600" algn="l"/>
                <a:tab pos="10771188" algn="l"/>
                <a:tab pos="10772775" algn="l"/>
                <a:tab pos="10774363" algn="l"/>
                <a:tab pos="10775950" algn="l"/>
                <a:tab pos="10777538" algn="l"/>
                <a:tab pos="10779125" algn="l"/>
                <a:tab pos="10780713" algn="l"/>
              </a:tabLst>
              <a:defRPr>
                <a:solidFill>
                  <a:schemeClr val="bg1"/>
                </a:solidFill>
                <a:latin typeface="Times New Roman" pitchFamily="18" charset="0"/>
                <a:ea typeface="SimSun" pitchFamily="2" charset="-122"/>
              </a:defRPr>
            </a:lvl9pPr>
          </a:lstStyle>
          <a:p>
            <a:pPr algn="just">
              <a:spcBef>
                <a:spcPts val="500"/>
              </a:spcBef>
            </a:pPr>
            <a:r>
              <a:rPr lang="pt-BR" altLang="pt-BR" sz="2000" dirty="0">
                <a:solidFill>
                  <a:srgbClr val="000000"/>
                </a:solidFill>
                <a:latin typeface="Arial" pitchFamily="34" charset="0"/>
                <a:cs typeface="Lucida Sans Unicode" pitchFamily="34" charset="0"/>
              </a:rPr>
              <a:t>	Criação de</a:t>
            </a:r>
            <a:r>
              <a:rPr lang="pt-BR" altLang="pt-BR" sz="2000" b="1" dirty="0">
                <a:solidFill>
                  <a:srgbClr val="000000"/>
                </a:solidFill>
                <a:latin typeface="Arial" pitchFamily="34" charset="0"/>
                <a:cs typeface="Lucida Sans Unicode" pitchFamily="34" charset="0"/>
              </a:rPr>
              <a:t> serviço de informações ao cidadão (SIC)</a:t>
            </a:r>
            <a:r>
              <a:rPr lang="pt-BR" altLang="pt-BR" sz="2000" dirty="0">
                <a:solidFill>
                  <a:srgbClr val="000000"/>
                </a:solidFill>
                <a:latin typeface="Arial" pitchFamily="34" charset="0"/>
                <a:cs typeface="Lucida Sans Unicode" pitchFamily="34" charset="0"/>
              </a:rPr>
              <a:t> para atendimento ao solicitante (art. 9º).</a:t>
            </a:r>
          </a:p>
        </p:txBody>
      </p:sp>
      <p:sp>
        <p:nvSpPr>
          <p:cNvPr id="58373" name="Rectangle 4"/>
          <p:cNvSpPr>
            <a:spLocks noChangeArrowheads="1"/>
          </p:cNvSpPr>
          <p:nvPr/>
        </p:nvSpPr>
        <p:spPr bwMode="auto">
          <a:xfrm>
            <a:off x="611188" y="2997200"/>
            <a:ext cx="7777162" cy="3816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SimSun" panose="02010600030101010101" pitchFamily="2" charset="-122"/>
              </a:defRPr>
            </a:lvl1pPr>
            <a:lvl2pPr marL="1071563" indent="-3349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SimSun" panose="02010600030101010101"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SimSun" panose="02010600030101010101"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SimSun" panose="02010600030101010101"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SimSun" panose="02010600030101010101"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anose="02020603050405020304" pitchFamily="18" charset="0"/>
                <a:ea typeface="SimSun" panose="02010600030101010101" pitchFamily="2" charset="-122"/>
              </a:defRPr>
            </a:lvl9pPr>
          </a:lstStyle>
          <a:p>
            <a:pPr>
              <a:defRPr/>
            </a:pPr>
            <a:r>
              <a:rPr lang="pt-BR" altLang="pt-BR" sz="2000" b="1" dirty="0">
                <a:solidFill>
                  <a:srgbClr val="FF0000"/>
                </a:solidFill>
                <a:latin typeface="Arial" panose="020B0604020202020204" pitchFamily="34" charset="0"/>
                <a:cs typeface="Arial" panose="020B0604020202020204" pitchFamily="34" charset="0"/>
              </a:rPr>
              <a:t>Objetivos do SIC:</a:t>
            </a:r>
          </a:p>
          <a:p>
            <a:pPr>
              <a:defRPr/>
            </a:pPr>
            <a:endParaRPr lang="pt-BR" altLang="pt-BR" sz="2000" b="1" dirty="0">
              <a:solidFill>
                <a:srgbClr val="FF0000"/>
              </a:solidFill>
              <a:latin typeface="Arial" panose="020B0604020202020204" pitchFamily="34" charset="0"/>
              <a:cs typeface="Arial" panose="020B0604020202020204" pitchFamily="34" charset="0"/>
            </a:endParaRPr>
          </a:p>
          <a:p>
            <a:pPr lvl="1">
              <a:buFont typeface="Wingdings" panose="05000000000000000000" pitchFamily="2" charset="2"/>
              <a:buChar char=""/>
              <a:defRPr/>
            </a:pPr>
            <a:r>
              <a:rPr lang="pt-BR" altLang="pt-BR" sz="2000" b="1" dirty="0">
                <a:solidFill>
                  <a:srgbClr val="000000"/>
                </a:solidFill>
                <a:latin typeface="Arial" panose="020B0604020202020204" pitchFamily="34" charset="0"/>
                <a:cs typeface="Arial" panose="020B0604020202020204" pitchFamily="34" charset="0"/>
              </a:rPr>
              <a:t>atender</a:t>
            </a:r>
            <a:r>
              <a:rPr lang="pt-BR" altLang="pt-BR" sz="1600" b="1" dirty="0">
                <a:solidFill>
                  <a:srgbClr val="000000"/>
                </a:solidFill>
                <a:latin typeface="Arial" panose="020B0604020202020204" pitchFamily="34" charset="0"/>
                <a:cs typeface="Arial" panose="020B0604020202020204" pitchFamily="34" charset="0"/>
              </a:rPr>
              <a:t> </a:t>
            </a:r>
            <a:r>
              <a:rPr lang="pt-BR" altLang="pt-BR" sz="2000" b="1" dirty="0">
                <a:solidFill>
                  <a:srgbClr val="000000"/>
                </a:solidFill>
                <a:latin typeface="Arial" panose="020B0604020202020204" pitchFamily="34" charset="0"/>
                <a:cs typeface="Arial" panose="020B0604020202020204" pitchFamily="34" charset="0"/>
              </a:rPr>
              <a:t>e orientar </a:t>
            </a:r>
            <a:r>
              <a:rPr lang="pt-BR" altLang="pt-BR" sz="2000" dirty="0">
                <a:solidFill>
                  <a:srgbClr val="000000"/>
                </a:solidFill>
                <a:latin typeface="Arial" panose="020B0604020202020204" pitchFamily="34" charset="0"/>
                <a:cs typeface="Arial" panose="020B0604020202020204" pitchFamily="34" charset="0"/>
              </a:rPr>
              <a:t>o público </a:t>
            </a:r>
            <a:r>
              <a:rPr lang="pt-BR" altLang="pt-BR" dirty="0">
                <a:solidFill>
                  <a:srgbClr val="000000"/>
                </a:solidFill>
                <a:latin typeface="Arial" panose="020B0604020202020204" pitchFamily="34" charset="0"/>
                <a:cs typeface="Arial" panose="020B0604020202020204" pitchFamily="34" charset="0"/>
              </a:rPr>
              <a:t>quanto</a:t>
            </a:r>
            <a:r>
              <a:rPr lang="pt-BR" altLang="pt-BR" sz="2000" dirty="0">
                <a:solidFill>
                  <a:srgbClr val="000000"/>
                </a:solidFill>
                <a:latin typeface="Arial" panose="020B0604020202020204" pitchFamily="34" charset="0"/>
                <a:cs typeface="Arial" panose="020B0604020202020204" pitchFamily="34" charset="0"/>
              </a:rPr>
              <a:t> ao acesso a informações;</a:t>
            </a:r>
          </a:p>
          <a:p>
            <a:pPr>
              <a:defRPr/>
            </a:pPr>
            <a:endParaRPr lang="pt-BR" altLang="pt-BR" sz="2000" dirty="0">
              <a:solidFill>
                <a:srgbClr val="000000"/>
              </a:solidFill>
              <a:latin typeface="Arial" panose="020B0604020202020204" pitchFamily="34" charset="0"/>
              <a:cs typeface="Arial" panose="020B0604020202020204" pitchFamily="34" charset="0"/>
            </a:endParaRPr>
          </a:p>
          <a:p>
            <a:pPr lvl="1">
              <a:buFont typeface="Wingdings" panose="05000000000000000000" pitchFamily="2" charset="2"/>
              <a:buChar char=""/>
              <a:defRPr/>
            </a:pPr>
            <a:r>
              <a:rPr lang="pt-BR" altLang="pt-BR" sz="2000" b="1" dirty="0">
                <a:solidFill>
                  <a:srgbClr val="000000"/>
                </a:solidFill>
                <a:latin typeface="Arial" panose="020B0604020202020204" pitchFamily="34" charset="0"/>
                <a:cs typeface="Arial" panose="020B0604020202020204" pitchFamily="34" charset="0"/>
              </a:rPr>
              <a:t>informar</a:t>
            </a:r>
            <a:r>
              <a:rPr lang="pt-BR" altLang="pt-BR" sz="2000" dirty="0">
                <a:solidFill>
                  <a:srgbClr val="000000"/>
                </a:solidFill>
                <a:latin typeface="Arial" panose="020B0604020202020204" pitchFamily="34" charset="0"/>
                <a:cs typeface="Arial" panose="020B0604020202020204" pitchFamily="34" charset="0"/>
              </a:rPr>
              <a:t> sobre a tramitação de documentos nas suas respectivas unidades;</a:t>
            </a:r>
          </a:p>
          <a:p>
            <a:pPr>
              <a:defRPr/>
            </a:pPr>
            <a:endParaRPr lang="pt-BR" altLang="pt-BR" sz="2000" dirty="0">
              <a:solidFill>
                <a:srgbClr val="000000"/>
              </a:solidFill>
              <a:latin typeface="Arial" panose="020B0604020202020204" pitchFamily="34" charset="0"/>
              <a:cs typeface="Arial" panose="020B0604020202020204" pitchFamily="34" charset="0"/>
            </a:endParaRPr>
          </a:p>
          <a:p>
            <a:pPr lvl="1">
              <a:buFont typeface="Wingdings" panose="05000000000000000000" pitchFamily="2" charset="2"/>
              <a:buChar char=""/>
              <a:defRPr/>
            </a:pPr>
            <a:r>
              <a:rPr lang="pt-BR" altLang="pt-BR" sz="2000" b="1" dirty="0">
                <a:solidFill>
                  <a:srgbClr val="000000"/>
                </a:solidFill>
                <a:latin typeface="Arial" panose="020B0604020202020204" pitchFamily="34" charset="0"/>
                <a:cs typeface="Arial" panose="020B0604020202020204" pitchFamily="34" charset="0"/>
              </a:rPr>
              <a:t>protocolizar</a:t>
            </a:r>
            <a:r>
              <a:rPr lang="pt-BR" altLang="pt-BR" sz="2000" dirty="0">
                <a:solidFill>
                  <a:srgbClr val="000000"/>
                </a:solidFill>
                <a:latin typeface="Arial" panose="020B0604020202020204" pitchFamily="34" charset="0"/>
                <a:cs typeface="Arial" panose="020B0604020202020204" pitchFamily="34" charset="0"/>
              </a:rPr>
              <a:t> documentos e requerimentos de acesso a informações.</a:t>
            </a:r>
          </a:p>
          <a:p>
            <a:pPr marL="736600" lvl="1" indent="0">
              <a:defRPr/>
            </a:pPr>
            <a:endParaRPr lang="pt-BR" altLang="pt-BR" sz="2000" dirty="0">
              <a:solidFill>
                <a:srgbClr val="000000"/>
              </a:solidFill>
              <a:latin typeface="Arial" panose="020B0604020202020204" pitchFamily="34" charset="0"/>
              <a:cs typeface="Lucida Sans Unicode" panose="020B0602030504020204" pitchFamily="34" charset="0"/>
            </a:endParaRPr>
          </a:p>
          <a:p>
            <a:pPr lvl="1">
              <a:defRPr/>
            </a:pPr>
            <a:endParaRPr lang="pt-BR" altLang="pt-BR" sz="2000" dirty="0">
              <a:solidFill>
                <a:srgbClr val="000000"/>
              </a:solidFill>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24339488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37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37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37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p:bldP spid="5837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766763" y="705717"/>
            <a:ext cx="77724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9pPr>
          </a:lstStyle>
          <a:p>
            <a:pPr algn="ctr"/>
            <a:r>
              <a:rPr lang="pt-BR" altLang="pt-BR" sz="3200" b="1" dirty="0">
                <a:solidFill>
                  <a:schemeClr val="tx2"/>
                </a:solidFill>
                <a:latin typeface="Arial" pitchFamily="34" charset="0"/>
                <a:cs typeface="Lucida Sans Unicode" pitchFamily="34" charset="0"/>
              </a:rPr>
              <a:t>UTILIZAÇÃO DA INTERNET - </a:t>
            </a:r>
            <a:r>
              <a:rPr lang="pt-BR" altLang="pt-BR" sz="3200" b="1" dirty="0" err="1">
                <a:solidFill>
                  <a:schemeClr val="tx2"/>
                </a:solidFill>
                <a:latin typeface="Arial" pitchFamily="34" charset="0"/>
                <a:cs typeface="Lucida Sans Unicode" pitchFamily="34" charset="0"/>
              </a:rPr>
              <a:t>e-SIC</a:t>
            </a:r>
            <a:endParaRPr lang="pt-BR" altLang="pt-BR" sz="3200" b="1" dirty="0">
              <a:solidFill>
                <a:schemeClr val="tx2"/>
              </a:solidFill>
              <a:latin typeface="Arial" pitchFamily="34" charset="0"/>
              <a:cs typeface="Lucida Sans Unicode" pitchFamily="34" charset="0"/>
            </a:endParaRPr>
          </a:p>
        </p:txBody>
      </p:sp>
      <p:sp>
        <p:nvSpPr>
          <p:cNvPr id="61443" name="Rectangle 2"/>
          <p:cNvSpPr>
            <a:spLocks noChangeArrowheads="1"/>
          </p:cNvSpPr>
          <p:nvPr/>
        </p:nvSpPr>
        <p:spPr bwMode="auto">
          <a:xfrm>
            <a:off x="935038" y="1484784"/>
            <a:ext cx="7705725" cy="1095375"/>
          </a:xfrm>
          <a:prstGeom prst="rect">
            <a:avLst/>
          </a:prstGeom>
          <a:solidFill>
            <a:srgbClr val="4F81BD"/>
          </a:solidFill>
          <a:ln w="38160">
            <a:solidFill>
              <a:srgbClr val="FFFFFF"/>
            </a:solidFill>
            <a:miter lim="800000"/>
            <a:headEnd/>
            <a:tailEnd/>
          </a:ln>
          <a:effectLst>
            <a:outerShdw dist="20160" dir="5400000" algn="ctr" rotWithShape="0">
              <a:srgbClr val="000000">
                <a:alpha val="38033"/>
              </a:srgbClr>
            </a:outerShdw>
          </a:effec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9pPr>
          </a:lstStyle>
          <a:p>
            <a:pPr algn="just"/>
            <a:r>
              <a:rPr lang="pt-BR" altLang="pt-BR" sz="2000" dirty="0">
                <a:solidFill>
                  <a:srgbClr val="FFFFFF"/>
                </a:solidFill>
                <a:latin typeface="Arial" pitchFamily="34" charset="0"/>
                <a:cs typeface="Arial" pitchFamily="34" charset="0"/>
              </a:rPr>
              <a:t>Art. 10, § 2º - Os órgãos e entidades do poder público </a:t>
            </a:r>
            <a:r>
              <a:rPr lang="pt-BR" altLang="pt-BR" sz="2000" b="1" dirty="0">
                <a:solidFill>
                  <a:srgbClr val="FFFFFF"/>
                </a:solidFill>
                <a:latin typeface="Arial" pitchFamily="34" charset="0"/>
                <a:cs typeface="Arial" pitchFamily="34" charset="0"/>
              </a:rPr>
              <a:t>devem</a:t>
            </a:r>
            <a:r>
              <a:rPr lang="pt-BR" altLang="pt-BR" sz="2000" dirty="0">
                <a:solidFill>
                  <a:srgbClr val="FFFFFF"/>
                </a:solidFill>
                <a:latin typeface="Arial" pitchFamily="34" charset="0"/>
                <a:cs typeface="Arial" pitchFamily="34" charset="0"/>
              </a:rPr>
              <a:t> viabilizar alternativa de encaminhamento de pedidos de acesso por meio de seus </a:t>
            </a:r>
            <a:r>
              <a:rPr lang="pt-BR" altLang="pt-BR" sz="2000" b="1" u="sng" dirty="0">
                <a:solidFill>
                  <a:srgbClr val="FFFFFF"/>
                </a:solidFill>
                <a:latin typeface="Arial" pitchFamily="34" charset="0"/>
                <a:cs typeface="Arial" pitchFamily="34" charset="0"/>
              </a:rPr>
              <a:t>sítios oficiais na internet</a:t>
            </a:r>
            <a:r>
              <a:rPr lang="pt-BR" altLang="pt-BR" sz="2000" b="1" dirty="0">
                <a:solidFill>
                  <a:srgbClr val="FFFFFF"/>
                </a:solidFill>
                <a:latin typeface="Arial" pitchFamily="34" charset="0"/>
                <a:cs typeface="Arial" pitchFamily="34" charset="0"/>
              </a:rPr>
              <a:t>.</a:t>
            </a:r>
          </a:p>
        </p:txBody>
      </p:sp>
      <p:sp>
        <p:nvSpPr>
          <p:cNvPr id="61444" name="AutoShape 3"/>
          <p:cNvSpPr>
            <a:spLocks noChangeArrowheads="1"/>
          </p:cNvSpPr>
          <p:nvPr/>
        </p:nvSpPr>
        <p:spPr bwMode="auto">
          <a:xfrm>
            <a:off x="827088" y="5516563"/>
            <a:ext cx="2376487" cy="865187"/>
          </a:xfrm>
          <a:prstGeom prst="roundRect">
            <a:avLst>
              <a:gd name="adj" fmla="val 16667"/>
            </a:avLst>
          </a:prstGeom>
          <a:solidFill>
            <a:srgbClr val="8064A2"/>
          </a:solidFill>
          <a:ln w="38160">
            <a:solidFill>
              <a:srgbClr val="FFFFFF"/>
            </a:solidFill>
            <a:miter lim="800000"/>
            <a:headEnd/>
            <a:tailEnd/>
          </a:ln>
          <a:effectLst>
            <a:outerShdw dist="20160" dir="5400000" algn="ctr" rotWithShape="0">
              <a:srgbClr val="000000">
                <a:alpha val="38033"/>
              </a:srgbClr>
            </a:outerShdw>
          </a:effec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9pPr>
          </a:lstStyle>
          <a:p>
            <a:pPr algn="ctr">
              <a:lnSpc>
                <a:spcPct val="93000"/>
              </a:lnSpc>
            </a:pPr>
            <a:r>
              <a:rPr lang="pt-BR" altLang="pt-BR" sz="3200" b="1">
                <a:solidFill>
                  <a:srgbClr val="FFFFFF"/>
                </a:solidFill>
                <a:latin typeface="Arial" pitchFamily="34" charset="0"/>
                <a:cs typeface="Arial" pitchFamily="34" charset="0"/>
              </a:rPr>
              <a:t>E-mail</a:t>
            </a:r>
          </a:p>
        </p:txBody>
      </p:sp>
      <p:sp>
        <p:nvSpPr>
          <p:cNvPr id="61445" name="AutoShape 4"/>
          <p:cNvSpPr>
            <a:spLocks noChangeArrowheads="1"/>
          </p:cNvSpPr>
          <p:nvPr/>
        </p:nvSpPr>
        <p:spPr bwMode="auto">
          <a:xfrm>
            <a:off x="3563938" y="5589240"/>
            <a:ext cx="2376487" cy="865187"/>
          </a:xfrm>
          <a:prstGeom prst="roundRect">
            <a:avLst>
              <a:gd name="adj" fmla="val 16667"/>
            </a:avLst>
          </a:prstGeom>
          <a:solidFill>
            <a:srgbClr val="8064A2"/>
          </a:solidFill>
          <a:ln w="38160">
            <a:solidFill>
              <a:srgbClr val="FFFFFF"/>
            </a:solidFill>
            <a:miter lim="800000"/>
            <a:headEnd/>
            <a:tailEnd/>
          </a:ln>
          <a:effectLst>
            <a:outerShdw dist="20160" dir="5400000" algn="ctr" rotWithShape="0">
              <a:srgbClr val="000000">
                <a:alpha val="38033"/>
              </a:srgbClr>
            </a:outerShdw>
          </a:effec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9pPr>
          </a:lstStyle>
          <a:p>
            <a:pPr algn="ctr">
              <a:lnSpc>
                <a:spcPct val="93000"/>
              </a:lnSpc>
            </a:pPr>
            <a:r>
              <a:rPr lang="pt-BR" altLang="pt-BR" sz="2400" b="1" dirty="0">
                <a:solidFill>
                  <a:srgbClr val="FFFFFF"/>
                </a:solidFill>
                <a:latin typeface="Arial" pitchFamily="34" charset="0"/>
                <a:cs typeface="Arial" pitchFamily="34" charset="0"/>
              </a:rPr>
              <a:t>Formulário eletrônico</a:t>
            </a:r>
          </a:p>
        </p:txBody>
      </p:sp>
      <p:sp>
        <p:nvSpPr>
          <p:cNvPr id="61446" name="AutoShape 5"/>
          <p:cNvSpPr>
            <a:spLocks noChangeArrowheads="1"/>
          </p:cNvSpPr>
          <p:nvPr/>
        </p:nvSpPr>
        <p:spPr bwMode="auto">
          <a:xfrm>
            <a:off x="6443663" y="5445224"/>
            <a:ext cx="2376487" cy="865187"/>
          </a:xfrm>
          <a:prstGeom prst="roundRect">
            <a:avLst>
              <a:gd name="adj" fmla="val 16667"/>
            </a:avLst>
          </a:prstGeom>
          <a:solidFill>
            <a:srgbClr val="8064A2"/>
          </a:solidFill>
          <a:ln w="38160">
            <a:solidFill>
              <a:srgbClr val="FFFFFF"/>
            </a:solidFill>
            <a:miter lim="800000"/>
            <a:headEnd/>
            <a:tailEnd/>
          </a:ln>
          <a:effectLst>
            <a:outerShdw dist="20160" dir="5400000" algn="ctr" rotWithShape="0">
              <a:srgbClr val="000000">
                <a:alpha val="38033"/>
              </a:srgbClr>
            </a:outerShdw>
          </a:effec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9pPr>
          </a:lstStyle>
          <a:p>
            <a:pPr algn="ctr">
              <a:lnSpc>
                <a:spcPct val="93000"/>
              </a:lnSpc>
            </a:pPr>
            <a:r>
              <a:rPr lang="pt-BR" altLang="pt-BR" sz="2000" b="1" dirty="0">
                <a:solidFill>
                  <a:srgbClr val="FFFFFF"/>
                </a:solidFill>
                <a:latin typeface="Arial" pitchFamily="34" charset="0"/>
                <a:cs typeface="Arial" pitchFamily="34" charset="0"/>
              </a:rPr>
              <a:t>Sistema</a:t>
            </a:r>
            <a:r>
              <a:rPr lang="pt-BR" altLang="pt-BR" sz="2000" dirty="0">
                <a:solidFill>
                  <a:srgbClr val="FFFFFF"/>
                </a:solidFill>
                <a:latin typeface="Arial" pitchFamily="34" charset="0"/>
                <a:cs typeface="Arial" pitchFamily="34" charset="0"/>
              </a:rPr>
              <a:t> de gerenciamento </a:t>
            </a:r>
          </a:p>
          <a:p>
            <a:pPr algn="ctr">
              <a:lnSpc>
                <a:spcPct val="93000"/>
              </a:lnSpc>
            </a:pPr>
            <a:r>
              <a:rPr lang="pt-BR" altLang="pt-BR" sz="2000" dirty="0">
                <a:solidFill>
                  <a:srgbClr val="FFFFFF"/>
                </a:solidFill>
                <a:latin typeface="Arial" pitchFamily="34" charset="0"/>
                <a:cs typeface="Arial" pitchFamily="34" charset="0"/>
              </a:rPr>
              <a:t>(</a:t>
            </a:r>
            <a:r>
              <a:rPr lang="pt-BR" altLang="pt-BR" sz="2000" b="1" dirty="0" err="1">
                <a:solidFill>
                  <a:srgbClr val="FFFFFF"/>
                </a:solidFill>
                <a:latin typeface="Arial" pitchFamily="34" charset="0"/>
                <a:cs typeface="Arial" pitchFamily="34" charset="0"/>
              </a:rPr>
              <a:t>e-SIC</a:t>
            </a:r>
            <a:r>
              <a:rPr lang="pt-BR" altLang="pt-BR" sz="2000" dirty="0">
                <a:solidFill>
                  <a:srgbClr val="FFFFFF"/>
                </a:solidFill>
                <a:latin typeface="Arial" pitchFamily="34" charset="0"/>
                <a:cs typeface="Arial" pitchFamily="34" charset="0"/>
              </a:rPr>
              <a:t>).</a:t>
            </a:r>
          </a:p>
        </p:txBody>
      </p:sp>
      <p:sp>
        <p:nvSpPr>
          <p:cNvPr id="61447" name="Line 6"/>
          <p:cNvSpPr>
            <a:spLocks noChangeShapeType="1"/>
          </p:cNvSpPr>
          <p:nvPr/>
        </p:nvSpPr>
        <p:spPr bwMode="auto">
          <a:xfrm flipV="1">
            <a:off x="2016125" y="4441825"/>
            <a:ext cx="2735263" cy="1089025"/>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61448" name="Line 7"/>
          <p:cNvSpPr>
            <a:spLocks noChangeShapeType="1"/>
          </p:cNvSpPr>
          <p:nvPr/>
        </p:nvSpPr>
        <p:spPr bwMode="auto">
          <a:xfrm>
            <a:off x="4751388" y="4168998"/>
            <a:ext cx="1587" cy="149225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61449" name="Line 8"/>
          <p:cNvSpPr>
            <a:spLocks noChangeShapeType="1"/>
          </p:cNvSpPr>
          <p:nvPr/>
        </p:nvSpPr>
        <p:spPr bwMode="auto">
          <a:xfrm>
            <a:off x="4751388" y="4456113"/>
            <a:ext cx="2881312" cy="1060450"/>
          </a:xfrm>
          <a:prstGeom prst="line">
            <a:avLst/>
          </a:prstGeom>
          <a:noFill/>
          <a:ln w="9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pt-BR"/>
          </a:p>
        </p:txBody>
      </p:sp>
      <p:sp>
        <p:nvSpPr>
          <p:cNvPr id="61450" name="Oval 9"/>
          <p:cNvSpPr>
            <a:spLocks noChangeArrowheads="1"/>
          </p:cNvSpPr>
          <p:nvPr/>
        </p:nvSpPr>
        <p:spPr bwMode="auto">
          <a:xfrm>
            <a:off x="2627313" y="2996952"/>
            <a:ext cx="4248150" cy="1135063"/>
          </a:xfrm>
          <a:prstGeom prst="ellipse">
            <a:avLst/>
          </a:prstGeom>
          <a:solidFill>
            <a:srgbClr val="8064A2"/>
          </a:solidFill>
          <a:ln w="38160">
            <a:solidFill>
              <a:srgbClr val="FFFFFF"/>
            </a:solidFill>
            <a:miter lim="800000"/>
            <a:headEnd/>
            <a:tailEnd/>
          </a:ln>
          <a:effectLst>
            <a:outerShdw dist="20160" dir="5400000" algn="ctr" rotWithShape="0">
              <a:srgbClr val="000000">
                <a:alpha val="38033"/>
              </a:srgbClr>
            </a:outerShdw>
          </a:effec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9pPr>
          </a:lstStyle>
          <a:p>
            <a:pPr algn="ctr">
              <a:lnSpc>
                <a:spcPct val="93000"/>
              </a:lnSpc>
            </a:pPr>
            <a:r>
              <a:rPr lang="pt-BR" altLang="pt-BR" sz="2400" b="1" dirty="0">
                <a:solidFill>
                  <a:srgbClr val="FFFFFF"/>
                </a:solidFill>
                <a:latin typeface="Arial" pitchFamily="34" charset="0"/>
                <a:cs typeface="Lucida Sans Unicode" pitchFamily="34" charset="0"/>
              </a:rPr>
              <a:t>Encaminhamento de Pedido On-Line:</a:t>
            </a:r>
          </a:p>
        </p:txBody>
      </p:sp>
    </p:spTree>
    <p:extLst>
      <p:ext uri="{BB962C8B-B14F-4D97-AF65-F5344CB8AC3E}">
        <p14:creationId xmlns:p14="http://schemas.microsoft.com/office/powerpoint/2010/main" val="10509851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4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animBg="1"/>
      <p:bldP spid="61444" grpId="0" animBg="1"/>
      <p:bldP spid="61445" grpId="0" animBg="1"/>
      <p:bldP spid="61446" grpId="0" animBg="1"/>
      <p:bldP spid="61447" grpId="0" animBg="1"/>
      <p:bldP spid="61448" grpId="0" animBg="1"/>
      <p:bldP spid="61449" grpId="0" animBg="1"/>
      <p:bldP spid="614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423003" y="717798"/>
            <a:ext cx="8229600" cy="710952"/>
          </a:xfrm>
        </p:spPr>
        <p:txBody>
          <a:bodyPr>
            <a:normAutofit/>
          </a:bodyPr>
          <a:lstStyle/>
          <a:p>
            <a:pPr lvl="0" algn="ctr"/>
            <a:r>
              <a:rPr lang="pt-BR" sz="3600" b="1" dirty="0"/>
              <a:t>O Brasil é um país corrupto?</a:t>
            </a:r>
            <a:endParaRPr lang="pt-BR" sz="3600" dirty="0"/>
          </a:p>
        </p:txBody>
      </p:sp>
      <p:pic>
        <p:nvPicPr>
          <p:cNvPr id="2" name="Imagem 1"/>
          <p:cNvPicPr>
            <a:picLocks noChangeAspect="1"/>
          </p:cNvPicPr>
          <p:nvPr/>
        </p:nvPicPr>
        <p:blipFill rotWithShape="1">
          <a:blip r:embed="rId2"/>
          <a:srcRect t="9417"/>
          <a:stretch/>
        </p:blipFill>
        <p:spPr>
          <a:xfrm>
            <a:off x="755576" y="1556792"/>
            <a:ext cx="7344816" cy="4896544"/>
          </a:xfrm>
          <a:prstGeom prst="rect">
            <a:avLst/>
          </a:prstGeom>
        </p:spPr>
      </p:pic>
      <p:sp>
        <p:nvSpPr>
          <p:cNvPr id="8" name="CaixaDeTexto 7"/>
          <p:cNvSpPr txBox="1"/>
          <p:nvPr/>
        </p:nvSpPr>
        <p:spPr>
          <a:xfrm>
            <a:off x="4412964" y="5949280"/>
            <a:ext cx="3931654" cy="369332"/>
          </a:xfrm>
          <a:prstGeom prst="rect">
            <a:avLst/>
          </a:prstGeom>
          <a:noFill/>
        </p:spPr>
        <p:txBody>
          <a:bodyPr wrap="none" rtlCol="0">
            <a:spAutoFit/>
          </a:bodyPr>
          <a:lstStyle/>
          <a:p>
            <a:r>
              <a:rPr lang="pt-BR" b="1" dirty="0"/>
              <a:t>Fonte: </a:t>
            </a:r>
            <a:r>
              <a:rPr lang="pt-BR" b="1" u="sng" dirty="0">
                <a:solidFill>
                  <a:schemeClr val="accent2">
                    <a:lumMod val="75000"/>
                  </a:schemeClr>
                </a:solidFill>
              </a:rPr>
              <a:t>www.transparency.org/cpi2016</a:t>
            </a:r>
          </a:p>
        </p:txBody>
      </p:sp>
    </p:spTree>
    <p:extLst>
      <p:ext uri="{BB962C8B-B14F-4D97-AF65-F5344CB8AC3E}">
        <p14:creationId xmlns:p14="http://schemas.microsoft.com/office/powerpoint/2010/main" val="23738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1"/>
          <p:cNvSpPr>
            <a:spLocks noGrp="1"/>
          </p:cNvSpPr>
          <p:nvPr>
            <p:ph type="title"/>
          </p:nvPr>
        </p:nvSpPr>
        <p:spPr>
          <a:xfrm>
            <a:off x="395288" y="557213"/>
            <a:ext cx="8569325" cy="1143000"/>
          </a:xfrm>
        </p:spPr>
        <p:txBody>
          <a:bodyPr/>
          <a:lstStyle/>
          <a:p>
            <a:pPr algn="ctr"/>
            <a:r>
              <a:rPr lang="pt-BR" altLang="pt-BR" sz="3200" dirty="0"/>
              <a:t>Prefeitura Municipal de Fortaleza -</a:t>
            </a:r>
            <a:r>
              <a:rPr lang="pt-BR" altLang="pt-BR" sz="2600" dirty="0"/>
              <a:t> http://www.acessoainformacao.fortaleza.ce.gov.br/</a:t>
            </a:r>
          </a:p>
        </p:txBody>
      </p:sp>
      <p:sp>
        <p:nvSpPr>
          <p:cNvPr id="14339" name="Espaço Reservado para Conteúdo 2"/>
          <p:cNvSpPr>
            <a:spLocks noGrp="1"/>
          </p:cNvSpPr>
          <p:nvPr>
            <p:ph idx="1"/>
          </p:nvPr>
        </p:nvSpPr>
        <p:spPr>
          <a:xfrm>
            <a:off x="611188" y="2276475"/>
            <a:ext cx="8424862" cy="4238625"/>
          </a:xfrm>
        </p:spPr>
        <p:txBody>
          <a:bodyPr/>
          <a:lstStyle/>
          <a:p>
            <a:pPr marL="0" indent="0">
              <a:buFont typeface="Arial" pitchFamily="34" charset="0"/>
              <a:buNone/>
            </a:pPr>
            <a:endParaRPr lang="pt-BR" altLang="pt-BR" sz="2800" b="1">
              <a:solidFill>
                <a:schemeClr val="accent2"/>
              </a:solidFill>
            </a:endParaRPr>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838" y="2349500"/>
            <a:ext cx="8342312"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231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ítulo 1"/>
          <p:cNvSpPr>
            <a:spLocks noGrp="1"/>
          </p:cNvSpPr>
          <p:nvPr>
            <p:ph type="title"/>
          </p:nvPr>
        </p:nvSpPr>
        <p:spPr>
          <a:xfrm>
            <a:off x="395288" y="773832"/>
            <a:ext cx="8569325" cy="1143000"/>
          </a:xfrm>
        </p:spPr>
        <p:txBody>
          <a:bodyPr>
            <a:normAutofit/>
          </a:bodyPr>
          <a:lstStyle/>
          <a:p>
            <a:pPr algn="ctr"/>
            <a:r>
              <a:rPr lang="pt-BR" altLang="pt-BR" sz="3600" b="1" dirty="0"/>
              <a:t>Governo do Estado do Ceará www.transparencia.ce.gov.br/</a:t>
            </a:r>
          </a:p>
        </p:txBody>
      </p:sp>
      <p:pic>
        <p:nvPicPr>
          <p:cNvPr id="6349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276475"/>
            <a:ext cx="8281987" cy="407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44" y="2132857"/>
            <a:ext cx="8883831" cy="4369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0852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082330"/>
            <a:ext cx="8749005" cy="4423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ixaDeTexto 2"/>
          <p:cNvSpPr txBox="1"/>
          <p:nvPr/>
        </p:nvSpPr>
        <p:spPr>
          <a:xfrm>
            <a:off x="345410" y="980728"/>
            <a:ext cx="8820472" cy="954107"/>
          </a:xfrm>
          <a:prstGeom prst="rect">
            <a:avLst/>
          </a:prstGeom>
          <a:noFill/>
        </p:spPr>
        <p:txBody>
          <a:bodyPr wrap="square" rtlCol="0">
            <a:spAutoFit/>
          </a:bodyPr>
          <a:lstStyle/>
          <a:p>
            <a:pPr algn="ctr"/>
            <a:r>
              <a:rPr lang="pt-BR" sz="2800" b="1" dirty="0">
                <a:solidFill>
                  <a:schemeClr val="tx2"/>
                </a:solidFill>
                <a:latin typeface="+mj-lt"/>
              </a:rPr>
              <a:t>Poder Executivo Federal - CGU - www.acessoainformacao.gov.br</a:t>
            </a:r>
          </a:p>
        </p:txBody>
      </p:sp>
    </p:spTree>
    <p:extLst>
      <p:ext uri="{BB962C8B-B14F-4D97-AF65-F5344CB8AC3E}">
        <p14:creationId xmlns:p14="http://schemas.microsoft.com/office/powerpoint/2010/main" val="209968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noChangeArrowheads="1"/>
          </p:cNvSpPr>
          <p:nvPr/>
        </p:nvSpPr>
        <p:spPr bwMode="auto">
          <a:xfrm>
            <a:off x="720725" y="2171700"/>
            <a:ext cx="7920038" cy="593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9pPr>
          </a:lstStyle>
          <a:p>
            <a:pPr algn="ctr"/>
            <a:r>
              <a:rPr lang="pt-BR" altLang="pt-BR" sz="2000" b="1" dirty="0">
                <a:solidFill>
                  <a:srgbClr val="000000"/>
                </a:solidFill>
                <a:latin typeface="Arial" pitchFamily="34" charset="0"/>
                <a:cs typeface="Arial" pitchFamily="34" charset="0"/>
              </a:rPr>
              <a:t>É PRECISO QUE O/A DEMANDANTE SE IDENTIFIQUE?</a:t>
            </a:r>
          </a:p>
        </p:txBody>
      </p:sp>
      <p:sp>
        <p:nvSpPr>
          <p:cNvPr id="15362" name="Rectangle 2"/>
          <p:cNvSpPr>
            <a:spLocks noChangeArrowheads="1"/>
          </p:cNvSpPr>
          <p:nvPr/>
        </p:nvSpPr>
        <p:spPr bwMode="auto">
          <a:xfrm>
            <a:off x="3708400" y="4006850"/>
            <a:ext cx="5102225" cy="273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9pPr>
          </a:lstStyle>
          <a:p>
            <a:pPr algn="ctr"/>
            <a:endParaRPr lang="pt-BR" altLang="pt-BR" sz="2000" b="1" dirty="0">
              <a:solidFill>
                <a:srgbClr val="000000"/>
              </a:solidFill>
              <a:latin typeface="Arial" pitchFamily="34" charset="0"/>
              <a:cs typeface="Arial" pitchFamily="34" charset="0"/>
            </a:endParaRPr>
          </a:p>
          <a:p>
            <a:pPr algn="ctr"/>
            <a:r>
              <a:rPr lang="pt-BR" altLang="pt-BR" sz="2000" b="1" dirty="0">
                <a:solidFill>
                  <a:srgbClr val="000000"/>
                </a:solidFill>
                <a:latin typeface="Arial" pitchFamily="34" charset="0"/>
                <a:cs typeface="Arial" pitchFamily="34" charset="0"/>
              </a:rPr>
              <a:t>PORÉM...</a:t>
            </a:r>
          </a:p>
          <a:p>
            <a:pPr algn="ctr"/>
            <a:endParaRPr lang="pt-BR" altLang="pt-BR" sz="2000" b="1" dirty="0">
              <a:solidFill>
                <a:srgbClr val="000000"/>
              </a:solidFill>
              <a:latin typeface="Arial" pitchFamily="34" charset="0"/>
              <a:cs typeface="Arial" pitchFamily="34" charset="0"/>
            </a:endParaRPr>
          </a:p>
          <a:p>
            <a:pPr algn="ctr"/>
            <a:endParaRPr lang="pt-BR" altLang="pt-BR" sz="2000" dirty="0">
              <a:solidFill>
                <a:srgbClr val="000000"/>
              </a:solidFill>
              <a:latin typeface="Arial" pitchFamily="34" charset="0"/>
              <a:cs typeface="Arial" pitchFamily="34" charset="0"/>
            </a:endParaRPr>
          </a:p>
          <a:p>
            <a:pPr algn="ctr"/>
            <a:r>
              <a:rPr lang="pt-BR" altLang="pt-BR" sz="2400" dirty="0">
                <a:solidFill>
                  <a:srgbClr val="000000"/>
                </a:solidFill>
                <a:latin typeface="Arial" pitchFamily="34" charset="0"/>
                <a:cs typeface="Arial" pitchFamily="34" charset="0"/>
              </a:rPr>
              <a:t>A identificação </a:t>
            </a:r>
            <a:r>
              <a:rPr lang="pt-BR" altLang="pt-BR" sz="2400" b="1" u="sng" dirty="0">
                <a:solidFill>
                  <a:srgbClr val="FF0000"/>
                </a:solidFill>
                <a:latin typeface="Arial" pitchFamily="34" charset="0"/>
                <a:cs typeface="Arial" pitchFamily="34" charset="0"/>
              </a:rPr>
              <a:t>não pode conter exigências que inviabilizem a solicitação</a:t>
            </a:r>
            <a:r>
              <a:rPr lang="pt-BR" altLang="pt-BR" sz="2400" u="sng" dirty="0">
                <a:solidFill>
                  <a:srgbClr val="FF0000"/>
                </a:solidFill>
                <a:latin typeface="Arial" pitchFamily="34" charset="0"/>
                <a:cs typeface="Arial" pitchFamily="34" charset="0"/>
              </a:rPr>
              <a:t>. </a:t>
            </a:r>
          </a:p>
          <a:p>
            <a:pPr algn="ctr"/>
            <a:endParaRPr lang="pt-BR" altLang="pt-BR" sz="2400" u="sng" dirty="0">
              <a:solidFill>
                <a:srgbClr val="FF0000"/>
              </a:solidFill>
              <a:latin typeface="Arial" pitchFamily="34" charset="0"/>
              <a:cs typeface="Arial" pitchFamily="34" charset="0"/>
            </a:endParaRPr>
          </a:p>
          <a:p>
            <a:pPr algn="ctr"/>
            <a:endParaRPr lang="pt-BR" altLang="pt-BR" sz="2400" u="sng" dirty="0">
              <a:solidFill>
                <a:srgbClr val="FF0000"/>
              </a:solidFill>
              <a:latin typeface="Arial" pitchFamily="34" charset="0"/>
              <a:cs typeface="Arial" pitchFamily="34" charset="0"/>
            </a:endParaRPr>
          </a:p>
        </p:txBody>
      </p:sp>
      <p:pic>
        <p:nvPicPr>
          <p:cNvPr id="665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3850" y="4078288"/>
            <a:ext cx="1609725" cy="2349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6565" name="Rectangle 4"/>
          <p:cNvSpPr>
            <a:spLocks noChangeArrowheads="1"/>
          </p:cNvSpPr>
          <p:nvPr/>
        </p:nvSpPr>
        <p:spPr bwMode="auto">
          <a:xfrm>
            <a:off x="422275" y="766763"/>
            <a:ext cx="8101013" cy="56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9pPr>
          </a:lstStyle>
          <a:p>
            <a:pPr algn="ctr"/>
            <a:r>
              <a:rPr lang="pt-BR" altLang="pt-BR" sz="2800" b="1" dirty="0">
                <a:solidFill>
                  <a:schemeClr val="tx2"/>
                </a:solidFill>
                <a:latin typeface="Arial" pitchFamily="34" charset="0"/>
                <a:cs typeface="Arial" pitchFamily="34" charset="0"/>
              </a:rPr>
              <a:t>IDENTIFICAÇÃO DO DEMANDANTE – art. 10, §1º</a:t>
            </a:r>
          </a:p>
        </p:txBody>
      </p:sp>
      <p:sp>
        <p:nvSpPr>
          <p:cNvPr id="15365" name="Rectangle 5"/>
          <p:cNvSpPr>
            <a:spLocks noChangeArrowheads="1"/>
          </p:cNvSpPr>
          <p:nvPr/>
        </p:nvSpPr>
        <p:spPr bwMode="auto">
          <a:xfrm>
            <a:off x="2852738" y="2998788"/>
            <a:ext cx="4105275" cy="1079500"/>
          </a:xfrm>
          <a:prstGeom prst="rect">
            <a:avLst/>
          </a:prstGeom>
          <a:noFill/>
          <a:ln w="25560">
            <a:solidFill>
              <a:srgbClr val="C0504D"/>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9pPr>
          </a:lstStyle>
          <a:p>
            <a:pPr>
              <a:lnSpc>
                <a:spcPct val="93000"/>
              </a:lnSpc>
            </a:pPr>
            <a:r>
              <a:rPr lang="pt-BR" altLang="pt-BR" sz="4800" b="1" dirty="0">
                <a:solidFill>
                  <a:srgbClr val="C0504D"/>
                </a:solidFill>
                <a:latin typeface="Arial" pitchFamily="34" charset="0"/>
                <a:cs typeface="Lucida Sans Unicode" pitchFamily="34" charset="0"/>
              </a:rPr>
              <a:t>SIIIIIMMMMM</a:t>
            </a:r>
          </a:p>
        </p:txBody>
      </p:sp>
    </p:spTree>
    <p:extLst>
      <p:ext uri="{BB962C8B-B14F-4D97-AF65-F5344CB8AC3E}">
        <p14:creationId xmlns:p14="http://schemas.microsoft.com/office/powerpoint/2010/main" val="81761605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153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fill="hold" nodeType="clickEffect">
                                  <p:stCondLst>
                                    <p:cond delay="0"/>
                                  </p:stCondLst>
                                  <p:childTnLst>
                                    <p:set>
                                      <p:cBhvr additive="repl">
                                        <p:cTn id="14" dur="1" fill="hold">
                                          <p:stCondLst>
                                            <p:cond delay="0"/>
                                          </p:stCondLst>
                                        </p:cTn>
                                        <p:tgtEl>
                                          <p:spTgt spid="15362"/>
                                        </p:tgtEl>
                                        <p:attrNameLst>
                                          <p:attrName>style.visibility</p:attrName>
                                        </p:attrNameLst>
                                      </p:cBhvr>
                                      <p:to>
                                        <p:strVal val="visible"/>
                                      </p:to>
                                    </p:set>
                                    <p:animEffect transition="in" filter="fade">
                                      <p:cBhvr additive="repl">
                                        <p:cTn id="15" dur="1000"/>
                                        <p:tgtEl>
                                          <p:spTgt spid="15362"/>
                                        </p:tgtEl>
                                      </p:cBhvr>
                                    </p:animEffect>
                                    <p:anim calcmode="lin" valueType="num">
                                      <p:cBhvr additive="repl">
                                        <p:cTn id="16" dur="1000" fill="hold"/>
                                        <p:tgtEl>
                                          <p:spTgt spid="15362"/>
                                        </p:tgtEl>
                                        <p:attrNameLst>
                                          <p:attrName>ppt_x</p:attrName>
                                        </p:attrNameLst>
                                      </p:cBhvr>
                                      <p:tavLst>
                                        <p:tav>
                                          <p:val>
                                            <p:strVal val="#ppt_x"/>
                                          </p:val>
                                        </p:tav>
                                        <p:tav>
                                          <p:val>
                                            <p:strVal val="#ppt_x"/>
                                          </p:val>
                                        </p:tav>
                                      </p:tavLst>
                                    </p:anim>
                                    <p:anim calcmode="lin" valueType="num">
                                      <p:cBhvr additive="repl">
                                        <p:cTn id="17" dur="1000" fill="hold"/>
                                        <p:tgtEl>
                                          <p:spTgt spid="15362"/>
                                        </p:tgtEl>
                                        <p:attrNameLst>
                                          <p:attrName>ppt_y</p:attrName>
                                        </p:attrNameLst>
                                      </p:cBhvr>
                                      <p:tavLst>
                                        <p:tav>
                                          <p:val>
                                            <p:strVal val="#ppt_y+.1"/>
                                          </p:val>
                                        </p:tav>
                                        <p:tav>
                                          <p:val>
                                            <p:strVal val="#ppt_y"/>
                                          </p:val>
                                        </p:tav>
                                      </p:tavLst>
                                    </p:anim>
                                  </p:childTnLst>
                                </p:cTn>
                              </p:par>
                              <p:par>
                                <p:cTn id="18" presetID="1" presetClass="entr" presetSubtype="0" fill="hold" nodeType="withEffect">
                                  <p:stCondLst>
                                    <p:cond delay="0"/>
                                  </p:stCondLst>
                                  <p:childTnLst>
                                    <p:set>
                                      <p:cBhvr>
                                        <p:cTn id="19" dur="1" fill="hold">
                                          <p:stCondLst>
                                            <p:cond delay="0"/>
                                          </p:stCondLst>
                                        </p:cTn>
                                        <p:tgtEl>
                                          <p:spTgt spid="66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noChangeArrowheads="1"/>
          </p:cNvSpPr>
          <p:nvPr/>
        </p:nvSpPr>
        <p:spPr bwMode="auto">
          <a:xfrm>
            <a:off x="449262" y="775618"/>
            <a:ext cx="8101013" cy="56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9pPr>
          </a:lstStyle>
          <a:p>
            <a:pPr algn="ctr"/>
            <a:r>
              <a:rPr lang="pt-BR" altLang="pt-BR" sz="2400" b="1" dirty="0">
                <a:solidFill>
                  <a:schemeClr val="tx2"/>
                </a:solidFill>
                <a:latin typeface="Arial" pitchFamily="34" charset="0"/>
                <a:cs typeface="Arial" pitchFamily="34" charset="0"/>
              </a:rPr>
              <a:t>QUEM PODE SOLICITAR A INFORMAÇÃO?</a:t>
            </a:r>
          </a:p>
        </p:txBody>
      </p:sp>
      <p:sp>
        <p:nvSpPr>
          <p:cNvPr id="64515" name="Text Box 2"/>
          <p:cNvSpPr txBox="1">
            <a:spLocks noChangeArrowheads="1"/>
          </p:cNvSpPr>
          <p:nvPr/>
        </p:nvSpPr>
        <p:spPr bwMode="auto">
          <a:xfrm>
            <a:off x="1403350" y="1341438"/>
            <a:ext cx="6192838" cy="1468480"/>
          </a:xfrm>
          <a:prstGeom prst="rect">
            <a:avLst/>
          </a:prstGeom>
          <a:solidFill>
            <a:schemeClr val="accent2">
              <a:lumMod val="60000"/>
              <a:lumOff val="40000"/>
            </a:schemeClr>
          </a:solidFill>
          <a:ln w="38160">
            <a:solidFill>
              <a:srgbClr val="FFFFFF"/>
            </a:solidFill>
            <a:miter lim="800000"/>
            <a:headEnd/>
            <a:tailEnd/>
          </a:ln>
          <a:effectLst>
            <a:outerShdw dist="20160" dir="5400000" algn="ctr" rotWithShape="0">
              <a:srgbClr val="000000">
                <a:alpha val="38033"/>
              </a:srgbClr>
            </a:outerShdw>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9pPr>
          </a:lstStyle>
          <a:p>
            <a:pPr algn="just">
              <a:lnSpc>
                <a:spcPct val="93000"/>
              </a:lnSpc>
            </a:pPr>
            <a:r>
              <a:rPr lang="pt-BR" altLang="pt-BR" sz="2400" dirty="0">
                <a:solidFill>
                  <a:schemeClr val="tx1"/>
                </a:solidFill>
                <a:latin typeface="Arial" pitchFamily="34" charset="0"/>
                <a:cs typeface="Lucida Sans Unicode" pitchFamily="34" charset="0"/>
              </a:rPr>
              <a:t>Art. 10 - </a:t>
            </a:r>
            <a:r>
              <a:rPr lang="pt-BR" altLang="pt-BR" sz="2400" b="1" dirty="0">
                <a:solidFill>
                  <a:schemeClr val="tx1"/>
                </a:solidFill>
                <a:latin typeface="Arial" pitchFamily="34" charset="0"/>
                <a:cs typeface="Lucida Sans Unicode" pitchFamily="34" charset="0"/>
              </a:rPr>
              <a:t>Qualquer interessado</a:t>
            </a:r>
            <a:r>
              <a:rPr lang="pt-BR" altLang="pt-BR" sz="2400" dirty="0">
                <a:solidFill>
                  <a:schemeClr val="tx1"/>
                </a:solidFill>
                <a:latin typeface="Arial" pitchFamily="34" charset="0"/>
                <a:cs typeface="Lucida Sans Unicode" pitchFamily="34" charset="0"/>
              </a:rPr>
              <a:t>, devendo o pedido conter a </a:t>
            </a:r>
            <a:r>
              <a:rPr lang="pt-BR" altLang="pt-BR" sz="2400" b="1" dirty="0">
                <a:solidFill>
                  <a:schemeClr val="tx1"/>
                </a:solidFill>
                <a:latin typeface="Arial" pitchFamily="34" charset="0"/>
                <a:cs typeface="Lucida Sans Unicode" pitchFamily="34" charset="0"/>
              </a:rPr>
              <a:t>identificação do requerente </a:t>
            </a:r>
            <a:r>
              <a:rPr lang="pt-BR" altLang="pt-BR" sz="2400" dirty="0">
                <a:solidFill>
                  <a:schemeClr val="tx1"/>
                </a:solidFill>
                <a:latin typeface="Arial" pitchFamily="34" charset="0"/>
                <a:cs typeface="Lucida Sans Unicode" pitchFamily="34" charset="0"/>
              </a:rPr>
              <a:t>e a </a:t>
            </a:r>
            <a:r>
              <a:rPr lang="pt-BR" altLang="pt-BR" sz="2400" b="1" dirty="0">
                <a:solidFill>
                  <a:schemeClr val="tx1"/>
                </a:solidFill>
                <a:latin typeface="Arial" pitchFamily="34" charset="0"/>
                <a:cs typeface="Lucida Sans Unicode" pitchFamily="34" charset="0"/>
              </a:rPr>
              <a:t>especificação da informação</a:t>
            </a:r>
            <a:r>
              <a:rPr lang="pt-BR" altLang="pt-BR" sz="2400" dirty="0">
                <a:solidFill>
                  <a:schemeClr val="tx1"/>
                </a:solidFill>
                <a:latin typeface="Arial" pitchFamily="34" charset="0"/>
                <a:cs typeface="Lucida Sans Unicode" pitchFamily="34" charset="0"/>
              </a:rPr>
              <a:t> requerida. </a:t>
            </a:r>
          </a:p>
        </p:txBody>
      </p:sp>
      <p:sp>
        <p:nvSpPr>
          <p:cNvPr id="64516" name="Rectangle 3"/>
          <p:cNvSpPr>
            <a:spLocks noChangeArrowheads="1"/>
          </p:cNvSpPr>
          <p:nvPr/>
        </p:nvSpPr>
        <p:spPr bwMode="auto">
          <a:xfrm>
            <a:off x="490363" y="2997200"/>
            <a:ext cx="7466013" cy="338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9pPr>
          </a:lstStyle>
          <a:p>
            <a:pPr algn="ctr"/>
            <a:r>
              <a:rPr lang="pt-BR" altLang="pt-BR" sz="2000" b="1" dirty="0">
                <a:solidFill>
                  <a:srgbClr val="000000"/>
                </a:solidFill>
                <a:latin typeface="Arial" pitchFamily="34" charset="0"/>
                <a:cs typeface="Arial" pitchFamily="34" charset="0"/>
              </a:rPr>
              <a:t>Menor de idade</a:t>
            </a:r>
          </a:p>
          <a:p>
            <a:pPr algn="ctr"/>
            <a:endParaRPr lang="pt-BR" altLang="pt-BR" sz="2000" b="1" dirty="0">
              <a:solidFill>
                <a:srgbClr val="000000"/>
              </a:solidFill>
              <a:latin typeface="Arial" pitchFamily="34" charset="0"/>
              <a:cs typeface="Arial" pitchFamily="34" charset="0"/>
            </a:endParaRPr>
          </a:p>
          <a:p>
            <a:pPr algn="ctr"/>
            <a:r>
              <a:rPr lang="pt-BR" altLang="pt-BR" sz="2000" b="1" dirty="0">
                <a:solidFill>
                  <a:srgbClr val="000000"/>
                </a:solidFill>
                <a:latin typeface="Arial" pitchFamily="34" charset="0"/>
                <a:cs typeface="Arial" pitchFamily="34" charset="0"/>
              </a:rPr>
              <a:t>Estrangeiro</a:t>
            </a:r>
          </a:p>
          <a:p>
            <a:pPr algn="ctr"/>
            <a:endParaRPr lang="pt-BR" altLang="pt-BR" sz="2000" b="1" dirty="0">
              <a:solidFill>
                <a:srgbClr val="FF0000"/>
              </a:solidFill>
              <a:latin typeface="Arial" pitchFamily="34" charset="0"/>
              <a:cs typeface="Arial" pitchFamily="34" charset="0"/>
            </a:endParaRPr>
          </a:p>
          <a:p>
            <a:pPr algn="ctr"/>
            <a:r>
              <a:rPr lang="pt-BR" altLang="pt-BR" sz="2000" b="1" dirty="0">
                <a:solidFill>
                  <a:srgbClr val="000000"/>
                </a:solidFill>
                <a:latin typeface="Arial" pitchFamily="34" charset="0"/>
                <a:cs typeface="Arial" pitchFamily="34" charset="0"/>
              </a:rPr>
              <a:t>Pessoa sem título de eleitor </a:t>
            </a:r>
          </a:p>
          <a:p>
            <a:pPr algn="ctr"/>
            <a:endParaRPr lang="pt-BR" altLang="pt-BR" sz="2000" b="1" dirty="0">
              <a:solidFill>
                <a:srgbClr val="FF0000"/>
              </a:solidFill>
              <a:latin typeface="Arial" pitchFamily="34" charset="0"/>
              <a:cs typeface="Arial" pitchFamily="34" charset="0"/>
            </a:endParaRPr>
          </a:p>
          <a:p>
            <a:pPr algn="ctr"/>
            <a:r>
              <a:rPr lang="pt-BR" altLang="pt-BR" sz="2000" b="1" dirty="0">
                <a:solidFill>
                  <a:srgbClr val="000000"/>
                </a:solidFill>
                <a:latin typeface="Arial" pitchFamily="34" charset="0"/>
                <a:cs typeface="Arial" pitchFamily="34" charset="0"/>
              </a:rPr>
              <a:t>Pessoa sem quitação com a justiça eleitoral</a:t>
            </a:r>
          </a:p>
          <a:p>
            <a:pPr algn="ctr"/>
            <a:endParaRPr lang="pt-BR" altLang="pt-BR" sz="2000" b="1" dirty="0">
              <a:solidFill>
                <a:srgbClr val="FF0000"/>
              </a:solidFill>
              <a:latin typeface="Arial" pitchFamily="34" charset="0"/>
              <a:cs typeface="Arial" pitchFamily="34" charset="0"/>
            </a:endParaRPr>
          </a:p>
          <a:p>
            <a:pPr algn="ctr"/>
            <a:r>
              <a:rPr lang="pt-BR" altLang="pt-BR" sz="2000" b="1" dirty="0">
                <a:solidFill>
                  <a:srgbClr val="000000"/>
                </a:solidFill>
                <a:latin typeface="Arial" pitchFamily="34" charset="0"/>
                <a:cs typeface="Arial" pitchFamily="34" charset="0"/>
              </a:rPr>
              <a:t>Pessoa sem certificado de reservista</a:t>
            </a:r>
          </a:p>
          <a:p>
            <a:pPr algn="ctr"/>
            <a:endParaRPr lang="pt-BR" altLang="pt-BR" sz="2000" b="1" dirty="0">
              <a:solidFill>
                <a:srgbClr val="000000"/>
              </a:solidFill>
              <a:latin typeface="Arial" pitchFamily="34" charset="0"/>
              <a:cs typeface="Arial" pitchFamily="34" charset="0"/>
            </a:endParaRPr>
          </a:p>
        </p:txBody>
      </p:sp>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4329113"/>
            <a:ext cx="1655763" cy="1655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308030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133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1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51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5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45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5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animBg="1"/>
      <p:bldP spid="645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txBox="1">
            <a:spLocks noChangeArrowheads="1"/>
          </p:cNvSpPr>
          <p:nvPr/>
        </p:nvSpPr>
        <p:spPr bwMode="auto">
          <a:xfrm>
            <a:off x="685800" y="824423"/>
            <a:ext cx="7772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lgn="l" eaLnBrk="0" hangingPunct="0">
              <a:spcBef>
                <a:spcPts val="8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lgn="l" eaLnBrk="0" hangingPunct="0">
              <a:spcBef>
                <a:spcPts val="7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lgn="l" eaLnBrk="0" hangingPunct="0">
              <a:spcBef>
                <a:spcPts val="6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lgn="l" eaLnBrk="0" hangingPunct="0">
              <a:spcBef>
                <a:spcPts val="5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lgn="l" eaLnBrk="0" hangingPunct="0">
              <a:spcBef>
                <a:spcPts val="5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algn="ctr">
              <a:spcBef>
                <a:spcPct val="0"/>
              </a:spcBef>
              <a:buClrTx/>
              <a:buFontTx/>
              <a:buNone/>
            </a:pPr>
            <a:r>
              <a:rPr lang="pt-BR" altLang="pt-BR" sz="2800" b="1" dirty="0">
                <a:solidFill>
                  <a:schemeClr val="accent1">
                    <a:lumMod val="50000"/>
                  </a:schemeClr>
                </a:solidFill>
                <a:latin typeface="Arial" pitchFamily="34" charset="0"/>
                <a:ea typeface="Microsoft YaHei" charset="-122"/>
                <a:cs typeface="Arial" pitchFamily="34" charset="0"/>
              </a:rPr>
              <a:t>IMPORTANTE</a:t>
            </a:r>
            <a:r>
              <a:rPr lang="pt-BR" altLang="pt-BR" sz="3000" b="1" dirty="0">
                <a:solidFill>
                  <a:srgbClr val="006600"/>
                </a:solidFill>
                <a:latin typeface="Arial" charset="0"/>
                <a:cs typeface="Arial" charset="0"/>
              </a:rPr>
              <a:t> </a:t>
            </a:r>
            <a:r>
              <a:rPr lang="pt-BR" altLang="pt-BR" sz="3000" b="1" dirty="0">
                <a:solidFill>
                  <a:schemeClr val="tx1"/>
                </a:solidFill>
                <a:latin typeface="Arial" charset="0"/>
                <a:cs typeface="Arial" charset="0"/>
              </a:rPr>
              <a:t>-</a:t>
            </a:r>
            <a:r>
              <a:rPr lang="pt-BR" altLang="pt-BR" sz="3000" b="1" dirty="0">
                <a:solidFill>
                  <a:srgbClr val="006600"/>
                </a:solidFill>
                <a:latin typeface="Arial" charset="0"/>
                <a:cs typeface="Arial" charset="0"/>
              </a:rPr>
              <a:t> </a:t>
            </a:r>
            <a:r>
              <a:rPr lang="pt-BR" altLang="pt-BR" sz="2600" b="1" dirty="0">
                <a:latin typeface="Arial" charset="0"/>
                <a:ea typeface="Lucida Sans Unicode" pitchFamily="34" charset="0"/>
                <a:cs typeface="Arial" charset="0"/>
              </a:rPr>
              <a:t>Lei nº 12.527/2011</a:t>
            </a:r>
            <a:endParaRPr lang="pt-BR" altLang="pt-BR" sz="2600" b="1" dirty="0">
              <a:solidFill>
                <a:srgbClr val="006600"/>
              </a:solidFill>
              <a:latin typeface="Arial" charset="0"/>
              <a:cs typeface="Arial" charset="0"/>
            </a:endParaRPr>
          </a:p>
        </p:txBody>
      </p:sp>
      <p:sp>
        <p:nvSpPr>
          <p:cNvPr id="15363" name="Rectangle 2"/>
          <p:cNvSpPr txBox="1">
            <a:spLocks noChangeArrowheads="1"/>
          </p:cNvSpPr>
          <p:nvPr/>
        </p:nvSpPr>
        <p:spPr bwMode="auto">
          <a:xfrm>
            <a:off x="216853" y="1493520"/>
            <a:ext cx="8370887"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marL="342900" indent="-341313"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itchFamily="18" charset="0"/>
                <a:ea typeface="Microsoft YaHei" charset="-122"/>
              </a:defRPr>
            </a:lvl1pPr>
            <a:lvl2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itchFamily="18" charset="0"/>
                <a:ea typeface="Microsoft YaHei" charset="-122"/>
              </a:defRPr>
            </a:lvl2pPr>
            <a:lvl3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itchFamily="18" charset="0"/>
                <a:ea typeface="Microsoft YaHei" charset="-122"/>
              </a:defRPr>
            </a:lvl3pPr>
            <a:lvl4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itchFamily="18" charset="0"/>
                <a:ea typeface="Microsoft YaHei" charset="-122"/>
              </a:defRPr>
            </a:lvl4pPr>
            <a:lvl5pPr eaLnBrk="0" hangingPunct="0">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itchFamily="18" charset="0"/>
                <a:ea typeface="Microsoft YaHei" charset="-122"/>
              </a:defRPr>
            </a:lvl5pPr>
            <a:lvl6pPr marL="25146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itchFamily="18" charset="0"/>
                <a:ea typeface="Microsoft YaHei" charset="-122"/>
              </a:defRPr>
            </a:lvl6pPr>
            <a:lvl7pPr marL="29718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itchFamily="18" charset="0"/>
                <a:ea typeface="Microsoft YaHei" charset="-122"/>
              </a:defRPr>
            </a:lvl7pPr>
            <a:lvl8pPr marL="34290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itchFamily="18" charset="0"/>
                <a:ea typeface="Microsoft YaHei" charset="-122"/>
              </a:defRPr>
            </a:lvl8pPr>
            <a:lvl9pPr marL="38862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itchFamily="18" charset="0"/>
                <a:ea typeface="Microsoft YaHei" charset="-122"/>
              </a:defRPr>
            </a:lvl9pPr>
          </a:lstStyle>
          <a:p>
            <a:pPr marL="344487" indent="-342900" algn="just">
              <a:spcBef>
                <a:spcPts val="450"/>
              </a:spcBef>
              <a:buClrTx/>
              <a:buFont typeface="Arial" pitchFamily="34" charset="0"/>
              <a:buChar char="•"/>
              <a:defRPr/>
            </a:pPr>
            <a:r>
              <a:rPr lang="pt-BR" sz="2000" dirty="0">
                <a:solidFill>
                  <a:srgbClr val="000000"/>
                </a:solidFill>
                <a:latin typeface="Arial" charset="0"/>
                <a:cs typeface="Arial" charset="0"/>
              </a:rPr>
              <a:t>Art. 10 - Quem pode solicitar informação? </a:t>
            </a:r>
            <a:r>
              <a:rPr lang="pt-BR" sz="2000" b="1" dirty="0">
                <a:solidFill>
                  <a:srgbClr val="000000"/>
                </a:solidFill>
                <a:latin typeface="Arial" charset="0"/>
                <a:cs typeface="Arial" charset="0"/>
              </a:rPr>
              <a:t>Qualquer pessoa física ou jurídica</a:t>
            </a:r>
            <a:r>
              <a:rPr lang="pt-BR" sz="2000" dirty="0">
                <a:solidFill>
                  <a:srgbClr val="000000"/>
                </a:solidFill>
                <a:latin typeface="Arial" charset="0"/>
                <a:cs typeface="Arial" charset="0"/>
              </a:rPr>
              <a:t>;</a:t>
            </a:r>
          </a:p>
          <a:p>
            <a:pPr algn="just">
              <a:spcBef>
                <a:spcPts val="450"/>
              </a:spcBef>
              <a:buFont typeface="Times New Roman" pitchFamily="18" charset="0"/>
              <a:buChar char="•"/>
              <a:defRPr/>
            </a:pPr>
            <a:endParaRPr lang="pt-BR" sz="1000" dirty="0">
              <a:solidFill>
                <a:srgbClr val="000000"/>
              </a:solidFill>
              <a:latin typeface="Arial" charset="0"/>
              <a:cs typeface="Arial" charset="0"/>
            </a:endParaRPr>
          </a:p>
          <a:p>
            <a:pPr algn="l">
              <a:spcBef>
                <a:spcPts val="450"/>
              </a:spcBef>
              <a:buFont typeface="Times New Roman" pitchFamily="18" charset="0"/>
              <a:buChar char="•"/>
              <a:defRPr/>
            </a:pPr>
            <a:r>
              <a:rPr lang="pt-BR" sz="2000" dirty="0">
                <a:solidFill>
                  <a:srgbClr val="000000"/>
                </a:solidFill>
                <a:latin typeface="Arial" charset="0"/>
                <a:cs typeface="Arial" charset="0"/>
              </a:rPr>
              <a:t>Art. 10 </a:t>
            </a:r>
            <a:r>
              <a:rPr lang="pt-BR" sz="2000" dirty="0">
                <a:solidFill>
                  <a:schemeClr val="tx1"/>
                </a:solidFill>
                <a:latin typeface="Arial" pitchFamily="34" charset="0"/>
                <a:cs typeface="Arial" pitchFamily="34" charset="0"/>
              </a:rPr>
              <a:t>§</a:t>
            </a:r>
            <a:r>
              <a:rPr lang="pt-BR" sz="2000" dirty="0">
                <a:solidFill>
                  <a:srgbClr val="000000"/>
                </a:solidFill>
                <a:latin typeface="Arial" charset="0"/>
                <a:cs typeface="Arial" charset="0"/>
              </a:rPr>
              <a:t> 3º - Pedido </a:t>
            </a:r>
            <a:r>
              <a:rPr lang="pt-BR" sz="2000" b="1" dirty="0">
                <a:solidFill>
                  <a:srgbClr val="000000"/>
                </a:solidFill>
                <a:latin typeface="Arial" charset="0"/>
                <a:cs typeface="Arial" charset="0"/>
              </a:rPr>
              <a:t>não precisa ser motivado</a:t>
            </a:r>
            <a:r>
              <a:rPr lang="pt-BR" sz="2000" dirty="0">
                <a:solidFill>
                  <a:srgbClr val="000000"/>
                </a:solidFill>
                <a:latin typeface="Arial" charset="0"/>
                <a:cs typeface="Arial" charset="0"/>
              </a:rPr>
              <a:t>, apenas conter a identificação do requerente e a especificação da informação;</a:t>
            </a:r>
          </a:p>
          <a:p>
            <a:pPr algn="l">
              <a:spcBef>
                <a:spcPts val="450"/>
              </a:spcBef>
              <a:buFont typeface="Times New Roman" pitchFamily="18" charset="0"/>
              <a:buChar char="•"/>
              <a:defRPr/>
            </a:pPr>
            <a:endParaRPr lang="pt-BR" sz="1000" dirty="0">
              <a:solidFill>
                <a:srgbClr val="000000"/>
              </a:solidFill>
              <a:latin typeface="Arial" charset="0"/>
              <a:cs typeface="Arial" charset="0"/>
            </a:endParaRPr>
          </a:p>
          <a:p>
            <a:pPr algn="l">
              <a:spcBef>
                <a:spcPts val="450"/>
              </a:spcBef>
              <a:buFont typeface="Times New Roman" pitchFamily="18" charset="0"/>
              <a:buChar char="•"/>
              <a:defRPr/>
            </a:pPr>
            <a:r>
              <a:rPr lang="pt-BR" sz="2000" dirty="0">
                <a:solidFill>
                  <a:srgbClr val="000000"/>
                </a:solidFill>
                <a:latin typeface="Arial" charset="0"/>
                <a:cs typeface="Arial" charset="0"/>
              </a:rPr>
              <a:t>Decisão negativa de acesso deve ser </a:t>
            </a:r>
            <a:r>
              <a:rPr lang="pt-BR" sz="2000" b="1" dirty="0">
                <a:solidFill>
                  <a:srgbClr val="000000"/>
                </a:solidFill>
                <a:latin typeface="Arial" charset="0"/>
                <a:cs typeface="Arial" charset="0"/>
              </a:rPr>
              <a:t>motivada:</a:t>
            </a:r>
          </a:p>
          <a:p>
            <a:pPr algn="l">
              <a:spcBef>
                <a:spcPts val="450"/>
              </a:spcBef>
              <a:buFont typeface="Times New Roman" pitchFamily="18" charset="0"/>
              <a:buChar char="•"/>
              <a:defRPr/>
            </a:pPr>
            <a:endParaRPr lang="pt-BR" sz="1000" b="1" dirty="0">
              <a:solidFill>
                <a:srgbClr val="000000"/>
              </a:solidFill>
              <a:latin typeface="Arial" charset="0"/>
              <a:cs typeface="Arial" charset="0"/>
            </a:endParaRPr>
          </a:p>
          <a:p>
            <a:pPr lvl="1" algn="just">
              <a:spcBef>
                <a:spcPts val="450"/>
              </a:spcBef>
              <a:buFont typeface="Times New Roman" pitchFamily="18" charset="0"/>
              <a:buChar char="•"/>
              <a:defRPr/>
            </a:pPr>
            <a:r>
              <a:rPr lang="pt-BR" sz="2000" dirty="0">
                <a:solidFill>
                  <a:schemeClr val="tx1"/>
                </a:solidFill>
                <a:latin typeface="Arial" pitchFamily="34" charset="0"/>
                <a:cs typeface="Arial" pitchFamily="34" charset="0"/>
              </a:rPr>
              <a:t>Art. 7º, § 4º - A negativa de acesso às informações, </a:t>
            </a:r>
            <a:r>
              <a:rPr lang="pt-BR" sz="2000" b="1" dirty="0">
                <a:solidFill>
                  <a:schemeClr val="tx1"/>
                </a:solidFill>
                <a:latin typeface="Arial" pitchFamily="34" charset="0"/>
                <a:cs typeface="Arial" pitchFamily="34" charset="0"/>
              </a:rPr>
              <a:t>quando não fundamentada</a:t>
            </a:r>
            <a:r>
              <a:rPr lang="pt-BR" sz="2000" dirty="0">
                <a:solidFill>
                  <a:schemeClr val="tx1"/>
                </a:solidFill>
                <a:latin typeface="Arial" pitchFamily="34" charset="0"/>
                <a:cs typeface="Arial" pitchFamily="34" charset="0"/>
              </a:rPr>
              <a:t>, sujeitará o responsável a medidas disciplinares, nos termos do art. 32 (</a:t>
            </a:r>
            <a:r>
              <a:rPr lang="pt-BR" sz="2000" b="1" dirty="0">
                <a:solidFill>
                  <a:schemeClr val="tx1"/>
                </a:solidFill>
                <a:latin typeface="Arial" pitchFamily="34" charset="0"/>
                <a:cs typeface="Arial" pitchFamily="34" charset="0"/>
              </a:rPr>
              <a:t>condutas ilícitas/Improbidade administrativa</a:t>
            </a:r>
            <a:r>
              <a:rPr lang="pt-BR" sz="2000" dirty="0">
                <a:solidFill>
                  <a:schemeClr val="tx1"/>
                </a:solidFill>
                <a:latin typeface="Arial" pitchFamily="34" charset="0"/>
                <a:cs typeface="Arial" pitchFamily="34" charset="0"/>
              </a:rPr>
              <a:t>) desta Lei;</a:t>
            </a:r>
          </a:p>
          <a:p>
            <a:pPr lvl="1" algn="just">
              <a:spcBef>
                <a:spcPts val="450"/>
              </a:spcBef>
              <a:buFont typeface="Times New Roman" pitchFamily="18" charset="0"/>
              <a:buChar char="•"/>
              <a:defRPr/>
            </a:pPr>
            <a:endParaRPr lang="pt-BR" sz="1000" dirty="0">
              <a:solidFill>
                <a:schemeClr val="tx1"/>
              </a:solidFill>
              <a:latin typeface="Arial" pitchFamily="34" charset="0"/>
              <a:cs typeface="Arial" pitchFamily="34" charset="0"/>
            </a:endParaRPr>
          </a:p>
          <a:p>
            <a:pPr lvl="1" algn="just">
              <a:spcBef>
                <a:spcPts val="450"/>
              </a:spcBef>
              <a:buFont typeface="Times New Roman" pitchFamily="18" charset="0"/>
              <a:buChar char="•"/>
              <a:defRPr/>
            </a:pPr>
            <a:r>
              <a:rPr lang="pt-BR" sz="2000" dirty="0">
                <a:solidFill>
                  <a:schemeClr val="tx1"/>
                </a:solidFill>
                <a:latin typeface="Arial" pitchFamily="34" charset="0"/>
                <a:cs typeface="Arial" pitchFamily="34" charset="0"/>
              </a:rPr>
              <a:t>Art. 14 - É direito do requerente obter o inteiro teor de decisão de negativa de acesso, por certidão ou cópia.</a:t>
            </a:r>
          </a:p>
        </p:txBody>
      </p:sp>
    </p:spTree>
    <p:extLst>
      <p:ext uri="{BB962C8B-B14F-4D97-AF65-F5344CB8AC3E}">
        <p14:creationId xmlns:p14="http://schemas.microsoft.com/office/powerpoint/2010/main" val="26493789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aixaDeTexto 1"/>
          <p:cNvSpPr txBox="1">
            <a:spLocks noChangeArrowheads="1"/>
          </p:cNvSpPr>
          <p:nvPr/>
        </p:nvSpPr>
        <p:spPr bwMode="auto">
          <a:xfrm>
            <a:off x="591503" y="908050"/>
            <a:ext cx="7993062"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ltLang="pt-BR" sz="2400" b="1" dirty="0">
                <a:solidFill>
                  <a:schemeClr val="accent1">
                    <a:lumMod val="50000"/>
                  </a:schemeClr>
                </a:solidFill>
                <a:latin typeface="Arial" pitchFamily="34" charset="0"/>
                <a:ea typeface="Microsoft YaHei" charset="-122"/>
                <a:cs typeface="Arial" pitchFamily="34" charset="0"/>
              </a:rPr>
              <a:t>Poderá o militar ou agente público responder, também, por IMPROBIDADE ADMINISTRATIVA, pelas seguintes condutas:</a:t>
            </a:r>
          </a:p>
          <a:p>
            <a:pPr algn="ctr"/>
            <a:endParaRPr lang="pt-BR" altLang="pt-BR" sz="1000" dirty="0">
              <a:solidFill>
                <a:schemeClr val="tx1"/>
              </a:solidFill>
              <a:latin typeface="Arial" charset="0"/>
              <a:cs typeface="Arial" charset="0"/>
            </a:endParaRPr>
          </a:p>
          <a:p>
            <a:pPr algn="ctr"/>
            <a:r>
              <a:rPr lang="pt-BR" altLang="pt-BR" sz="2200" dirty="0">
                <a:solidFill>
                  <a:schemeClr val="tx1"/>
                </a:solidFill>
                <a:latin typeface="Arial" charset="0"/>
                <a:cs typeface="Arial" charset="0"/>
              </a:rPr>
              <a:t>(</a:t>
            </a:r>
            <a:r>
              <a:rPr lang="pt-BR" altLang="pt-BR" sz="2000" dirty="0">
                <a:solidFill>
                  <a:srgbClr val="000000"/>
                </a:solidFill>
                <a:latin typeface="Arial" charset="0"/>
                <a:ea typeface="Lucida Sans Unicode" pitchFamily="34" charset="0"/>
                <a:cs typeface="Arial" charset="0"/>
              </a:rPr>
              <a:t>Lei nº 12.527/2011 - </a:t>
            </a:r>
            <a:r>
              <a:rPr lang="pt-BR" altLang="pt-BR" sz="2200" dirty="0">
                <a:solidFill>
                  <a:schemeClr val="tx1"/>
                </a:solidFill>
                <a:latin typeface="Arial" charset="0"/>
                <a:cs typeface="Arial" charset="0"/>
              </a:rPr>
              <a:t>Art. 32, § 2º)</a:t>
            </a:r>
          </a:p>
        </p:txBody>
      </p:sp>
      <p:sp>
        <p:nvSpPr>
          <p:cNvPr id="3" name="CaixaDeTexto 3"/>
          <p:cNvSpPr txBox="1">
            <a:spLocks noChangeArrowheads="1"/>
          </p:cNvSpPr>
          <p:nvPr/>
        </p:nvSpPr>
        <p:spPr bwMode="auto">
          <a:xfrm>
            <a:off x="593090" y="2810770"/>
            <a:ext cx="7991475" cy="320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defRPr/>
            </a:pPr>
            <a:r>
              <a:rPr lang="pt-BR" sz="2000" dirty="0">
                <a:solidFill>
                  <a:srgbClr val="000000"/>
                </a:solidFill>
                <a:latin typeface="Arial" charset="0"/>
                <a:ea typeface="Microsoft YaHei" charset="-122"/>
                <a:cs typeface="Arial" charset="0"/>
              </a:rPr>
              <a:t>1. </a:t>
            </a:r>
            <a:r>
              <a:rPr lang="pt-BR" sz="2000" b="1" dirty="0">
                <a:solidFill>
                  <a:srgbClr val="000000"/>
                </a:solidFill>
                <a:latin typeface="Arial" charset="0"/>
                <a:ea typeface="Microsoft YaHei" charset="-122"/>
                <a:cs typeface="Arial" charset="0"/>
              </a:rPr>
              <a:t>Recusar-se a fornecer informação</a:t>
            </a:r>
            <a:r>
              <a:rPr lang="pt-BR" sz="2000" dirty="0">
                <a:solidFill>
                  <a:srgbClr val="000000"/>
                </a:solidFill>
                <a:latin typeface="Arial" charset="0"/>
                <a:ea typeface="Microsoft YaHei" charset="-122"/>
                <a:cs typeface="Arial" charset="0"/>
              </a:rPr>
              <a:t> requerida nos termos da Lei nº 12.527/2011, retardar deliberadamente o seu fornecimento ou fornecê-la intencionalmente de forma incorreta, incompleta ou imprecisa;</a:t>
            </a:r>
          </a:p>
          <a:p>
            <a:pPr marL="457200" indent="-457200" algn="just">
              <a:buFont typeface="Times New Roman" pitchFamily="18" charset="0"/>
              <a:buAutoNum type="arabicPeriod"/>
              <a:defRPr/>
            </a:pPr>
            <a:endParaRPr lang="pt-BR" sz="2200" dirty="0">
              <a:solidFill>
                <a:schemeClr val="tx1"/>
              </a:solidFill>
              <a:latin typeface="Arial" charset="0"/>
              <a:ea typeface="Microsoft YaHei" charset="-122"/>
              <a:cs typeface="Arial" charset="0"/>
            </a:endParaRPr>
          </a:p>
          <a:p>
            <a:pPr algn="just">
              <a:defRPr/>
            </a:pPr>
            <a:r>
              <a:rPr lang="pt-BR" sz="2000" dirty="0">
                <a:solidFill>
                  <a:schemeClr val="tx1"/>
                </a:solidFill>
                <a:latin typeface="Arial" charset="0"/>
                <a:ea typeface="Microsoft YaHei" charset="-122"/>
                <a:cs typeface="Arial" charset="0"/>
              </a:rPr>
              <a:t>2. Divulgar ou permitir a divulgação ou acessar ou permitir acesso indevido à </a:t>
            </a:r>
            <a:r>
              <a:rPr lang="pt-BR" sz="2000" b="1" dirty="0">
                <a:solidFill>
                  <a:schemeClr val="tx1"/>
                </a:solidFill>
                <a:latin typeface="Arial" charset="0"/>
                <a:ea typeface="Microsoft YaHei" charset="-122"/>
                <a:cs typeface="Arial" charset="0"/>
              </a:rPr>
              <a:t>informação sigilosa ou informação pessoal</a:t>
            </a:r>
            <a:r>
              <a:rPr lang="pt-BR" sz="2000" dirty="0">
                <a:solidFill>
                  <a:schemeClr val="tx1"/>
                </a:solidFill>
                <a:latin typeface="Arial" charset="0"/>
                <a:ea typeface="Microsoft YaHei" charset="-122"/>
                <a:cs typeface="Arial" charset="0"/>
              </a:rPr>
              <a:t>; e</a:t>
            </a:r>
          </a:p>
          <a:p>
            <a:pPr algn="just">
              <a:defRPr/>
            </a:pPr>
            <a:endParaRPr lang="pt-BR" sz="2000" dirty="0">
              <a:solidFill>
                <a:schemeClr val="tx1"/>
              </a:solidFill>
              <a:latin typeface="Arial" charset="0"/>
              <a:ea typeface="Microsoft YaHei" charset="-122"/>
              <a:cs typeface="Arial" charset="0"/>
            </a:endParaRPr>
          </a:p>
          <a:p>
            <a:pPr algn="just">
              <a:defRPr/>
            </a:pPr>
            <a:r>
              <a:rPr lang="pt-BR" sz="2000" dirty="0">
                <a:solidFill>
                  <a:schemeClr val="tx1"/>
                </a:solidFill>
                <a:latin typeface="Arial" charset="0"/>
                <a:ea typeface="Microsoft YaHei" charset="-122"/>
                <a:cs typeface="Arial" charset="0"/>
              </a:rPr>
              <a:t>3. Agir com </a:t>
            </a:r>
            <a:r>
              <a:rPr lang="pt-BR" sz="2000" b="1" dirty="0">
                <a:solidFill>
                  <a:schemeClr val="tx1"/>
                </a:solidFill>
                <a:latin typeface="Arial" charset="0"/>
                <a:ea typeface="Microsoft YaHei" charset="-122"/>
                <a:cs typeface="Arial" charset="0"/>
              </a:rPr>
              <a:t>dolo ou má-fé</a:t>
            </a:r>
            <a:r>
              <a:rPr lang="pt-BR" sz="2000" dirty="0">
                <a:solidFill>
                  <a:schemeClr val="tx1"/>
                </a:solidFill>
                <a:latin typeface="Arial" charset="0"/>
                <a:ea typeface="Microsoft YaHei" charset="-122"/>
                <a:cs typeface="Arial" charset="0"/>
              </a:rPr>
              <a:t> na análise das solicitações de acesso à informação.</a:t>
            </a:r>
          </a:p>
        </p:txBody>
      </p:sp>
    </p:spTree>
    <p:extLst>
      <p:ext uri="{BB962C8B-B14F-4D97-AF65-F5344CB8AC3E}">
        <p14:creationId xmlns:p14="http://schemas.microsoft.com/office/powerpoint/2010/main" val="14215204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noChangeArrowheads="1"/>
          </p:cNvSpPr>
          <p:nvPr/>
        </p:nvSpPr>
        <p:spPr bwMode="auto">
          <a:xfrm>
            <a:off x="611188" y="333375"/>
            <a:ext cx="8229600" cy="527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9pPr>
          </a:lstStyle>
          <a:p>
            <a:pPr algn="ctr" eaLnBrk="1" hangingPunct="1">
              <a:buSzPct val="100000"/>
            </a:pPr>
            <a:endParaRPr lang="pt-BR" altLang="pt-BR" sz="4000" b="1" dirty="0">
              <a:solidFill>
                <a:srgbClr val="000000"/>
              </a:solidFill>
              <a:latin typeface="Arial" pitchFamily="34" charset="0"/>
            </a:endParaRPr>
          </a:p>
          <a:p>
            <a:pPr algn="ctr" eaLnBrk="1" hangingPunct="1">
              <a:buSzPct val="100000"/>
            </a:pPr>
            <a:r>
              <a:rPr lang="pt-BR" altLang="pt-BR" sz="5400" dirty="0">
                <a:solidFill>
                  <a:srgbClr val="000000"/>
                </a:solidFill>
                <a:latin typeface="Arial" pitchFamily="34" charset="0"/>
              </a:rPr>
              <a:t>Restrição do Acesso:</a:t>
            </a:r>
          </a:p>
        </p:txBody>
      </p:sp>
    </p:spTree>
    <p:extLst>
      <p:ext uri="{BB962C8B-B14F-4D97-AF65-F5344CB8AC3E}">
        <p14:creationId xmlns:p14="http://schemas.microsoft.com/office/powerpoint/2010/main" val="35428307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429249576"/>
              </p:ext>
            </p:extLst>
          </p:nvPr>
        </p:nvGraphicFramePr>
        <p:xfrm>
          <a:off x="107504" y="764704"/>
          <a:ext cx="8856984" cy="597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312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743075"/>
            <a:ext cx="3168650" cy="2343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4755" name="Rectangle 2"/>
          <p:cNvSpPr>
            <a:spLocks noChangeArrowheads="1"/>
          </p:cNvSpPr>
          <p:nvPr/>
        </p:nvSpPr>
        <p:spPr bwMode="auto">
          <a:xfrm>
            <a:off x="835025" y="5157788"/>
            <a:ext cx="7704138" cy="1008062"/>
          </a:xfrm>
          <a:prstGeom prst="rect">
            <a:avLst/>
          </a:prstGeom>
          <a:solidFill>
            <a:srgbClr val="4F81BD"/>
          </a:solidFill>
          <a:ln w="38160">
            <a:solidFill>
              <a:srgbClr val="FFFFFF"/>
            </a:solidFill>
            <a:miter lim="800000"/>
            <a:headEnd/>
            <a:tailEnd/>
          </a:ln>
          <a:effectLst>
            <a:outerShdw dist="20160" dir="5400000" algn="ctr" rotWithShape="0">
              <a:srgbClr val="000000">
                <a:alpha val="38033"/>
              </a:srgbClr>
            </a:outerShdw>
          </a:effec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9pPr>
          </a:lstStyle>
          <a:p>
            <a:pPr algn="ctr" eaLnBrk="1" hangingPunct="1">
              <a:buSzPct val="45000"/>
            </a:pPr>
            <a:r>
              <a:rPr lang="pt-BR" altLang="pt-BR" sz="2800">
                <a:solidFill>
                  <a:srgbClr val="FFFFFF"/>
                </a:solidFill>
                <a:latin typeface="Calibri" pitchFamily="34" charset="0"/>
              </a:rPr>
              <a:t>O </a:t>
            </a:r>
            <a:r>
              <a:rPr lang="pt-BR" altLang="pt-BR" sz="2800" b="1">
                <a:solidFill>
                  <a:srgbClr val="FFFFFF"/>
                </a:solidFill>
                <a:latin typeface="Calibri" pitchFamily="34" charset="0"/>
              </a:rPr>
              <a:t>acesso é restrito, independentemente de classificação</a:t>
            </a:r>
            <a:r>
              <a:rPr lang="pt-BR" altLang="pt-BR" sz="2800">
                <a:solidFill>
                  <a:srgbClr val="FFFFFF"/>
                </a:solidFill>
                <a:latin typeface="Calibri" pitchFamily="34" charset="0"/>
              </a:rPr>
              <a:t>, pelo prazo de </a:t>
            </a:r>
            <a:r>
              <a:rPr lang="pt-BR" altLang="pt-BR" sz="2800" b="1">
                <a:solidFill>
                  <a:srgbClr val="FFFFFF"/>
                </a:solidFill>
                <a:latin typeface="Calibri" pitchFamily="34" charset="0"/>
              </a:rPr>
              <a:t>100 anos</a:t>
            </a:r>
          </a:p>
        </p:txBody>
      </p:sp>
      <p:sp>
        <p:nvSpPr>
          <p:cNvPr id="74756" name="Rectangle 3"/>
          <p:cNvSpPr>
            <a:spLocks noChangeArrowheads="1"/>
          </p:cNvSpPr>
          <p:nvPr/>
        </p:nvSpPr>
        <p:spPr bwMode="auto">
          <a:xfrm>
            <a:off x="460375" y="1184780"/>
            <a:ext cx="5111750" cy="230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9pPr>
          </a:lstStyle>
          <a:p>
            <a:pPr eaLnBrk="1" hangingPunct="1">
              <a:buSzPct val="100000"/>
            </a:pPr>
            <a:r>
              <a:rPr lang="pt-BR" altLang="pt-BR" sz="3600" b="1" dirty="0">
                <a:solidFill>
                  <a:schemeClr val="tx2"/>
                </a:solidFill>
                <a:latin typeface="Arial" pitchFamily="34" charset="0"/>
              </a:rPr>
              <a:t>Informações Pessoais</a:t>
            </a:r>
          </a:p>
        </p:txBody>
      </p:sp>
      <p:sp>
        <p:nvSpPr>
          <p:cNvPr id="74757" name="Rectangle 4"/>
          <p:cNvSpPr>
            <a:spLocks noChangeArrowheads="1"/>
          </p:cNvSpPr>
          <p:nvPr/>
        </p:nvSpPr>
        <p:spPr bwMode="auto">
          <a:xfrm>
            <a:off x="155575" y="360363"/>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pt-BR" altLang="pt-BR"/>
          </a:p>
        </p:txBody>
      </p:sp>
      <p:sp>
        <p:nvSpPr>
          <p:cNvPr id="74758" name="Rectangle 5"/>
          <p:cNvSpPr>
            <a:spLocks noChangeArrowheads="1"/>
          </p:cNvSpPr>
          <p:nvPr/>
        </p:nvSpPr>
        <p:spPr bwMode="auto">
          <a:xfrm>
            <a:off x="307975" y="512763"/>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itchFamily="18" charset="0"/>
              <a:buNone/>
            </a:pPr>
            <a:endParaRPr lang="pt-BR" altLang="pt-BR"/>
          </a:p>
        </p:txBody>
      </p:sp>
      <p:sp>
        <p:nvSpPr>
          <p:cNvPr id="74759" name="Rectangle 6"/>
          <p:cNvSpPr>
            <a:spLocks noChangeArrowheads="1"/>
          </p:cNvSpPr>
          <p:nvPr/>
        </p:nvSpPr>
        <p:spPr bwMode="auto">
          <a:xfrm>
            <a:off x="612775" y="2314575"/>
            <a:ext cx="4822825" cy="198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31788" indent="-331788">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solidFill>
                  <a:schemeClr val="bg1"/>
                </a:solidFill>
                <a:latin typeface="Times New Roman" pitchFamily="18" charset="0"/>
                <a:ea typeface="SimSun" pitchFamily="2" charset="-122"/>
              </a:defRPr>
            </a:lvl1pPr>
            <a:lvl2pPr marL="1074738" indent="-338138">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solidFill>
                  <a:schemeClr val="bg1"/>
                </a:solidFill>
                <a:latin typeface="Times New Roman" pitchFamily="18" charset="0"/>
                <a:ea typeface="SimSun" pitchFamily="2" charset="-122"/>
              </a:defRPr>
            </a:lvl2pPr>
            <a:lvl3pP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solidFill>
                  <a:schemeClr val="bg1"/>
                </a:solidFill>
                <a:latin typeface="Times New Roman" pitchFamily="18" charset="0"/>
                <a:ea typeface="SimSun" pitchFamily="2" charset="-122"/>
              </a:defRPr>
            </a:lvl3pPr>
            <a:lvl4pP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solidFill>
                  <a:schemeClr val="bg1"/>
                </a:solidFill>
                <a:latin typeface="Times New Roman" pitchFamily="18" charset="0"/>
                <a:ea typeface="SimSun" pitchFamily="2" charset="-122"/>
              </a:defRPr>
            </a:lvl4pPr>
            <a:lvl5pPr>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331788" algn="l"/>
                <a:tab pos="779463" algn="l"/>
                <a:tab pos="1228725" algn="l"/>
                <a:tab pos="1677988" algn="l"/>
                <a:tab pos="2127250" algn="l"/>
                <a:tab pos="2576513" algn="l"/>
                <a:tab pos="3025775" algn="l"/>
                <a:tab pos="3475038" algn="l"/>
                <a:tab pos="3924300" algn="l"/>
                <a:tab pos="4373563" algn="l"/>
                <a:tab pos="4822825" algn="l"/>
                <a:tab pos="5272088" algn="l"/>
                <a:tab pos="5721350" algn="l"/>
                <a:tab pos="6170613" algn="l"/>
                <a:tab pos="6619875" algn="l"/>
                <a:tab pos="7069138" algn="l"/>
                <a:tab pos="7518400" algn="l"/>
                <a:tab pos="7967663" algn="l"/>
                <a:tab pos="8416925" algn="l"/>
                <a:tab pos="8866188" algn="l"/>
                <a:tab pos="9315450" algn="l"/>
              </a:tabLst>
              <a:defRPr>
                <a:solidFill>
                  <a:schemeClr val="bg1"/>
                </a:solidFill>
                <a:latin typeface="Times New Roman" pitchFamily="18" charset="0"/>
                <a:ea typeface="SimSun" pitchFamily="2" charset="-122"/>
              </a:defRPr>
            </a:lvl9pPr>
          </a:lstStyle>
          <a:p>
            <a:pPr eaLnBrk="1" hangingPunct="1">
              <a:buClr>
                <a:srgbClr val="000000"/>
              </a:buClr>
              <a:buSzPct val="45000"/>
              <a:buFont typeface="Wingdings" pitchFamily="2" charset="2"/>
              <a:buChar char=""/>
            </a:pPr>
            <a:r>
              <a:rPr lang="pt-BR" altLang="pt-BR" sz="2800" dirty="0">
                <a:solidFill>
                  <a:srgbClr val="000000"/>
                </a:solidFill>
                <a:latin typeface="Arial" pitchFamily="34" charset="0"/>
              </a:rPr>
              <a:t>Relativas à:</a:t>
            </a:r>
          </a:p>
          <a:p>
            <a:pPr lvl="1" eaLnBrk="1" hangingPunct="1">
              <a:buClr>
                <a:srgbClr val="000000"/>
              </a:buClr>
              <a:buSzPct val="45000"/>
              <a:buFont typeface="Wingdings" pitchFamily="2" charset="2"/>
              <a:buChar char=""/>
            </a:pPr>
            <a:r>
              <a:rPr lang="pt-BR" altLang="pt-BR" sz="2400" dirty="0">
                <a:solidFill>
                  <a:srgbClr val="000000"/>
                </a:solidFill>
                <a:latin typeface="Arial" pitchFamily="34" charset="0"/>
              </a:rPr>
              <a:t>intimidade, </a:t>
            </a:r>
          </a:p>
          <a:p>
            <a:pPr lvl="1" eaLnBrk="1" hangingPunct="1">
              <a:buClr>
                <a:srgbClr val="000000"/>
              </a:buClr>
              <a:buSzPct val="45000"/>
              <a:buFont typeface="Wingdings" pitchFamily="2" charset="2"/>
              <a:buChar char=""/>
            </a:pPr>
            <a:r>
              <a:rPr lang="pt-BR" altLang="pt-BR" sz="2400" dirty="0">
                <a:solidFill>
                  <a:srgbClr val="000000"/>
                </a:solidFill>
                <a:latin typeface="Arial" pitchFamily="34" charset="0"/>
              </a:rPr>
              <a:t>vida privada, </a:t>
            </a:r>
          </a:p>
          <a:p>
            <a:pPr lvl="1" eaLnBrk="1" hangingPunct="1">
              <a:buClr>
                <a:srgbClr val="000000"/>
              </a:buClr>
              <a:buSzPct val="45000"/>
              <a:buFont typeface="Wingdings" pitchFamily="2" charset="2"/>
              <a:buChar char=""/>
            </a:pPr>
            <a:r>
              <a:rPr lang="pt-BR" altLang="pt-BR" sz="2400" dirty="0">
                <a:solidFill>
                  <a:srgbClr val="000000"/>
                </a:solidFill>
                <a:latin typeface="Arial" pitchFamily="34" charset="0"/>
              </a:rPr>
              <a:t>honra; e </a:t>
            </a:r>
          </a:p>
          <a:p>
            <a:pPr lvl="1" eaLnBrk="1" hangingPunct="1">
              <a:buClr>
                <a:srgbClr val="000000"/>
              </a:buClr>
              <a:buSzPct val="45000"/>
              <a:buFont typeface="Wingdings" pitchFamily="2" charset="2"/>
              <a:buChar char=""/>
            </a:pPr>
            <a:r>
              <a:rPr lang="pt-BR" altLang="pt-BR" sz="2400" dirty="0">
                <a:solidFill>
                  <a:srgbClr val="000000"/>
                </a:solidFill>
                <a:latin typeface="Arial" pitchFamily="34" charset="0"/>
              </a:rPr>
              <a:t>imagem das pessoas.</a:t>
            </a:r>
          </a:p>
        </p:txBody>
      </p:sp>
    </p:spTree>
    <p:extLst>
      <p:ext uri="{BB962C8B-B14F-4D97-AF65-F5344CB8AC3E}">
        <p14:creationId xmlns:p14="http://schemas.microsoft.com/office/powerpoint/2010/main" val="32385296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7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7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7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475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7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47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animBg="1"/>
      <p:bldP spid="7475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467544" y="404664"/>
            <a:ext cx="8229600" cy="1143000"/>
          </a:xfrm>
        </p:spPr>
        <p:txBody>
          <a:bodyPr>
            <a:normAutofit/>
          </a:bodyPr>
          <a:lstStyle/>
          <a:p>
            <a:pPr lvl="0" algn="ctr"/>
            <a:r>
              <a:rPr lang="pt-BR" sz="3600" b="1" dirty="0"/>
              <a:t>O Brasil é um país corrupto?</a:t>
            </a:r>
            <a:endParaRPr lang="pt-BR" sz="3600" dirty="0"/>
          </a:p>
        </p:txBody>
      </p:sp>
      <p:sp>
        <p:nvSpPr>
          <p:cNvPr id="3" name="CaixaDeTexto 2"/>
          <p:cNvSpPr txBox="1"/>
          <p:nvPr/>
        </p:nvSpPr>
        <p:spPr>
          <a:xfrm>
            <a:off x="689710" y="5877272"/>
            <a:ext cx="7373044" cy="646331"/>
          </a:xfrm>
          <a:prstGeom prst="rect">
            <a:avLst/>
          </a:prstGeom>
          <a:noFill/>
        </p:spPr>
        <p:txBody>
          <a:bodyPr wrap="none" rtlCol="0">
            <a:spAutoFit/>
          </a:bodyPr>
          <a:lstStyle/>
          <a:p>
            <a:r>
              <a:rPr lang="pt-BR" b="1" dirty="0"/>
              <a:t>Fonte: </a:t>
            </a:r>
            <a:r>
              <a:rPr lang="pt-BR" dirty="0"/>
              <a:t>Índice da Percepção da Corrupção 2015, Transparência Internacional. </a:t>
            </a:r>
          </a:p>
          <a:p>
            <a:r>
              <a:rPr lang="pt-BR" dirty="0"/>
              <a:t>Estudo divulgado em 25/01/2017. </a:t>
            </a:r>
            <a:r>
              <a:rPr lang="pt-BR" b="1" u="sng" dirty="0">
                <a:solidFill>
                  <a:schemeClr val="accent2">
                    <a:lumMod val="75000"/>
                  </a:schemeClr>
                </a:solidFill>
              </a:rPr>
              <a:t>www.transparency.org/cpi2016</a:t>
            </a:r>
          </a:p>
        </p:txBody>
      </p:sp>
      <p:pic>
        <p:nvPicPr>
          <p:cNvPr id="4" name="Imagem 3"/>
          <p:cNvPicPr>
            <a:picLocks noChangeAspect="1"/>
          </p:cNvPicPr>
          <p:nvPr/>
        </p:nvPicPr>
        <p:blipFill>
          <a:blip r:embed="rId2"/>
          <a:stretch>
            <a:fillRect/>
          </a:stretch>
        </p:blipFill>
        <p:spPr>
          <a:xfrm>
            <a:off x="611560" y="1916832"/>
            <a:ext cx="7785267" cy="3773751"/>
          </a:xfrm>
          <a:prstGeom prst="rect">
            <a:avLst/>
          </a:prstGeom>
        </p:spPr>
      </p:pic>
    </p:spTree>
    <p:extLst>
      <p:ext uri="{BB962C8B-B14F-4D97-AF65-F5344CB8AC3E}">
        <p14:creationId xmlns:p14="http://schemas.microsoft.com/office/powerpoint/2010/main" val="6781213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ChangeArrowheads="1"/>
          </p:cNvSpPr>
          <p:nvPr/>
        </p:nvSpPr>
        <p:spPr bwMode="auto">
          <a:xfrm>
            <a:off x="465138" y="1721813"/>
            <a:ext cx="8385175" cy="3684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29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bg1"/>
                </a:solidFill>
                <a:latin typeface="Times New Roman" pitchFamily="18" charset="0"/>
                <a:ea typeface="Microsoft YaHei" pitchFamily="34" charset="-122"/>
              </a:defRPr>
            </a:lvl1pPr>
            <a:lvl2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bg1"/>
                </a:solidFill>
                <a:latin typeface="Times New Roman" pitchFamily="18" charset="0"/>
                <a:ea typeface="Microsoft YaHei" pitchFamily="34" charset="-122"/>
              </a:defRPr>
            </a:lvl2pPr>
            <a:lvl3pPr marL="800100" indent="-3429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bg1"/>
                </a:solidFill>
                <a:latin typeface="Times New Roman" pitchFamily="18" charset="0"/>
                <a:ea typeface="Microsoft YaHei" pitchFamily="34" charset="-122"/>
              </a:defRPr>
            </a:lvl3pPr>
            <a:lvl4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bg1"/>
                </a:solidFill>
                <a:latin typeface="Times New Roman" pitchFamily="18" charset="0"/>
                <a:ea typeface="Microsoft YaHei" pitchFamily="34" charset="-122"/>
              </a:defRPr>
            </a:lvl4pPr>
            <a:lvl5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bg1"/>
                </a:solidFill>
                <a:latin typeface="Times New Roman" pitchFamily="18" charset="0"/>
                <a:ea typeface="Microsoft YaHei" pitchFamily="34" charset="-122"/>
              </a:defRPr>
            </a:lvl5pPr>
            <a:lvl6pPr marL="25146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bg1"/>
                </a:solidFill>
                <a:latin typeface="Times New Roman" pitchFamily="18" charset="0"/>
                <a:ea typeface="Microsoft YaHei" pitchFamily="34" charset="-122"/>
              </a:defRPr>
            </a:lvl6pPr>
            <a:lvl7pPr marL="29718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bg1"/>
                </a:solidFill>
                <a:latin typeface="Times New Roman" pitchFamily="18" charset="0"/>
                <a:ea typeface="Microsoft YaHei" pitchFamily="34" charset="-122"/>
              </a:defRPr>
            </a:lvl7pPr>
            <a:lvl8pPr marL="34290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bg1"/>
                </a:solidFill>
                <a:latin typeface="Times New Roman" pitchFamily="18" charset="0"/>
                <a:ea typeface="Microsoft YaHei" pitchFamily="34" charset="-122"/>
              </a:defRPr>
            </a:lvl8pPr>
            <a:lvl9pPr marL="38862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bg1"/>
                </a:solidFill>
                <a:latin typeface="Times New Roman" pitchFamily="18" charset="0"/>
                <a:ea typeface="Microsoft YaHei" pitchFamily="34" charset="-122"/>
              </a:defRPr>
            </a:lvl9pPr>
          </a:lstStyle>
          <a:p>
            <a:pPr lvl="2" eaLnBrk="1" hangingPunct="1">
              <a:lnSpc>
                <a:spcPct val="150000"/>
              </a:lnSpc>
              <a:spcBef>
                <a:spcPts val="125"/>
              </a:spcBef>
              <a:spcAft>
                <a:spcPts val="1250"/>
              </a:spcAft>
              <a:buClr>
                <a:srgbClr val="595959"/>
              </a:buClr>
              <a:buFont typeface="Wingdings" pitchFamily="2" charset="2"/>
              <a:buChar char="ü"/>
            </a:pPr>
            <a:r>
              <a:rPr lang="pt-BR" altLang="pt-BR" sz="2800" dirty="0">
                <a:solidFill>
                  <a:srgbClr val="000000"/>
                </a:solidFill>
                <a:latin typeface="+mj-lt"/>
              </a:rPr>
              <a:t>A </a:t>
            </a:r>
            <a:r>
              <a:rPr lang="pt-BR" altLang="pt-BR" sz="2800" b="1" dirty="0">
                <a:solidFill>
                  <a:srgbClr val="000000"/>
                </a:solidFill>
                <a:latin typeface="+mj-lt"/>
              </a:rPr>
              <a:t>pessoa</a:t>
            </a:r>
            <a:r>
              <a:rPr lang="pt-BR" altLang="pt-BR" sz="2800" dirty="0">
                <a:solidFill>
                  <a:srgbClr val="000000"/>
                </a:solidFill>
                <a:latin typeface="+mj-lt"/>
              </a:rPr>
              <a:t> à qual elas se referem;</a:t>
            </a:r>
          </a:p>
          <a:p>
            <a:pPr lvl="2" eaLnBrk="1" hangingPunct="1">
              <a:lnSpc>
                <a:spcPct val="150000"/>
              </a:lnSpc>
              <a:spcBef>
                <a:spcPts val="125"/>
              </a:spcBef>
              <a:spcAft>
                <a:spcPts val="1250"/>
              </a:spcAft>
              <a:buClr>
                <a:srgbClr val="595959"/>
              </a:buClr>
              <a:buFont typeface="Wingdings" pitchFamily="2" charset="2"/>
              <a:buChar char="ü"/>
            </a:pPr>
            <a:r>
              <a:rPr lang="pt-BR" altLang="pt-BR" sz="2800" dirty="0">
                <a:solidFill>
                  <a:srgbClr val="000000"/>
                </a:solidFill>
                <a:latin typeface="+mj-lt"/>
              </a:rPr>
              <a:t>Os </a:t>
            </a:r>
            <a:r>
              <a:rPr lang="pt-BR" altLang="pt-BR" sz="2800" b="1" dirty="0">
                <a:solidFill>
                  <a:srgbClr val="000000"/>
                </a:solidFill>
                <a:latin typeface="+mj-lt"/>
              </a:rPr>
              <a:t>agentes públicos legalmente autorizados</a:t>
            </a:r>
            <a:r>
              <a:rPr lang="pt-BR" altLang="pt-BR" sz="2800" dirty="0">
                <a:solidFill>
                  <a:srgbClr val="000000"/>
                </a:solidFill>
                <a:latin typeface="+mj-lt"/>
              </a:rPr>
              <a:t>;</a:t>
            </a:r>
          </a:p>
          <a:p>
            <a:pPr lvl="2" eaLnBrk="1" hangingPunct="1">
              <a:lnSpc>
                <a:spcPct val="150000"/>
              </a:lnSpc>
              <a:spcBef>
                <a:spcPts val="125"/>
              </a:spcBef>
              <a:spcAft>
                <a:spcPts val="1250"/>
              </a:spcAft>
              <a:buClr>
                <a:srgbClr val="595959"/>
              </a:buClr>
              <a:buFont typeface="Wingdings" pitchFamily="2" charset="2"/>
              <a:buChar char="ü"/>
            </a:pPr>
            <a:r>
              <a:rPr lang="pt-BR" altLang="pt-BR" sz="2800" b="1" dirty="0">
                <a:solidFill>
                  <a:srgbClr val="000000"/>
                </a:solidFill>
                <a:latin typeface="+mj-lt"/>
              </a:rPr>
              <a:t>Terceiros</a:t>
            </a:r>
            <a:r>
              <a:rPr lang="pt-BR" altLang="pt-BR" sz="2800" dirty="0">
                <a:solidFill>
                  <a:srgbClr val="000000"/>
                </a:solidFill>
                <a:latin typeface="+mj-lt"/>
              </a:rPr>
              <a:t>, </a:t>
            </a:r>
            <a:r>
              <a:rPr lang="pt-BR" altLang="pt-BR" sz="2800" b="1" dirty="0">
                <a:solidFill>
                  <a:srgbClr val="000000"/>
                </a:solidFill>
                <a:latin typeface="+mj-lt"/>
              </a:rPr>
              <a:t>mediante</a:t>
            </a:r>
            <a:r>
              <a:rPr lang="pt-BR" altLang="pt-BR" sz="2800" dirty="0">
                <a:solidFill>
                  <a:srgbClr val="000000"/>
                </a:solidFill>
                <a:latin typeface="+mj-lt"/>
              </a:rPr>
              <a:t> </a:t>
            </a:r>
            <a:r>
              <a:rPr lang="pt-BR" altLang="pt-BR" sz="2800" b="1" dirty="0">
                <a:solidFill>
                  <a:srgbClr val="000000"/>
                </a:solidFill>
                <a:latin typeface="+mj-lt"/>
              </a:rPr>
              <a:t>consentimento</a:t>
            </a:r>
            <a:r>
              <a:rPr lang="pt-BR" altLang="pt-BR" sz="2800" dirty="0">
                <a:solidFill>
                  <a:srgbClr val="000000"/>
                </a:solidFill>
                <a:latin typeface="+mj-lt"/>
              </a:rPr>
              <a:t> </a:t>
            </a:r>
            <a:r>
              <a:rPr lang="pt-BR" altLang="pt-BR" sz="2800" b="1" dirty="0">
                <a:solidFill>
                  <a:srgbClr val="000000"/>
                </a:solidFill>
                <a:latin typeface="+mj-lt"/>
              </a:rPr>
              <a:t>expresso da pessoa à qual elas se referem.</a:t>
            </a:r>
          </a:p>
        </p:txBody>
      </p:sp>
      <p:sp>
        <p:nvSpPr>
          <p:cNvPr id="30723" name="Retângulo 1"/>
          <p:cNvSpPr>
            <a:spLocks noChangeArrowheads="1"/>
          </p:cNvSpPr>
          <p:nvPr/>
        </p:nvSpPr>
        <p:spPr bwMode="auto">
          <a:xfrm>
            <a:off x="825500" y="995688"/>
            <a:ext cx="79232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ts val="8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Times New Roman" pitchFamily="18" charset="0"/>
                <a:ea typeface="Microsoft YaHei" pitchFamily="34" charset="-122"/>
              </a:defRPr>
            </a:lvl1pPr>
            <a:lvl2pPr algn="l" eaLnBrk="0" hangingPunct="0">
              <a:spcBef>
                <a:spcPts val="7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Times New Roman" pitchFamily="18" charset="0"/>
                <a:ea typeface="Microsoft YaHei" pitchFamily="34" charset="-122"/>
              </a:defRPr>
            </a:lvl2pPr>
            <a:lvl3pPr algn="l" eaLnBrk="0" hangingPunct="0">
              <a:spcBef>
                <a:spcPts val="6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8" charset="0"/>
                <a:ea typeface="Microsoft YaHei" pitchFamily="34" charset="-122"/>
              </a:defRPr>
            </a:lvl3pPr>
            <a:lvl4pPr algn="l" eaLnBrk="0" hangingPunct="0">
              <a:spcBef>
                <a:spcPts val="5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itchFamily="18" charset="0"/>
                <a:ea typeface="Microsoft YaHei" pitchFamily="34" charset="-122"/>
              </a:defRPr>
            </a:lvl4pPr>
            <a:lvl5pPr algn="l" eaLnBrk="0" hangingPunct="0">
              <a:spcBef>
                <a:spcPts val="5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itchFamily="18"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itchFamily="18"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itchFamily="18"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itchFamily="18"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itchFamily="18" charset="0"/>
                <a:ea typeface="Microsoft YaHei" pitchFamily="34" charset="-122"/>
              </a:defRPr>
            </a:lvl9pPr>
          </a:lstStyle>
          <a:p>
            <a:pPr algn="ctr" eaLnBrk="1">
              <a:spcBef>
                <a:spcPts val="125"/>
              </a:spcBef>
              <a:spcAft>
                <a:spcPts val="1250"/>
              </a:spcAft>
              <a:buFont typeface="Times New Roman" pitchFamily="18" charset="0"/>
              <a:buNone/>
              <a:defRPr/>
            </a:pPr>
            <a:r>
              <a:rPr lang="pt-BR" altLang="pt-BR" sz="2800" b="1" dirty="0">
                <a:solidFill>
                  <a:schemeClr val="tx2"/>
                </a:solidFill>
                <a:latin typeface="Arial" pitchFamily="34" charset="0"/>
              </a:rPr>
              <a:t>Podem ter Acesso às Informações Pessoais:</a:t>
            </a:r>
          </a:p>
        </p:txBody>
      </p:sp>
    </p:spTree>
    <p:extLst>
      <p:ext uri="{BB962C8B-B14F-4D97-AF65-F5344CB8AC3E}">
        <p14:creationId xmlns:p14="http://schemas.microsoft.com/office/powerpoint/2010/main" val="233755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6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ChangeArrowheads="1"/>
          </p:cNvSpPr>
          <p:nvPr/>
        </p:nvSpPr>
        <p:spPr bwMode="auto">
          <a:xfrm>
            <a:off x="465138" y="2552724"/>
            <a:ext cx="8385175" cy="3684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29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bg1"/>
                </a:solidFill>
                <a:latin typeface="Times New Roman" pitchFamily="18" charset="0"/>
                <a:ea typeface="Microsoft YaHei" pitchFamily="34" charset="-122"/>
              </a:defRPr>
            </a:lvl1pPr>
            <a:lvl2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bg1"/>
                </a:solidFill>
                <a:latin typeface="Times New Roman" pitchFamily="18" charset="0"/>
                <a:ea typeface="Microsoft YaHei" pitchFamily="34" charset="-122"/>
              </a:defRPr>
            </a:lvl2pPr>
            <a:lvl3pPr marL="800100" indent="-3429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bg1"/>
                </a:solidFill>
                <a:latin typeface="Times New Roman" pitchFamily="18" charset="0"/>
                <a:ea typeface="Microsoft YaHei" pitchFamily="34" charset="-122"/>
              </a:defRPr>
            </a:lvl3pPr>
            <a:lvl4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bg1"/>
                </a:solidFill>
                <a:latin typeface="Times New Roman" pitchFamily="18" charset="0"/>
                <a:ea typeface="Microsoft YaHei" pitchFamily="34" charset="-122"/>
              </a:defRPr>
            </a:lvl4pPr>
            <a:lvl5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bg1"/>
                </a:solidFill>
                <a:latin typeface="Times New Roman" pitchFamily="18" charset="0"/>
                <a:ea typeface="Microsoft YaHei" pitchFamily="34" charset="-122"/>
              </a:defRPr>
            </a:lvl5pPr>
            <a:lvl6pPr marL="25146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bg1"/>
                </a:solidFill>
                <a:latin typeface="Times New Roman" pitchFamily="18" charset="0"/>
                <a:ea typeface="Microsoft YaHei" pitchFamily="34" charset="-122"/>
              </a:defRPr>
            </a:lvl6pPr>
            <a:lvl7pPr marL="29718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bg1"/>
                </a:solidFill>
                <a:latin typeface="Times New Roman" pitchFamily="18" charset="0"/>
                <a:ea typeface="Microsoft YaHei" pitchFamily="34" charset="-122"/>
              </a:defRPr>
            </a:lvl7pPr>
            <a:lvl8pPr marL="34290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bg1"/>
                </a:solidFill>
                <a:latin typeface="Times New Roman" pitchFamily="18" charset="0"/>
                <a:ea typeface="Microsoft YaHei" pitchFamily="34" charset="-122"/>
              </a:defRPr>
            </a:lvl8pPr>
            <a:lvl9pPr marL="38862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bg1"/>
                </a:solidFill>
                <a:latin typeface="Times New Roman" pitchFamily="18" charset="0"/>
                <a:ea typeface="Microsoft YaHei" pitchFamily="34" charset="-122"/>
              </a:defRPr>
            </a:lvl9pPr>
          </a:lstStyle>
          <a:p>
            <a:pPr lvl="2" eaLnBrk="1" hangingPunct="1">
              <a:lnSpc>
                <a:spcPct val="150000"/>
              </a:lnSpc>
              <a:spcBef>
                <a:spcPts val="125"/>
              </a:spcBef>
              <a:spcAft>
                <a:spcPts val="1250"/>
              </a:spcAft>
              <a:buClr>
                <a:srgbClr val="595959"/>
              </a:buClr>
              <a:buFont typeface="Wingdings" pitchFamily="2" charset="2"/>
              <a:buChar char="ü"/>
            </a:pPr>
            <a:r>
              <a:rPr lang="pt-BR" altLang="pt-BR" sz="2800" dirty="0">
                <a:solidFill>
                  <a:srgbClr val="000000"/>
                </a:solidFill>
                <a:latin typeface="+mj-lt"/>
              </a:rPr>
              <a:t>Endereço e telefones residencial e celular;</a:t>
            </a:r>
          </a:p>
          <a:p>
            <a:pPr lvl="2" eaLnBrk="1" hangingPunct="1">
              <a:lnSpc>
                <a:spcPct val="150000"/>
              </a:lnSpc>
              <a:spcBef>
                <a:spcPts val="125"/>
              </a:spcBef>
              <a:spcAft>
                <a:spcPts val="1250"/>
              </a:spcAft>
              <a:buClr>
                <a:srgbClr val="595959"/>
              </a:buClr>
              <a:buFont typeface="Wingdings" pitchFamily="2" charset="2"/>
              <a:buChar char="ü"/>
            </a:pPr>
            <a:r>
              <a:rPr lang="pt-BR" altLang="pt-BR" sz="2800" dirty="0">
                <a:solidFill>
                  <a:srgbClr val="000000"/>
                </a:solidFill>
                <a:latin typeface="+mj-lt"/>
              </a:rPr>
              <a:t>Número de inscrição no cadastro de pessoas físicas (CPF);</a:t>
            </a:r>
          </a:p>
          <a:p>
            <a:pPr lvl="2" eaLnBrk="1" hangingPunct="1">
              <a:lnSpc>
                <a:spcPct val="150000"/>
              </a:lnSpc>
              <a:spcBef>
                <a:spcPts val="125"/>
              </a:spcBef>
              <a:spcAft>
                <a:spcPts val="1250"/>
              </a:spcAft>
              <a:buClr>
                <a:srgbClr val="595959"/>
              </a:buClr>
              <a:buFont typeface="Wingdings" pitchFamily="2" charset="2"/>
              <a:buChar char="ü"/>
            </a:pPr>
            <a:r>
              <a:rPr lang="pt-BR" altLang="pt-BR" sz="2800" dirty="0">
                <a:solidFill>
                  <a:srgbClr val="000000"/>
                </a:solidFill>
                <a:latin typeface="+mj-lt"/>
              </a:rPr>
              <a:t>número da carteira de identidade (RG), da carteira funcional e do passaporte.</a:t>
            </a:r>
          </a:p>
        </p:txBody>
      </p:sp>
      <p:sp>
        <p:nvSpPr>
          <p:cNvPr id="30723" name="Retângulo 1"/>
          <p:cNvSpPr>
            <a:spLocks noChangeArrowheads="1"/>
          </p:cNvSpPr>
          <p:nvPr/>
        </p:nvSpPr>
        <p:spPr bwMode="auto">
          <a:xfrm>
            <a:off x="465138" y="890717"/>
            <a:ext cx="82835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ts val="8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Times New Roman" pitchFamily="18" charset="0"/>
                <a:ea typeface="Microsoft YaHei" pitchFamily="34" charset="-122"/>
              </a:defRPr>
            </a:lvl1pPr>
            <a:lvl2pPr algn="l" eaLnBrk="0" hangingPunct="0">
              <a:spcBef>
                <a:spcPts val="7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Times New Roman" pitchFamily="18" charset="0"/>
                <a:ea typeface="Microsoft YaHei" pitchFamily="34" charset="-122"/>
              </a:defRPr>
            </a:lvl2pPr>
            <a:lvl3pPr algn="l" eaLnBrk="0" hangingPunct="0">
              <a:spcBef>
                <a:spcPts val="6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8" charset="0"/>
                <a:ea typeface="Microsoft YaHei" pitchFamily="34" charset="-122"/>
              </a:defRPr>
            </a:lvl3pPr>
            <a:lvl4pPr algn="l" eaLnBrk="0" hangingPunct="0">
              <a:spcBef>
                <a:spcPts val="5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itchFamily="18" charset="0"/>
                <a:ea typeface="Microsoft YaHei" pitchFamily="34" charset="-122"/>
              </a:defRPr>
            </a:lvl4pPr>
            <a:lvl5pPr algn="l" eaLnBrk="0" hangingPunct="0">
              <a:spcBef>
                <a:spcPts val="5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itchFamily="18"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itchFamily="18"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itchFamily="18"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itchFamily="18"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itchFamily="18" charset="0"/>
                <a:ea typeface="Microsoft YaHei" pitchFamily="34" charset="-122"/>
              </a:defRPr>
            </a:lvl9pPr>
          </a:lstStyle>
          <a:p>
            <a:pPr algn="ctr" eaLnBrk="1">
              <a:spcBef>
                <a:spcPts val="125"/>
              </a:spcBef>
              <a:spcAft>
                <a:spcPts val="1250"/>
              </a:spcAft>
              <a:buFont typeface="Times New Roman" pitchFamily="18" charset="0"/>
              <a:buNone/>
              <a:defRPr/>
            </a:pPr>
            <a:r>
              <a:rPr lang="pt-BR" altLang="pt-BR" sz="2800" b="1" dirty="0">
                <a:solidFill>
                  <a:schemeClr val="tx2"/>
                </a:solidFill>
                <a:latin typeface="Arial" pitchFamily="34" charset="0"/>
              </a:rPr>
              <a:t>Exemplos de Informações Pessoais-Resolução STJ nº 07/2014 (Regulamentou a LAI - Poder Judiciário)</a:t>
            </a:r>
          </a:p>
        </p:txBody>
      </p:sp>
    </p:spTree>
    <p:extLst>
      <p:ext uri="{BB962C8B-B14F-4D97-AF65-F5344CB8AC3E}">
        <p14:creationId xmlns:p14="http://schemas.microsoft.com/office/powerpoint/2010/main" val="105996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ChangeArrowheads="1"/>
          </p:cNvSpPr>
          <p:nvPr/>
        </p:nvSpPr>
        <p:spPr bwMode="auto">
          <a:xfrm>
            <a:off x="465138" y="1196752"/>
            <a:ext cx="8385175" cy="57781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29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bg1"/>
                </a:solidFill>
                <a:latin typeface="Times New Roman" pitchFamily="18" charset="0"/>
                <a:ea typeface="Microsoft YaHei" pitchFamily="34" charset="-122"/>
              </a:defRPr>
            </a:lvl1pPr>
            <a:lvl2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bg1"/>
                </a:solidFill>
                <a:latin typeface="Times New Roman" pitchFamily="18" charset="0"/>
                <a:ea typeface="Microsoft YaHei" pitchFamily="34" charset="-122"/>
              </a:defRPr>
            </a:lvl2pPr>
            <a:lvl3pPr marL="800100" indent="-3429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bg1"/>
                </a:solidFill>
                <a:latin typeface="Times New Roman" pitchFamily="18" charset="0"/>
                <a:ea typeface="Microsoft YaHei" pitchFamily="34" charset="-122"/>
              </a:defRPr>
            </a:lvl3pPr>
            <a:lvl4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bg1"/>
                </a:solidFill>
                <a:latin typeface="Times New Roman" pitchFamily="18" charset="0"/>
                <a:ea typeface="Microsoft YaHei" pitchFamily="34" charset="-122"/>
              </a:defRPr>
            </a:lvl4pPr>
            <a:lvl5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bg1"/>
                </a:solidFill>
                <a:latin typeface="Times New Roman" pitchFamily="18" charset="0"/>
                <a:ea typeface="Microsoft YaHei" pitchFamily="34" charset="-122"/>
              </a:defRPr>
            </a:lvl5pPr>
            <a:lvl6pPr marL="25146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bg1"/>
                </a:solidFill>
                <a:latin typeface="Times New Roman" pitchFamily="18" charset="0"/>
                <a:ea typeface="Microsoft YaHei" pitchFamily="34" charset="-122"/>
              </a:defRPr>
            </a:lvl6pPr>
            <a:lvl7pPr marL="29718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bg1"/>
                </a:solidFill>
                <a:latin typeface="Times New Roman" pitchFamily="18" charset="0"/>
                <a:ea typeface="Microsoft YaHei" pitchFamily="34" charset="-122"/>
              </a:defRPr>
            </a:lvl7pPr>
            <a:lvl8pPr marL="34290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bg1"/>
                </a:solidFill>
                <a:latin typeface="Times New Roman" pitchFamily="18" charset="0"/>
                <a:ea typeface="Microsoft YaHei" pitchFamily="34" charset="-122"/>
              </a:defRPr>
            </a:lvl8pPr>
            <a:lvl9pPr marL="38862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bg1"/>
                </a:solidFill>
                <a:latin typeface="Times New Roman" pitchFamily="18" charset="0"/>
                <a:ea typeface="Microsoft YaHei" pitchFamily="34" charset="-122"/>
              </a:defRPr>
            </a:lvl9pPr>
          </a:lstStyle>
          <a:p>
            <a:pPr marL="742950" lvl="2" indent="-285750" eaLnBrk="1" hangingPunct="1">
              <a:lnSpc>
                <a:spcPct val="150000"/>
              </a:lnSpc>
              <a:spcBef>
                <a:spcPts val="125"/>
              </a:spcBef>
              <a:spcAft>
                <a:spcPts val="1250"/>
              </a:spcAft>
              <a:buClr>
                <a:srgbClr val="595959"/>
              </a:buClr>
              <a:buFont typeface="Wingdings" pitchFamily="2" charset="2"/>
              <a:buChar char="ü"/>
            </a:pPr>
            <a:r>
              <a:rPr lang="pt-BR" altLang="pt-BR" sz="2000" dirty="0">
                <a:solidFill>
                  <a:srgbClr val="000000"/>
                </a:solidFill>
                <a:latin typeface="+mj-lt"/>
              </a:rPr>
              <a:t>Data de nascimento</a:t>
            </a:r>
          </a:p>
          <a:p>
            <a:pPr marL="742950" lvl="2" indent="-285750" eaLnBrk="1" hangingPunct="1">
              <a:lnSpc>
                <a:spcPct val="150000"/>
              </a:lnSpc>
              <a:spcBef>
                <a:spcPts val="125"/>
              </a:spcBef>
              <a:spcAft>
                <a:spcPts val="1250"/>
              </a:spcAft>
              <a:buClr>
                <a:srgbClr val="595959"/>
              </a:buClr>
              <a:buFont typeface="Wingdings" pitchFamily="2" charset="2"/>
              <a:buChar char="ü"/>
            </a:pPr>
            <a:r>
              <a:rPr lang="pt-BR" altLang="pt-BR" sz="2000" dirty="0">
                <a:solidFill>
                  <a:srgbClr val="000000"/>
                </a:solidFill>
                <a:latin typeface="+mj-lt"/>
              </a:rPr>
              <a:t>Endereço pessoal do requisitante</a:t>
            </a:r>
          </a:p>
          <a:p>
            <a:pPr marL="742950" lvl="2" indent="-285750" eaLnBrk="1" hangingPunct="1">
              <a:lnSpc>
                <a:spcPct val="150000"/>
              </a:lnSpc>
              <a:spcBef>
                <a:spcPts val="125"/>
              </a:spcBef>
              <a:spcAft>
                <a:spcPts val="1250"/>
              </a:spcAft>
              <a:buClr>
                <a:srgbClr val="595959"/>
              </a:buClr>
              <a:buFont typeface="Wingdings" pitchFamily="2" charset="2"/>
              <a:buChar char="ü"/>
            </a:pPr>
            <a:r>
              <a:rPr lang="pt-BR" altLang="pt-BR" sz="2000" dirty="0">
                <a:solidFill>
                  <a:srgbClr val="000000"/>
                </a:solidFill>
                <a:latin typeface="+mj-lt"/>
              </a:rPr>
              <a:t>Endereço eletrônico (e-mail) pessoal</a:t>
            </a:r>
          </a:p>
          <a:p>
            <a:pPr marL="742950" lvl="2" indent="-285750" eaLnBrk="1" hangingPunct="1">
              <a:lnSpc>
                <a:spcPct val="150000"/>
              </a:lnSpc>
              <a:spcBef>
                <a:spcPts val="125"/>
              </a:spcBef>
              <a:spcAft>
                <a:spcPts val="1250"/>
              </a:spcAft>
              <a:buClr>
                <a:srgbClr val="595959"/>
              </a:buClr>
              <a:buFont typeface="Wingdings" pitchFamily="2" charset="2"/>
              <a:buChar char="ü"/>
            </a:pPr>
            <a:r>
              <a:rPr lang="pt-BR" altLang="pt-BR" sz="2000" dirty="0">
                <a:solidFill>
                  <a:srgbClr val="000000"/>
                </a:solidFill>
                <a:latin typeface="+mj-lt"/>
              </a:rPr>
              <a:t>Número de telefone pessoal (fixo ou móvel)</a:t>
            </a:r>
          </a:p>
          <a:p>
            <a:pPr marL="742950" lvl="2" indent="-285750" eaLnBrk="1" hangingPunct="1">
              <a:lnSpc>
                <a:spcPct val="150000"/>
              </a:lnSpc>
              <a:spcBef>
                <a:spcPts val="125"/>
              </a:spcBef>
              <a:spcAft>
                <a:spcPts val="1250"/>
              </a:spcAft>
              <a:buClr>
                <a:srgbClr val="595959"/>
              </a:buClr>
              <a:buFont typeface="Wingdings" pitchFamily="2" charset="2"/>
              <a:buChar char="ü"/>
            </a:pPr>
            <a:r>
              <a:rPr lang="pt-BR" altLang="pt-BR" sz="2000" dirty="0">
                <a:solidFill>
                  <a:srgbClr val="000000"/>
                </a:solidFill>
                <a:latin typeface="+mj-lt"/>
              </a:rPr>
              <a:t>Informações financeiras e patrimoniais</a:t>
            </a:r>
          </a:p>
          <a:p>
            <a:pPr marL="742950" lvl="2" indent="-285750" eaLnBrk="1" hangingPunct="1">
              <a:lnSpc>
                <a:spcPct val="150000"/>
              </a:lnSpc>
              <a:spcBef>
                <a:spcPts val="125"/>
              </a:spcBef>
              <a:spcAft>
                <a:spcPts val="1250"/>
              </a:spcAft>
              <a:buClr>
                <a:srgbClr val="595959"/>
              </a:buClr>
              <a:buFont typeface="Wingdings" pitchFamily="2" charset="2"/>
              <a:buChar char="ü"/>
            </a:pPr>
            <a:r>
              <a:rPr lang="pt-BR" altLang="pt-BR" sz="2000" dirty="0">
                <a:solidFill>
                  <a:srgbClr val="000000"/>
                </a:solidFill>
                <a:latin typeface="+mj-lt"/>
              </a:rPr>
              <a:t>Informações referentes a alimentandos e dependentes</a:t>
            </a:r>
          </a:p>
          <a:p>
            <a:pPr marL="742950" lvl="2" indent="-285750" eaLnBrk="1" hangingPunct="1">
              <a:lnSpc>
                <a:spcPct val="150000"/>
              </a:lnSpc>
              <a:spcBef>
                <a:spcPts val="125"/>
              </a:spcBef>
              <a:spcAft>
                <a:spcPts val="1250"/>
              </a:spcAft>
              <a:buClr>
                <a:srgbClr val="595959"/>
              </a:buClr>
              <a:buFont typeface="Wingdings" pitchFamily="2" charset="2"/>
              <a:buChar char="ü"/>
            </a:pPr>
            <a:r>
              <a:rPr lang="pt-BR" altLang="pt-BR" sz="2000" dirty="0">
                <a:solidFill>
                  <a:srgbClr val="000000"/>
                </a:solidFill>
                <a:latin typeface="+mj-lt"/>
              </a:rPr>
              <a:t>Informações médicas</a:t>
            </a:r>
          </a:p>
          <a:p>
            <a:pPr marL="742950" lvl="2" indent="-285750" eaLnBrk="1" hangingPunct="1">
              <a:lnSpc>
                <a:spcPct val="150000"/>
              </a:lnSpc>
              <a:spcBef>
                <a:spcPts val="125"/>
              </a:spcBef>
              <a:spcAft>
                <a:spcPts val="1250"/>
              </a:spcAft>
              <a:buClr>
                <a:srgbClr val="595959"/>
              </a:buClr>
              <a:buFont typeface="Wingdings" pitchFamily="2" charset="2"/>
              <a:buChar char="ü"/>
            </a:pPr>
            <a:r>
              <a:rPr lang="pt-BR" altLang="pt-BR" sz="2000" dirty="0">
                <a:solidFill>
                  <a:srgbClr val="000000"/>
                </a:solidFill>
                <a:latin typeface="+mj-lt"/>
              </a:rPr>
              <a:t>Origem racial ou étnica, orientação sexual, convicções religiosas</a:t>
            </a:r>
          </a:p>
          <a:p>
            <a:pPr marL="457200" lvl="2" indent="0" eaLnBrk="1" hangingPunct="1">
              <a:lnSpc>
                <a:spcPct val="150000"/>
              </a:lnSpc>
              <a:spcBef>
                <a:spcPts val="125"/>
              </a:spcBef>
              <a:spcAft>
                <a:spcPts val="1250"/>
              </a:spcAft>
              <a:buClr>
                <a:srgbClr val="595959"/>
              </a:buClr>
            </a:pPr>
            <a:r>
              <a:rPr lang="pt-BR" altLang="pt-BR" sz="1200" b="1" dirty="0">
                <a:solidFill>
                  <a:schemeClr val="tx2"/>
                </a:solidFill>
                <a:latin typeface="Arial" pitchFamily="34" charset="0"/>
              </a:rPr>
              <a:t>Fonte:</a:t>
            </a:r>
            <a:r>
              <a:rPr lang="pt-BR" altLang="pt-BR" sz="1200" dirty="0">
                <a:solidFill>
                  <a:srgbClr val="000000"/>
                </a:solidFill>
                <a:latin typeface="+mj-lt"/>
              </a:rPr>
              <a:t> </a:t>
            </a:r>
            <a:r>
              <a:rPr lang="pt-BR" altLang="pt-BR" sz="1200" b="1" dirty="0">
                <a:solidFill>
                  <a:schemeClr val="tx2"/>
                </a:solidFill>
                <a:latin typeface="Arial" pitchFamily="34" charset="0"/>
              </a:rPr>
              <a:t>http://www.acessoainformacao.gov.br/central-de-conteudo/publicacoes/arquivos/aplicacao-da-lai-em-recursos-a-cgu.pdf</a:t>
            </a:r>
            <a:endParaRPr lang="pt-BR" altLang="pt-BR" sz="1200" dirty="0">
              <a:solidFill>
                <a:srgbClr val="000000"/>
              </a:solidFill>
              <a:latin typeface="+mj-lt"/>
            </a:endParaRPr>
          </a:p>
        </p:txBody>
      </p:sp>
      <p:sp>
        <p:nvSpPr>
          <p:cNvPr id="30723" name="Retângulo 1"/>
          <p:cNvSpPr>
            <a:spLocks noChangeArrowheads="1"/>
          </p:cNvSpPr>
          <p:nvPr/>
        </p:nvSpPr>
        <p:spPr bwMode="auto">
          <a:xfrm>
            <a:off x="465138" y="692696"/>
            <a:ext cx="82835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ts val="8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Times New Roman" pitchFamily="18" charset="0"/>
                <a:ea typeface="Microsoft YaHei" pitchFamily="34" charset="-122"/>
              </a:defRPr>
            </a:lvl1pPr>
            <a:lvl2pPr algn="l" eaLnBrk="0" hangingPunct="0">
              <a:spcBef>
                <a:spcPts val="7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Times New Roman" pitchFamily="18" charset="0"/>
                <a:ea typeface="Microsoft YaHei" pitchFamily="34" charset="-122"/>
              </a:defRPr>
            </a:lvl2pPr>
            <a:lvl3pPr algn="l" eaLnBrk="0" hangingPunct="0">
              <a:spcBef>
                <a:spcPts val="6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8" charset="0"/>
                <a:ea typeface="Microsoft YaHei" pitchFamily="34" charset="-122"/>
              </a:defRPr>
            </a:lvl3pPr>
            <a:lvl4pPr algn="l" eaLnBrk="0" hangingPunct="0">
              <a:spcBef>
                <a:spcPts val="5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itchFamily="18" charset="0"/>
                <a:ea typeface="Microsoft YaHei" pitchFamily="34" charset="-122"/>
              </a:defRPr>
            </a:lvl4pPr>
            <a:lvl5pPr algn="l" eaLnBrk="0" hangingPunct="0">
              <a:spcBef>
                <a:spcPts val="5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itchFamily="18"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itchFamily="18"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itchFamily="18"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itchFamily="18"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itchFamily="18" charset="0"/>
                <a:ea typeface="Microsoft YaHei" pitchFamily="34" charset="-122"/>
              </a:defRPr>
            </a:lvl9pPr>
          </a:lstStyle>
          <a:p>
            <a:pPr algn="ctr" eaLnBrk="1">
              <a:spcBef>
                <a:spcPts val="125"/>
              </a:spcBef>
              <a:spcAft>
                <a:spcPts val="1250"/>
              </a:spcAft>
              <a:buFont typeface="Times New Roman" pitchFamily="18" charset="0"/>
              <a:buNone/>
              <a:defRPr/>
            </a:pPr>
            <a:r>
              <a:rPr lang="pt-BR" altLang="pt-BR" sz="2800" b="1" dirty="0">
                <a:solidFill>
                  <a:schemeClr val="tx2"/>
                </a:solidFill>
                <a:latin typeface="Arial" pitchFamily="34" charset="0"/>
              </a:rPr>
              <a:t>Exemplos de Informações Pessoais – CGU</a:t>
            </a:r>
          </a:p>
        </p:txBody>
      </p:sp>
    </p:spTree>
    <p:extLst>
      <p:ext uri="{BB962C8B-B14F-4D97-AF65-F5344CB8AC3E}">
        <p14:creationId xmlns:p14="http://schemas.microsoft.com/office/powerpoint/2010/main" val="328656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2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72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722">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72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ChangeArrowheads="1"/>
          </p:cNvSpPr>
          <p:nvPr/>
        </p:nvSpPr>
        <p:spPr bwMode="auto">
          <a:xfrm>
            <a:off x="465138" y="1484313"/>
            <a:ext cx="8385175" cy="3870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429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bg1"/>
                </a:solidFill>
                <a:latin typeface="Times New Roman" pitchFamily="18" charset="0"/>
                <a:ea typeface="Microsoft YaHei" pitchFamily="34" charset="-122"/>
              </a:defRPr>
            </a:lvl1pPr>
            <a:lvl2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bg1"/>
                </a:solidFill>
                <a:latin typeface="Times New Roman" pitchFamily="18" charset="0"/>
                <a:ea typeface="Microsoft YaHei" pitchFamily="34" charset="-122"/>
              </a:defRPr>
            </a:lvl2pPr>
            <a:lvl3pPr marL="800100" indent="-3429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bg1"/>
                </a:solidFill>
                <a:latin typeface="Times New Roman" pitchFamily="18" charset="0"/>
                <a:ea typeface="Microsoft YaHei" pitchFamily="34" charset="-122"/>
              </a:defRPr>
            </a:lvl3pPr>
            <a:lvl4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bg1"/>
                </a:solidFill>
                <a:latin typeface="Times New Roman" pitchFamily="18" charset="0"/>
                <a:ea typeface="Microsoft YaHei" pitchFamily="34" charset="-122"/>
              </a:defRPr>
            </a:lvl4pPr>
            <a:lvl5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bg1"/>
                </a:solidFill>
                <a:latin typeface="Times New Roman" pitchFamily="18" charset="0"/>
                <a:ea typeface="Microsoft YaHei" pitchFamily="34" charset="-122"/>
              </a:defRPr>
            </a:lvl5pPr>
            <a:lvl6pPr marL="25146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bg1"/>
                </a:solidFill>
                <a:latin typeface="Times New Roman" pitchFamily="18" charset="0"/>
                <a:ea typeface="Microsoft YaHei" pitchFamily="34" charset="-122"/>
              </a:defRPr>
            </a:lvl6pPr>
            <a:lvl7pPr marL="29718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bg1"/>
                </a:solidFill>
                <a:latin typeface="Times New Roman" pitchFamily="18" charset="0"/>
                <a:ea typeface="Microsoft YaHei" pitchFamily="34" charset="-122"/>
              </a:defRPr>
            </a:lvl7pPr>
            <a:lvl8pPr marL="34290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bg1"/>
                </a:solidFill>
                <a:latin typeface="Times New Roman" pitchFamily="18" charset="0"/>
                <a:ea typeface="Microsoft YaHei" pitchFamily="34" charset="-122"/>
              </a:defRPr>
            </a:lvl8pPr>
            <a:lvl9pPr marL="38862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bg1"/>
                </a:solidFill>
                <a:latin typeface="Times New Roman" pitchFamily="18" charset="0"/>
                <a:ea typeface="Microsoft YaHei" pitchFamily="34" charset="-122"/>
              </a:defRPr>
            </a:lvl9pPr>
          </a:lstStyle>
          <a:p>
            <a:pPr lvl="2" algn="just" eaLnBrk="1" hangingPunct="1">
              <a:lnSpc>
                <a:spcPct val="150000"/>
              </a:lnSpc>
              <a:spcBef>
                <a:spcPts val="125"/>
              </a:spcBef>
              <a:spcAft>
                <a:spcPts val="1250"/>
              </a:spcAft>
              <a:buClr>
                <a:srgbClr val="595959"/>
              </a:buClr>
              <a:buFont typeface="Wingdings" pitchFamily="2" charset="2"/>
              <a:buChar char="ü"/>
            </a:pPr>
            <a:r>
              <a:rPr lang="pt-BR" altLang="pt-BR" dirty="0">
                <a:solidFill>
                  <a:srgbClr val="000000"/>
                </a:solidFill>
                <a:latin typeface="+mj-lt"/>
              </a:rPr>
              <a:t>Folha de ponto do servidor (Parecer CONJUR TCU-TC 000.170/2013-5) - Não é mais!!!;</a:t>
            </a:r>
          </a:p>
          <a:p>
            <a:pPr lvl="2" algn="just" eaLnBrk="1" hangingPunct="1">
              <a:lnSpc>
                <a:spcPct val="150000"/>
              </a:lnSpc>
              <a:spcBef>
                <a:spcPts val="125"/>
              </a:spcBef>
              <a:spcAft>
                <a:spcPts val="1250"/>
              </a:spcAft>
              <a:buClr>
                <a:srgbClr val="595959"/>
              </a:buClr>
              <a:buFont typeface="Wingdings" pitchFamily="2" charset="2"/>
              <a:buChar char="ü"/>
            </a:pPr>
            <a:r>
              <a:rPr lang="pt-BR" altLang="pt-BR" dirty="0">
                <a:solidFill>
                  <a:srgbClr val="000000"/>
                </a:solidFill>
                <a:latin typeface="+mj-lt"/>
              </a:rPr>
              <a:t>Identificação de denunciante - CGU Processo 60502.003136/2013-75, de 26/8/2013);</a:t>
            </a:r>
          </a:p>
          <a:p>
            <a:pPr lvl="2" algn="just" eaLnBrk="1" hangingPunct="1">
              <a:lnSpc>
                <a:spcPct val="150000"/>
              </a:lnSpc>
              <a:spcBef>
                <a:spcPts val="125"/>
              </a:spcBef>
              <a:spcAft>
                <a:spcPts val="1250"/>
              </a:spcAft>
              <a:buClr>
                <a:srgbClr val="595959"/>
              </a:buClr>
              <a:buFont typeface="Wingdings" pitchFamily="2" charset="2"/>
              <a:buChar char="ü"/>
            </a:pPr>
            <a:r>
              <a:rPr lang="pt-BR" altLang="pt-BR" dirty="0">
                <a:solidFill>
                  <a:srgbClr val="000000"/>
                </a:solidFill>
                <a:latin typeface="+mj-lt"/>
              </a:rPr>
              <a:t>Papéis de trabalho de auditorias e fiscalizações (XAVIER; CUNHA FILHO, 2014)</a:t>
            </a:r>
            <a:r>
              <a:rPr lang="pt-BR" altLang="pt-BR" sz="2800" dirty="0">
                <a:solidFill>
                  <a:srgbClr val="000000"/>
                </a:solidFill>
                <a:latin typeface="+mj-lt"/>
              </a:rPr>
              <a:t>.</a:t>
            </a:r>
          </a:p>
        </p:txBody>
      </p:sp>
      <p:sp>
        <p:nvSpPr>
          <p:cNvPr id="30723" name="Retângulo 1"/>
          <p:cNvSpPr>
            <a:spLocks noChangeArrowheads="1"/>
          </p:cNvSpPr>
          <p:nvPr/>
        </p:nvSpPr>
        <p:spPr bwMode="auto">
          <a:xfrm>
            <a:off x="825500" y="810713"/>
            <a:ext cx="79232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ts val="8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Times New Roman" pitchFamily="18" charset="0"/>
                <a:ea typeface="Microsoft YaHei" pitchFamily="34" charset="-122"/>
              </a:defRPr>
            </a:lvl1pPr>
            <a:lvl2pPr algn="l" eaLnBrk="0" hangingPunct="0">
              <a:spcBef>
                <a:spcPts val="7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Times New Roman" pitchFamily="18" charset="0"/>
                <a:ea typeface="Microsoft YaHei" pitchFamily="34" charset="-122"/>
              </a:defRPr>
            </a:lvl2pPr>
            <a:lvl3pPr algn="l" eaLnBrk="0" hangingPunct="0">
              <a:spcBef>
                <a:spcPts val="6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8" charset="0"/>
                <a:ea typeface="Microsoft YaHei" pitchFamily="34" charset="-122"/>
              </a:defRPr>
            </a:lvl3pPr>
            <a:lvl4pPr algn="l" eaLnBrk="0" hangingPunct="0">
              <a:spcBef>
                <a:spcPts val="5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itchFamily="18" charset="0"/>
                <a:ea typeface="Microsoft YaHei" pitchFamily="34" charset="-122"/>
              </a:defRPr>
            </a:lvl4pPr>
            <a:lvl5pPr algn="l" eaLnBrk="0" hangingPunct="0">
              <a:spcBef>
                <a:spcPts val="5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itchFamily="18"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itchFamily="18"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itchFamily="18"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itchFamily="18"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itchFamily="18" charset="0"/>
                <a:ea typeface="Microsoft YaHei" pitchFamily="34" charset="-122"/>
              </a:defRPr>
            </a:lvl9pPr>
          </a:lstStyle>
          <a:p>
            <a:pPr algn="ctr" eaLnBrk="1">
              <a:spcBef>
                <a:spcPts val="125"/>
              </a:spcBef>
              <a:spcAft>
                <a:spcPts val="1250"/>
              </a:spcAft>
              <a:buFont typeface="Times New Roman" pitchFamily="18" charset="0"/>
              <a:buNone/>
              <a:defRPr/>
            </a:pPr>
            <a:r>
              <a:rPr lang="pt-BR" altLang="pt-BR" sz="2800" b="1" dirty="0">
                <a:solidFill>
                  <a:schemeClr val="tx2"/>
                </a:solidFill>
                <a:latin typeface="Arial" pitchFamily="34" charset="0"/>
              </a:rPr>
              <a:t>Exemplos de Informações Pessoais</a:t>
            </a:r>
          </a:p>
        </p:txBody>
      </p:sp>
    </p:spTree>
    <p:extLst>
      <p:ext uri="{BB962C8B-B14F-4D97-AF65-F5344CB8AC3E}">
        <p14:creationId xmlns:p14="http://schemas.microsoft.com/office/powerpoint/2010/main" val="333994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10994" y="1988691"/>
            <a:ext cx="7777163" cy="4536653"/>
          </a:xfrm>
          <a:prstGeom prst="rect">
            <a:avLst/>
          </a:prstGeom>
          <a:solidFill>
            <a:schemeClr val="tx2">
              <a:lumMod val="40000"/>
              <a:lumOff val="60000"/>
            </a:schemeClr>
          </a:solidFill>
          <a:ln>
            <a:headEnd/>
            <a:tailEnd/>
          </a:ln>
        </p:spPr>
        <p:style>
          <a:lnRef idx="3">
            <a:schemeClr val="lt1"/>
          </a:lnRef>
          <a:fillRef idx="1">
            <a:schemeClr val="accent1"/>
          </a:fillRef>
          <a:effectRef idx="1">
            <a:schemeClr val="accent1"/>
          </a:effectRef>
          <a:fontRef idx="minor">
            <a:schemeClr val="lt1"/>
          </a:fontRef>
        </p:style>
        <p:txBody>
          <a:bodyPr lIns="90000" tIns="45000" rIns="90000" bIns="45000"/>
          <a:lstStyle/>
          <a:p>
            <a:pPr algn="just" eaLnBrk="1">
              <a:lnSpc>
                <a:spcPct val="150000"/>
              </a:lnSpc>
              <a:buFont typeface="Times New Roman" pitchFamily="16" charset="0"/>
              <a:buNone/>
              <a:tabLst>
                <a:tab pos="723900" algn="l"/>
                <a:tab pos="1447800" algn="l"/>
                <a:tab pos="2171700" algn="l"/>
                <a:tab pos="2895600" algn="l"/>
                <a:tab pos="3619500" algn="l"/>
                <a:tab pos="4343400" algn="l"/>
                <a:tab pos="5067300" algn="l"/>
                <a:tab pos="5791200" algn="l"/>
                <a:tab pos="6515100" algn="l"/>
              </a:tabLst>
              <a:defRPr/>
            </a:pPr>
            <a:r>
              <a:rPr lang="pt-BR" sz="2400" dirty="0">
                <a:solidFill>
                  <a:schemeClr val="tx1"/>
                </a:solidFill>
                <a:latin typeface="+mj-lt"/>
                <a:cs typeface="Arial" panose="020B0604020202020204" pitchFamily="34" charset="0"/>
              </a:rPr>
              <a:t>As</a:t>
            </a:r>
            <a:r>
              <a:rPr lang="pt-BR" sz="2400" b="1" dirty="0">
                <a:solidFill>
                  <a:schemeClr val="tx1"/>
                </a:solidFill>
                <a:latin typeface="+mj-lt"/>
                <a:cs typeface="Arial" panose="020B0604020202020204" pitchFamily="34" charset="0"/>
              </a:rPr>
              <a:t> LEGISLAÇÕES ESPECÍFICAS DE SIGILO </a:t>
            </a:r>
            <a:r>
              <a:rPr lang="pt-BR" sz="2400" dirty="0">
                <a:solidFill>
                  <a:schemeClr val="tx1"/>
                </a:solidFill>
                <a:latin typeface="+mj-lt"/>
                <a:cs typeface="Arial" panose="020B0604020202020204" pitchFamily="34" charset="0"/>
              </a:rPr>
              <a:t>CONTINUAM EM VIGÊNCIA</a:t>
            </a:r>
            <a:r>
              <a:rPr lang="pt-BR" sz="2400" b="1" dirty="0">
                <a:solidFill>
                  <a:schemeClr val="tx1"/>
                </a:solidFill>
                <a:latin typeface="+mj-lt"/>
                <a:cs typeface="Arial" panose="020B0604020202020204" pitchFamily="34" charset="0"/>
              </a:rPr>
              <a:t>, </a:t>
            </a:r>
            <a:r>
              <a:rPr lang="pt-BR" sz="2400" dirty="0">
                <a:solidFill>
                  <a:schemeClr val="tx1"/>
                </a:solidFill>
                <a:latin typeface="+mj-lt"/>
                <a:cs typeface="Arial" panose="020B0604020202020204" pitchFamily="34" charset="0"/>
              </a:rPr>
              <a:t>bem como as informações relacionadas a </a:t>
            </a:r>
            <a:r>
              <a:rPr lang="pt-BR" sz="2400" b="1" dirty="0">
                <a:solidFill>
                  <a:schemeClr val="tx1"/>
                </a:solidFill>
                <a:latin typeface="+mj-lt"/>
                <a:cs typeface="Arial" panose="020B0604020202020204" pitchFamily="34" charset="0"/>
              </a:rPr>
              <a:t>SEGREDO DE JUSTIÇA, SIGILO FISCAL, SEGREDO INDUSTRIAL, SEGREDO PROFISSIONAL </a:t>
            </a:r>
            <a:r>
              <a:rPr lang="pt-BR" sz="2400" dirty="0">
                <a:solidFill>
                  <a:schemeClr val="tx1"/>
                </a:solidFill>
                <a:latin typeface="+mj-lt"/>
                <a:cs typeface="Arial" panose="020B0604020202020204" pitchFamily="34" charset="0"/>
              </a:rPr>
              <a:t>decorrentes da exploração direta de </a:t>
            </a:r>
            <a:r>
              <a:rPr lang="pt-BR" sz="2400" b="1" dirty="0">
                <a:solidFill>
                  <a:schemeClr val="tx1"/>
                </a:solidFill>
                <a:latin typeface="+mj-lt"/>
                <a:cs typeface="Arial" panose="020B0604020202020204" pitchFamily="34" charset="0"/>
              </a:rPr>
              <a:t>atividade econômica </a:t>
            </a:r>
            <a:r>
              <a:rPr lang="pt-BR" sz="2400" dirty="0">
                <a:solidFill>
                  <a:schemeClr val="tx1"/>
                </a:solidFill>
                <a:latin typeface="+mj-lt"/>
                <a:cs typeface="Arial" panose="020B0604020202020204" pitchFamily="34" charset="0"/>
              </a:rPr>
              <a:t>pelo Estado ou por pessoa física ou entidade privada que tenha qualquer vínculo com o poder público. (art. 22 da LAI)</a:t>
            </a:r>
          </a:p>
        </p:txBody>
      </p:sp>
      <p:sp>
        <p:nvSpPr>
          <p:cNvPr id="5" name="Explosão 1 4"/>
          <p:cNvSpPr/>
          <p:nvPr/>
        </p:nvSpPr>
        <p:spPr bwMode="auto">
          <a:xfrm>
            <a:off x="2159496" y="764431"/>
            <a:ext cx="5113337" cy="1368425"/>
          </a:xfrm>
          <a:prstGeom prst="irregularSeal1">
            <a:avLst/>
          </a:prstGeom>
          <a:solidFill>
            <a:srgbClr val="FFFF00"/>
          </a:solidFill>
          <a:ln w="9525" cap="flat" cmpd="sng" algn="ctr">
            <a:solidFill>
              <a:schemeClr val="tx1"/>
            </a:solidFill>
            <a:prstDash val="solid"/>
            <a:round/>
            <a:headEnd type="none" w="med" len="med"/>
            <a:tailEnd type="none" w="med" len="med"/>
          </a:ln>
          <a:effectLst/>
        </p:spPr>
        <p:txBody>
          <a:bodyPr/>
          <a:lstStyle/>
          <a:p>
            <a:pPr eaLnBrk="1" hangingPunct="1">
              <a:buFont typeface="Times New Roman" pitchFamily="16" charset="0"/>
              <a:buNone/>
              <a:defRPr/>
            </a:pPr>
            <a:r>
              <a:rPr lang="pt-BR" sz="4000" b="1" dirty="0">
                <a:solidFill>
                  <a:schemeClr val="accent1">
                    <a:lumMod val="50000"/>
                  </a:schemeClr>
                </a:solidFill>
                <a:cs typeface="Arial" panose="020B0604020202020204" pitchFamily="34" charset="0"/>
              </a:rPr>
              <a:t>ATENÇÃO</a:t>
            </a:r>
          </a:p>
        </p:txBody>
      </p:sp>
    </p:spTree>
    <p:extLst>
      <p:ext uri="{BB962C8B-B14F-4D97-AF65-F5344CB8AC3E}">
        <p14:creationId xmlns:p14="http://schemas.microsoft.com/office/powerpoint/2010/main" val="18952002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tângulo 1"/>
          <p:cNvSpPr>
            <a:spLocks noChangeArrowheads="1"/>
          </p:cNvSpPr>
          <p:nvPr/>
        </p:nvSpPr>
        <p:spPr bwMode="auto">
          <a:xfrm>
            <a:off x="935038" y="876449"/>
            <a:ext cx="63373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lgn="l" eaLnBrk="0" hangingPunct="0">
              <a:spcBef>
                <a:spcPts val="8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Times New Roman" pitchFamily="18" charset="0"/>
                <a:ea typeface="Microsoft YaHei" pitchFamily="34" charset="-122"/>
              </a:defRPr>
            </a:lvl1pPr>
            <a:lvl2pPr algn="l" eaLnBrk="0" hangingPunct="0">
              <a:spcBef>
                <a:spcPts val="7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Times New Roman" pitchFamily="18" charset="0"/>
                <a:ea typeface="Microsoft YaHei" pitchFamily="34" charset="-122"/>
              </a:defRPr>
            </a:lvl2pPr>
            <a:lvl3pPr algn="l" eaLnBrk="0" hangingPunct="0">
              <a:spcBef>
                <a:spcPts val="6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8" charset="0"/>
                <a:ea typeface="Microsoft YaHei" pitchFamily="34" charset="-122"/>
              </a:defRPr>
            </a:lvl3pPr>
            <a:lvl4pPr algn="l" eaLnBrk="0" hangingPunct="0">
              <a:spcBef>
                <a:spcPts val="5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itchFamily="18" charset="0"/>
                <a:ea typeface="Microsoft YaHei" pitchFamily="34" charset="-122"/>
              </a:defRPr>
            </a:lvl4pPr>
            <a:lvl5pPr algn="l" eaLnBrk="0" hangingPunct="0">
              <a:spcBef>
                <a:spcPts val="5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itchFamily="18"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itchFamily="18"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itchFamily="18"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itchFamily="18"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itchFamily="18" charset="0"/>
                <a:ea typeface="Microsoft YaHei" pitchFamily="34" charset="-122"/>
              </a:defRPr>
            </a:lvl9pPr>
          </a:lstStyle>
          <a:p>
            <a:pPr algn="ctr" eaLnBrk="1">
              <a:spcBef>
                <a:spcPct val="0"/>
              </a:spcBef>
              <a:buFont typeface="Times New Roman" pitchFamily="18" charset="0"/>
              <a:buNone/>
              <a:defRPr/>
            </a:pPr>
            <a:r>
              <a:rPr lang="pt-BR" altLang="pt-BR" sz="2800" b="1" dirty="0">
                <a:solidFill>
                  <a:schemeClr val="accent1">
                    <a:lumMod val="50000"/>
                  </a:schemeClr>
                </a:solidFill>
                <a:latin typeface="Arial" pitchFamily="34" charset="0"/>
              </a:rPr>
              <a:t>O</a:t>
            </a:r>
            <a:r>
              <a:rPr lang="pt-BR" altLang="pt-BR" sz="2000" b="1" dirty="0">
                <a:solidFill>
                  <a:schemeClr val="accent1">
                    <a:lumMod val="50000"/>
                  </a:schemeClr>
                </a:solidFill>
                <a:latin typeface="Arial" pitchFamily="34" charset="0"/>
              </a:rPr>
              <a:t>  </a:t>
            </a:r>
            <a:r>
              <a:rPr lang="pt-BR" altLang="pt-BR" sz="2800" b="1" dirty="0">
                <a:solidFill>
                  <a:schemeClr val="accent1">
                    <a:lumMod val="50000"/>
                  </a:schemeClr>
                </a:solidFill>
                <a:latin typeface="Arial" pitchFamily="34" charset="0"/>
              </a:rPr>
              <a:t>Interessado tem direito a </a:t>
            </a:r>
          </a:p>
          <a:p>
            <a:pPr algn="ctr" eaLnBrk="1">
              <a:spcBef>
                <a:spcPct val="0"/>
              </a:spcBef>
              <a:buFont typeface="Times New Roman" pitchFamily="18" charset="0"/>
              <a:buNone/>
              <a:defRPr/>
            </a:pPr>
            <a:r>
              <a:rPr lang="pt-BR" altLang="pt-BR" sz="2800" b="1" dirty="0">
                <a:solidFill>
                  <a:schemeClr val="accent1">
                    <a:lumMod val="50000"/>
                  </a:schemeClr>
                </a:solidFill>
                <a:latin typeface="Arial" pitchFamily="34" charset="0"/>
              </a:rPr>
              <a:t>obter informações relativas a:</a:t>
            </a:r>
          </a:p>
        </p:txBody>
      </p:sp>
      <p:sp>
        <p:nvSpPr>
          <p:cNvPr id="3" name="Retângulo de cantos arredondados 4"/>
          <p:cNvSpPr>
            <a:spLocks noChangeArrowheads="1"/>
          </p:cNvSpPr>
          <p:nvPr/>
        </p:nvSpPr>
        <p:spPr bwMode="auto">
          <a:xfrm>
            <a:off x="1331913" y="2205038"/>
            <a:ext cx="5184775" cy="601662"/>
          </a:xfrm>
          <a:prstGeom prst="roundRect">
            <a:avLst>
              <a:gd name="adj" fmla="val 16667"/>
            </a:avLst>
          </a:prstGeom>
          <a:solidFill>
            <a:schemeClr val="accent1">
              <a:lumMod val="20000"/>
              <a:lumOff val="80000"/>
            </a:schemeClr>
          </a:solidFill>
          <a:ln w="9525" algn="ctr">
            <a:solidFill>
              <a:schemeClr val="tx1"/>
            </a:solidFill>
            <a:round/>
            <a:headEnd/>
            <a:tailEnd/>
          </a:ln>
        </p:spPr>
        <p:txBody>
          <a:bodyPr anchor="ctr"/>
          <a:lstStyle/>
          <a:p>
            <a:pPr>
              <a:lnSpc>
                <a:spcPct val="93000"/>
              </a:lnSpc>
              <a:buFont typeface="Times New Roman" pitchFamily="16" charset="0"/>
              <a:buNone/>
              <a:defRPr/>
            </a:pPr>
            <a:r>
              <a:rPr lang="pt-BR" sz="2000" b="1" dirty="0">
                <a:solidFill>
                  <a:srgbClr val="000000"/>
                </a:solidFill>
                <a:latin typeface="+mj-lt"/>
                <a:cs typeface="Arial" panose="020B0604020202020204" pitchFamily="34" charset="0"/>
              </a:rPr>
              <a:t>RESULTADO DE AUDITORIAS?</a:t>
            </a:r>
          </a:p>
        </p:txBody>
      </p:sp>
      <p:sp>
        <p:nvSpPr>
          <p:cNvPr id="4" name="Retângulo de cantos arredondados 6"/>
          <p:cNvSpPr>
            <a:spLocks noChangeArrowheads="1"/>
          </p:cNvSpPr>
          <p:nvPr/>
        </p:nvSpPr>
        <p:spPr bwMode="auto">
          <a:xfrm>
            <a:off x="1331913" y="3068638"/>
            <a:ext cx="5184775" cy="631825"/>
          </a:xfrm>
          <a:prstGeom prst="roundRect">
            <a:avLst>
              <a:gd name="adj" fmla="val 16667"/>
            </a:avLst>
          </a:prstGeom>
          <a:solidFill>
            <a:schemeClr val="accent1">
              <a:lumMod val="20000"/>
              <a:lumOff val="80000"/>
            </a:schemeClr>
          </a:solidFill>
          <a:ln w="9525" algn="ctr">
            <a:solidFill>
              <a:schemeClr val="tx1"/>
            </a:solidFill>
            <a:round/>
            <a:headEnd/>
            <a:tailEnd/>
          </a:ln>
        </p:spPr>
        <p:txBody>
          <a:bodyPr anchor="ctr"/>
          <a:lstStyle/>
          <a:p>
            <a:pPr>
              <a:lnSpc>
                <a:spcPct val="93000"/>
              </a:lnSpc>
              <a:buFont typeface="Times New Roman" pitchFamily="16" charset="0"/>
              <a:buNone/>
              <a:defRPr/>
            </a:pPr>
            <a:r>
              <a:rPr lang="pt-BR" sz="2000" b="1" dirty="0">
                <a:solidFill>
                  <a:srgbClr val="000000"/>
                </a:solidFill>
                <a:latin typeface="+mj-lt"/>
                <a:cs typeface="Arial" panose="020B0604020202020204" pitchFamily="34" charset="0"/>
              </a:rPr>
              <a:t>PRESTAÇÕES DE CONTAS RELATIVAS A EXERCÍCIOS ANTERIORES?</a:t>
            </a:r>
          </a:p>
        </p:txBody>
      </p:sp>
      <p:sp>
        <p:nvSpPr>
          <p:cNvPr id="5" name="Retângulo de cantos arredondados 12"/>
          <p:cNvSpPr>
            <a:spLocks noChangeArrowheads="1"/>
          </p:cNvSpPr>
          <p:nvPr/>
        </p:nvSpPr>
        <p:spPr bwMode="auto">
          <a:xfrm>
            <a:off x="1331913" y="4005263"/>
            <a:ext cx="5184775" cy="833437"/>
          </a:xfrm>
          <a:prstGeom prst="roundRect">
            <a:avLst>
              <a:gd name="adj" fmla="val 16667"/>
            </a:avLst>
          </a:prstGeom>
          <a:solidFill>
            <a:schemeClr val="accent1">
              <a:lumMod val="20000"/>
              <a:lumOff val="80000"/>
            </a:schemeClr>
          </a:solidFill>
          <a:ln w="9525" algn="ctr">
            <a:solidFill>
              <a:schemeClr val="tx1"/>
            </a:solidFill>
            <a:round/>
            <a:headEnd/>
            <a:tailEnd/>
          </a:ln>
        </p:spPr>
        <p:txBody>
          <a:bodyPr anchor="ctr"/>
          <a:lstStyle/>
          <a:p>
            <a:pPr>
              <a:lnSpc>
                <a:spcPct val="93000"/>
              </a:lnSpc>
              <a:buFont typeface="Times New Roman" pitchFamily="16" charset="0"/>
              <a:buNone/>
              <a:defRPr/>
            </a:pPr>
            <a:r>
              <a:rPr lang="pt-BR" sz="2000" b="1" dirty="0">
                <a:solidFill>
                  <a:srgbClr val="000000"/>
                </a:solidFill>
                <a:latin typeface="+mj-lt"/>
                <a:cs typeface="Arial" panose="020B0604020202020204" pitchFamily="34" charset="0"/>
              </a:rPr>
              <a:t>LICITAÇÕES E CONTRATOS ADMINISTRATIVOS?</a:t>
            </a:r>
          </a:p>
        </p:txBody>
      </p:sp>
      <p:pic>
        <p:nvPicPr>
          <p:cNvPr id="36870" name="Image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2806700"/>
            <a:ext cx="2339975"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bwMode="auto">
          <a:xfrm>
            <a:off x="3635375" y="5210522"/>
            <a:ext cx="2665413" cy="666750"/>
          </a:xfrm>
          <a:prstGeom prst="rect">
            <a:avLst/>
          </a:prstGeom>
          <a:noFill/>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a:lstStyle/>
          <a:p>
            <a:pPr>
              <a:lnSpc>
                <a:spcPct val="93000"/>
              </a:lnSpc>
              <a:buFont typeface="Times New Roman" pitchFamily="16" charset="0"/>
              <a:buNone/>
              <a:defRPr/>
            </a:pPr>
            <a:r>
              <a:rPr lang="pt-BR" sz="4800" b="1" dirty="0">
                <a:solidFill>
                  <a:schemeClr val="accent2"/>
                </a:solidFill>
                <a:cs typeface="Arial" panose="020B0604020202020204" pitchFamily="34" charset="0"/>
              </a:rPr>
              <a:t>SIIIMM</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4437063"/>
            <a:ext cx="1655763"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462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tângulo 1"/>
          <p:cNvSpPr>
            <a:spLocks noChangeArrowheads="1"/>
          </p:cNvSpPr>
          <p:nvPr/>
        </p:nvSpPr>
        <p:spPr bwMode="auto">
          <a:xfrm>
            <a:off x="935038" y="794963"/>
            <a:ext cx="63373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bg1"/>
                </a:solidFill>
                <a:latin typeface="Times New Roman" pitchFamily="18" charset="0"/>
                <a:ea typeface="Microsoft YaHei" pitchFamily="34" charset="-122"/>
              </a:defRPr>
            </a:lvl1pPr>
            <a:lvl2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bg1"/>
                </a:solidFill>
                <a:latin typeface="Times New Roman" pitchFamily="18" charset="0"/>
                <a:ea typeface="Microsoft YaHei" pitchFamily="34" charset="-122"/>
              </a:defRPr>
            </a:lvl2pPr>
            <a:lvl3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bg1"/>
                </a:solidFill>
                <a:latin typeface="Times New Roman" pitchFamily="18" charset="0"/>
                <a:ea typeface="Microsoft YaHei" pitchFamily="34" charset="-122"/>
              </a:defRPr>
            </a:lvl3pPr>
            <a:lvl4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bg1"/>
                </a:solidFill>
                <a:latin typeface="Times New Roman" pitchFamily="18" charset="0"/>
                <a:ea typeface="Microsoft YaHei" pitchFamily="34" charset="-122"/>
              </a:defRPr>
            </a:lvl4pPr>
            <a:lvl5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bg1"/>
                </a:solidFill>
                <a:latin typeface="Times New Roman" pitchFamily="18" charset="0"/>
                <a:ea typeface="Microsoft YaHei" pitchFamily="34" charset="-122"/>
              </a:defRPr>
            </a:lvl5pPr>
            <a:lvl6pPr marL="25146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bg1"/>
                </a:solidFill>
                <a:latin typeface="Times New Roman" pitchFamily="18" charset="0"/>
                <a:ea typeface="Microsoft YaHei" pitchFamily="34" charset="-122"/>
              </a:defRPr>
            </a:lvl6pPr>
            <a:lvl7pPr marL="29718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bg1"/>
                </a:solidFill>
                <a:latin typeface="Times New Roman" pitchFamily="18" charset="0"/>
                <a:ea typeface="Microsoft YaHei" pitchFamily="34" charset="-122"/>
              </a:defRPr>
            </a:lvl7pPr>
            <a:lvl8pPr marL="34290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bg1"/>
                </a:solidFill>
                <a:latin typeface="Times New Roman" pitchFamily="18" charset="0"/>
                <a:ea typeface="Microsoft YaHei" pitchFamily="34" charset="-122"/>
              </a:defRPr>
            </a:lvl8pPr>
            <a:lvl9pPr marL="3886200" indent="-228600" algn="ctr" defTabSz="449263" eaLnBrk="0" fontAlgn="base" hangingPunct="0">
              <a:lnSpc>
                <a:spcPct val="82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chemeClr val="bg1"/>
                </a:solidFill>
                <a:latin typeface="Times New Roman" pitchFamily="18" charset="0"/>
                <a:ea typeface="Microsoft YaHei" pitchFamily="34" charset="-122"/>
              </a:defRPr>
            </a:lvl9pPr>
          </a:lstStyle>
          <a:p>
            <a:pPr eaLnBrk="1" hangingPunct="1"/>
            <a:r>
              <a:rPr lang="pt-BR" altLang="pt-BR" sz="2800" b="1" dirty="0">
                <a:solidFill>
                  <a:schemeClr val="tx2"/>
                </a:solidFill>
              </a:rPr>
              <a:t>O Poder Público tem obrigação de fornecer informações relativas a:</a:t>
            </a:r>
          </a:p>
        </p:txBody>
      </p:sp>
      <p:sp>
        <p:nvSpPr>
          <p:cNvPr id="3" name="Retângulo de cantos arredondados 4"/>
          <p:cNvSpPr>
            <a:spLocks noChangeArrowheads="1"/>
          </p:cNvSpPr>
          <p:nvPr/>
        </p:nvSpPr>
        <p:spPr bwMode="auto">
          <a:xfrm>
            <a:off x="1331913" y="2205038"/>
            <a:ext cx="5184775" cy="601662"/>
          </a:xfrm>
          <a:prstGeom prst="roundRect">
            <a:avLst>
              <a:gd name="adj" fmla="val 16667"/>
            </a:avLst>
          </a:prstGeom>
          <a:solidFill>
            <a:schemeClr val="accent1">
              <a:lumMod val="20000"/>
              <a:lumOff val="80000"/>
            </a:schemeClr>
          </a:solidFill>
          <a:ln w="9525" algn="ctr">
            <a:solidFill>
              <a:schemeClr val="tx1"/>
            </a:solidFill>
            <a:round/>
            <a:headEnd/>
            <a:tailEnd/>
          </a:ln>
        </p:spPr>
        <p:txBody>
          <a:bodyPr anchor="ctr"/>
          <a:lstStyle/>
          <a:p>
            <a:pPr>
              <a:lnSpc>
                <a:spcPct val="93000"/>
              </a:lnSpc>
              <a:buFont typeface="Times New Roman" pitchFamily="16" charset="0"/>
              <a:buNone/>
              <a:defRPr/>
            </a:pPr>
            <a:r>
              <a:rPr lang="pt-BR" sz="2300" b="1" dirty="0">
                <a:solidFill>
                  <a:srgbClr val="000000"/>
                </a:solidFill>
                <a:latin typeface="+mj-lt"/>
                <a:cs typeface="Arial" panose="020B0604020202020204" pitchFamily="34" charset="0"/>
              </a:rPr>
              <a:t>Fiscalização ainda em andamento?</a:t>
            </a:r>
          </a:p>
        </p:txBody>
      </p:sp>
      <p:sp>
        <p:nvSpPr>
          <p:cNvPr id="4" name="Retângulo de cantos arredondados 12"/>
          <p:cNvSpPr>
            <a:spLocks noChangeArrowheads="1"/>
          </p:cNvSpPr>
          <p:nvPr/>
        </p:nvSpPr>
        <p:spPr bwMode="auto">
          <a:xfrm>
            <a:off x="1331913" y="3171825"/>
            <a:ext cx="5184775" cy="833438"/>
          </a:xfrm>
          <a:prstGeom prst="roundRect">
            <a:avLst>
              <a:gd name="adj" fmla="val 16667"/>
            </a:avLst>
          </a:prstGeom>
          <a:solidFill>
            <a:schemeClr val="accent1">
              <a:lumMod val="20000"/>
              <a:lumOff val="80000"/>
            </a:schemeClr>
          </a:solidFill>
          <a:ln w="9525" algn="ctr">
            <a:solidFill>
              <a:schemeClr val="tx1"/>
            </a:solidFill>
            <a:round/>
            <a:headEnd/>
            <a:tailEnd/>
          </a:ln>
        </p:spPr>
        <p:txBody>
          <a:bodyPr anchor="ctr"/>
          <a:lstStyle/>
          <a:p>
            <a:pPr>
              <a:lnSpc>
                <a:spcPct val="93000"/>
              </a:lnSpc>
              <a:buFont typeface="Times New Roman" pitchFamily="16" charset="0"/>
              <a:buNone/>
              <a:defRPr/>
            </a:pPr>
            <a:r>
              <a:rPr lang="pt-BR" sz="2300" b="1" dirty="0">
                <a:solidFill>
                  <a:srgbClr val="000000"/>
                </a:solidFill>
                <a:latin typeface="+mj-lt"/>
                <a:cs typeface="Arial" panose="020B0604020202020204" pitchFamily="34" charset="0"/>
              </a:rPr>
              <a:t>Processo de licença ainda em análise?</a:t>
            </a:r>
          </a:p>
        </p:txBody>
      </p:sp>
      <p:pic>
        <p:nvPicPr>
          <p:cNvPr id="37893" name="Image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83413" y="2205038"/>
            <a:ext cx="2012950"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ângulo 5"/>
          <p:cNvSpPr/>
          <p:nvPr/>
        </p:nvSpPr>
        <p:spPr bwMode="auto">
          <a:xfrm>
            <a:off x="1042988" y="4221163"/>
            <a:ext cx="6229350" cy="1941512"/>
          </a:xfrm>
          <a:prstGeom prst="rect">
            <a:avLst/>
          </a:prstGeom>
          <a:solidFill>
            <a:schemeClr val="accent1">
              <a:lumMod val="20000"/>
              <a:lumOff val="80000"/>
            </a:schemeClr>
          </a:solidFill>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lIns="108000" tIns="108000" rIns="108000" bIns="108000"/>
          <a:lstStyle/>
          <a:p>
            <a:pPr>
              <a:lnSpc>
                <a:spcPct val="93000"/>
              </a:lnSpc>
              <a:defRPr/>
            </a:pPr>
            <a:r>
              <a:rPr lang="pt-BR" sz="2000" dirty="0">
                <a:solidFill>
                  <a:schemeClr val="tx1"/>
                </a:solidFill>
                <a:latin typeface="+mj-lt"/>
                <a:cs typeface="Arial" panose="020B0604020202020204" pitchFamily="34" charset="0"/>
              </a:rPr>
              <a:t>Art. 7º, §3º -  O direito de acesso aos documentos ou às informações neles contidas utilizados como fundamento da tomada de decisão e do ato administrativo </a:t>
            </a:r>
            <a:r>
              <a:rPr lang="pt-BR" sz="2800" dirty="0">
                <a:solidFill>
                  <a:schemeClr val="tx1"/>
                </a:solidFill>
                <a:latin typeface="+mj-lt"/>
                <a:cs typeface="Arial" panose="020B0604020202020204" pitchFamily="34" charset="0"/>
              </a:rPr>
              <a:t>será assegurado com a edição do ato decisório respectivo.</a:t>
            </a:r>
            <a:r>
              <a:rPr lang="pt-BR" sz="2000" dirty="0">
                <a:solidFill>
                  <a:schemeClr val="tx1"/>
                </a:solidFill>
                <a:latin typeface="+mj-lt"/>
                <a:cs typeface="Arial" panose="020B0604020202020204" pitchFamily="34" charset="0"/>
              </a:rPr>
              <a:t> </a:t>
            </a: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2500" y="4649788"/>
            <a:ext cx="1655763"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9209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tângulo 1"/>
          <p:cNvSpPr>
            <a:spLocks noChangeArrowheads="1"/>
          </p:cNvSpPr>
          <p:nvPr/>
        </p:nvSpPr>
        <p:spPr bwMode="auto">
          <a:xfrm>
            <a:off x="900113" y="731838"/>
            <a:ext cx="7885112"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lgn="l" eaLnBrk="0" hangingPunct="0">
              <a:spcBef>
                <a:spcPts val="8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Times New Roman" pitchFamily="18" charset="0"/>
                <a:ea typeface="Microsoft YaHei" pitchFamily="34" charset="-122"/>
              </a:defRPr>
            </a:lvl1pPr>
            <a:lvl2pPr algn="l" eaLnBrk="0" hangingPunct="0">
              <a:spcBef>
                <a:spcPts val="7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Times New Roman" pitchFamily="18" charset="0"/>
                <a:ea typeface="Microsoft YaHei" pitchFamily="34" charset="-122"/>
              </a:defRPr>
            </a:lvl2pPr>
            <a:lvl3pPr algn="l" eaLnBrk="0" hangingPunct="0">
              <a:spcBef>
                <a:spcPts val="6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Times New Roman" pitchFamily="18" charset="0"/>
                <a:ea typeface="Microsoft YaHei" pitchFamily="34" charset="-122"/>
              </a:defRPr>
            </a:lvl3pPr>
            <a:lvl4pPr algn="l" eaLnBrk="0" hangingPunct="0">
              <a:spcBef>
                <a:spcPts val="5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itchFamily="18" charset="0"/>
                <a:ea typeface="Microsoft YaHei" pitchFamily="34" charset="-122"/>
              </a:defRPr>
            </a:lvl4pPr>
            <a:lvl5pPr algn="l" eaLnBrk="0" hangingPunct="0">
              <a:spcBef>
                <a:spcPts val="500"/>
              </a:spcBef>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itchFamily="18"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itchFamily="18"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itchFamily="18"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itchFamily="18"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Times New Roman" pitchFamily="18" charset="0"/>
                <a:ea typeface="Microsoft YaHei" pitchFamily="34" charset="-122"/>
              </a:defRPr>
            </a:lvl9pPr>
          </a:lstStyle>
          <a:p>
            <a:pPr algn="ctr" eaLnBrk="1">
              <a:spcBef>
                <a:spcPct val="0"/>
              </a:spcBef>
              <a:buFont typeface="Times New Roman" pitchFamily="18" charset="0"/>
              <a:buNone/>
              <a:defRPr/>
            </a:pPr>
            <a:r>
              <a:rPr lang="pt-BR" altLang="pt-BR" sz="2800" b="1" dirty="0">
                <a:solidFill>
                  <a:schemeClr val="accent1">
                    <a:lumMod val="50000"/>
                  </a:schemeClr>
                </a:solidFill>
                <a:latin typeface="Arial" pitchFamily="34" charset="0"/>
              </a:rPr>
              <a:t>O Poder Público tem obrigação de fornecer informações relativas a:</a:t>
            </a:r>
          </a:p>
        </p:txBody>
      </p:sp>
      <p:sp>
        <p:nvSpPr>
          <p:cNvPr id="3" name="Retângulo de cantos arredondados 6"/>
          <p:cNvSpPr>
            <a:spLocks noChangeArrowheads="1"/>
          </p:cNvSpPr>
          <p:nvPr/>
        </p:nvSpPr>
        <p:spPr bwMode="auto">
          <a:xfrm>
            <a:off x="2033588" y="1700213"/>
            <a:ext cx="5184775" cy="631825"/>
          </a:xfrm>
          <a:prstGeom prst="roundRect">
            <a:avLst>
              <a:gd name="adj" fmla="val 16667"/>
            </a:avLst>
          </a:prstGeom>
          <a:solidFill>
            <a:schemeClr val="accent1">
              <a:lumMod val="20000"/>
              <a:lumOff val="80000"/>
            </a:schemeClr>
          </a:solidFill>
          <a:ln>
            <a:headEnd/>
            <a:tailEnd/>
          </a:ln>
        </p:spPr>
        <p:style>
          <a:lnRef idx="2">
            <a:schemeClr val="accent1"/>
          </a:lnRef>
          <a:fillRef idx="1">
            <a:schemeClr val="lt1"/>
          </a:fillRef>
          <a:effectRef idx="0">
            <a:schemeClr val="accent1"/>
          </a:effectRef>
          <a:fontRef idx="minor">
            <a:schemeClr val="dk1"/>
          </a:fontRef>
        </p:style>
        <p:txBody>
          <a:bodyPr anchor="ctr"/>
          <a:lstStyle/>
          <a:p>
            <a:pPr>
              <a:lnSpc>
                <a:spcPct val="93000"/>
              </a:lnSpc>
              <a:buFont typeface="Times New Roman" pitchFamily="16" charset="0"/>
              <a:buNone/>
              <a:defRPr/>
            </a:pPr>
            <a:r>
              <a:rPr lang="pt-BR" sz="2000" b="1" dirty="0">
                <a:solidFill>
                  <a:srgbClr val="000000"/>
                </a:solidFill>
                <a:latin typeface="+mj-lt"/>
                <a:cs typeface="Arial" panose="020B0604020202020204" pitchFamily="34" charset="0"/>
              </a:rPr>
              <a:t>Licitação ainda em andamento?</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4437063"/>
            <a:ext cx="1655763"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p:cNvSpPr/>
          <p:nvPr/>
        </p:nvSpPr>
        <p:spPr bwMode="auto">
          <a:xfrm>
            <a:off x="1023938" y="2671688"/>
            <a:ext cx="7219950" cy="1549400"/>
          </a:xfrm>
          <a:prstGeom prst="rect">
            <a:avLst/>
          </a:prstGeom>
          <a:solidFill>
            <a:schemeClr val="accent1">
              <a:lumMod val="20000"/>
              <a:lumOff val="80000"/>
            </a:schemeClr>
          </a:solidFill>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lIns="108000" tIns="108000" rIns="108000" bIns="108000"/>
          <a:lstStyle/>
          <a:p>
            <a:pPr>
              <a:lnSpc>
                <a:spcPct val="93000"/>
              </a:lnSpc>
              <a:defRPr/>
            </a:pPr>
            <a:r>
              <a:rPr lang="pt-BR" sz="2000" dirty="0">
                <a:solidFill>
                  <a:schemeClr val="tx1"/>
                </a:solidFill>
                <a:latin typeface="+mj-lt"/>
                <a:cs typeface="Arial" panose="020B0604020202020204" pitchFamily="34" charset="0"/>
              </a:rPr>
              <a:t>Art. 7º, VI, da LAI -  O direito de acesso compreende o direito de obter(...) VI -  </a:t>
            </a:r>
            <a:r>
              <a:rPr lang="pt-BR" sz="2800" dirty="0">
                <a:solidFill>
                  <a:schemeClr val="tx1"/>
                </a:solidFill>
                <a:latin typeface="+mj-lt"/>
                <a:cs typeface="Arial" panose="020B0604020202020204" pitchFamily="34" charset="0"/>
              </a:rPr>
              <a:t>informação pertinente </a:t>
            </a:r>
            <a:r>
              <a:rPr lang="pt-BR" sz="2000" dirty="0">
                <a:solidFill>
                  <a:schemeClr val="tx1"/>
                </a:solidFill>
                <a:latin typeface="+mj-lt"/>
                <a:cs typeface="Arial" panose="020B0604020202020204" pitchFamily="34" charset="0"/>
              </a:rPr>
              <a:t>à administração do patrimônio público, utilização de recursos públicos, </a:t>
            </a:r>
            <a:r>
              <a:rPr lang="pt-BR" sz="2800" dirty="0">
                <a:solidFill>
                  <a:schemeClr val="tx1"/>
                </a:solidFill>
                <a:latin typeface="+mj-lt"/>
                <a:cs typeface="Arial" panose="020B0604020202020204" pitchFamily="34" charset="0"/>
              </a:rPr>
              <a:t>licitação</a:t>
            </a:r>
            <a:r>
              <a:rPr lang="pt-BR" sz="2000" dirty="0">
                <a:solidFill>
                  <a:schemeClr val="tx1"/>
                </a:solidFill>
                <a:latin typeface="+mj-lt"/>
                <a:cs typeface="Arial" panose="020B0604020202020204" pitchFamily="34" charset="0"/>
              </a:rPr>
              <a:t>, contratos administrativos;  </a:t>
            </a:r>
          </a:p>
        </p:txBody>
      </p:sp>
      <p:sp>
        <p:nvSpPr>
          <p:cNvPr id="6" name="Retângulo 5"/>
          <p:cNvSpPr/>
          <p:nvPr/>
        </p:nvSpPr>
        <p:spPr>
          <a:xfrm>
            <a:off x="1597025" y="4492858"/>
            <a:ext cx="5945188" cy="1600438"/>
          </a:xfrm>
          <a:prstGeom prst="rect">
            <a:avLst/>
          </a:prstGeom>
          <a:solidFill>
            <a:schemeClr val="accent1">
              <a:lumMod val="20000"/>
              <a:lumOff val="80000"/>
            </a:schemeClr>
          </a:solidFill>
        </p:spPr>
        <p:style>
          <a:lnRef idx="3">
            <a:schemeClr val="lt1"/>
          </a:lnRef>
          <a:fillRef idx="1">
            <a:schemeClr val="accent4"/>
          </a:fillRef>
          <a:effectRef idx="1">
            <a:schemeClr val="accent4"/>
          </a:effectRef>
          <a:fontRef idx="minor">
            <a:schemeClr val="lt1"/>
          </a:fontRef>
        </p:style>
        <p:txBody>
          <a:bodyPr>
            <a:spAutoFit/>
          </a:bodyPr>
          <a:lstStyle/>
          <a:p>
            <a:pPr>
              <a:defRPr/>
            </a:pPr>
            <a:endParaRPr lang="pt-BR" sz="1400" dirty="0">
              <a:solidFill>
                <a:srgbClr val="FFFFFF"/>
              </a:solidFill>
              <a:cs typeface="Arial" panose="020B0604020202020204" pitchFamily="34" charset="0"/>
            </a:endParaRPr>
          </a:p>
          <a:p>
            <a:pPr>
              <a:defRPr/>
            </a:pPr>
            <a:r>
              <a:rPr lang="pt-BR" dirty="0">
                <a:solidFill>
                  <a:schemeClr val="tx1"/>
                </a:solidFill>
                <a:latin typeface="+mj-lt"/>
                <a:cs typeface="Arial" panose="020B0604020202020204" pitchFamily="34" charset="0"/>
              </a:rPr>
              <a:t>Lei nº 8.666/93 – art. 3º, § 3</a:t>
            </a:r>
            <a:r>
              <a:rPr lang="pt-BR" u="sng" baseline="30000" dirty="0">
                <a:solidFill>
                  <a:schemeClr val="tx1"/>
                </a:solidFill>
                <a:latin typeface="+mj-lt"/>
                <a:cs typeface="Arial" panose="020B0604020202020204" pitchFamily="34" charset="0"/>
              </a:rPr>
              <a:t>o</a:t>
            </a:r>
            <a:r>
              <a:rPr lang="pt-BR" dirty="0">
                <a:solidFill>
                  <a:schemeClr val="tx1"/>
                </a:solidFill>
                <a:latin typeface="+mj-lt"/>
                <a:cs typeface="Arial" panose="020B0604020202020204" pitchFamily="34" charset="0"/>
              </a:rPr>
              <a:t>  - </a:t>
            </a:r>
            <a:r>
              <a:rPr lang="pt-BR" b="1" dirty="0">
                <a:solidFill>
                  <a:schemeClr val="tx1"/>
                </a:solidFill>
                <a:latin typeface="+mj-lt"/>
                <a:cs typeface="Arial" panose="020B0604020202020204" pitchFamily="34" charset="0"/>
              </a:rPr>
              <a:t>A licitação não será sigilosa</a:t>
            </a:r>
            <a:r>
              <a:rPr lang="pt-BR" dirty="0">
                <a:solidFill>
                  <a:schemeClr val="tx1"/>
                </a:solidFill>
                <a:latin typeface="+mj-lt"/>
                <a:cs typeface="Arial" panose="020B0604020202020204" pitchFamily="34" charset="0"/>
              </a:rPr>
              <a:t>, sendo públicos e acessíveis ao público os atos de seu procedimento, salvo quanto ao conteúdo das propostas, até a respectiva abertura.</a:t>
            </a:r>
          </a:p>
          <a:p>
            <a:pPr>
              <a:defRPr/>
            </a:pPr>
            <a:endParaRPr lang="pt-BR" sz="1200" dirty="0">
              <a:solidFill>
                <a:srgbClr val="FFFFFF"/>
              </a:solidFill>
              <a:cs typeface="Arial" panose="020B0604020202020204" pitchFamily="34" charset="0"/>
            </a:endParaRPr>
          </a:p>
        </p:txBody>
      </p:sp>
    </p:spTree>
    <p:extLst>
      <p:ext uri="{BB962C8B-B14F-4D97-AF65-F5344CB8AC3E}">
        <p14:creationId xmlns:p14="http://schemas.microsoft.com/office/powerpoint/2010/main" val="9989817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1"/>
          <p:cNvSpPr txBox="1">
            <a:spLocks noChangeArrowheads="1"/>
          </p:cNvSpPr>
          <p:nvPr/>
        </p:nvSpPr>
        <p:spPr bwMode="auto">
          <a:xfrm>
            <a:off x="255588" y="957163"/>
            <a:ext cx="8431212"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marL="342900" indent="-33178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Times New Roman" pitchFamily="18" charset="0"/>
                <a:ea typeface="SimSun" pitchFamily="2"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Times New Roman" pitchFamily="18" charset="0"/>
                <a:ea typeface="SimSun" pitchFamily="2"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Times New Roman" pitchFamily="18" charset="0"/>
                <a:ea typeface="SimSun" pitchFamily="2"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Times New Roman" pitchFamily="18" charset="0"/>
                <a:ea typeface="SimSun" pitchFamily="2"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Times New Roman" pitchFamily="18" charset="0"/>
                <a:ea typeface="SimSun" pitchFamily="2" charset="-122"/>
              </a:defRPr>
            </a:lvl9pPr>
          </a:lstStyle>
          <a:p>
            <a:pPr algn="ctr" eaLnBrk="1" hangingPunct="1">
              <a:lnSpc>
                <a:spcPct val="82000"/>
              </a:lnSpc>
              <a:spcAft>
                <a:spcPts val="1800"/>
              </a:spcAft>
              <a:buSzPct val="100000"/>
            </a:pPr>
            <a:r>
              <a:rPr lang="pt-BR" altLang="pt-BR" sz="2800" b="1" dirty="0">
                <a:solidFill>
                  <a:schemeClr val="tx2"/>
                </a:solidFill>
                <a:latin typeface="+mj-lt"/>
                <a:ea typeface="Lucida Sans Unicode" pitchFamily="34" charset="0"/>
                <a:cs typeface="Times New Roman" pitchFamily="18" charset="0"/>
              </a:rPr>
              <a:t>Hipóteses de Classificação de Sigilo</a:t>
            </a:r>
          </a:p>
        </p:txBody>
      </p:sp>
      <p:pic>
        <p:nvPicPr>
          <p:cNvPr id="788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75" y="1590675"/>
            <a:ext cx="8521700" cy="1365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885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75" y="3444875"/>
            <a:ext cx="8455025" cy="3352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535976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8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8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1"/>
          <p:cNvSpPr txBox="1">
            <a:spLocks noChangeArrowheads="1"/>
          </p:cNvSpPr>
          <p:nvPr/>
        </p:nvSpPr>
        <p:spPr bwMode="auto">
          <a:xfrm>
            <a:off x="827584" y="820068"/>
            <a:ext cx="74676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Times New Roman" pitchFamily="18" charset="0"/>
                <a:ea typeface="SimSun" pitchFamily="2" charset="-122"/>
              </a:defRPr>
            </a:lvl9pPr>
          </a:lstStyle>
          <a:p>
            <a:pPr algn="ctr" eaLnBrk="1" hangingPunct="1">
              <a:buSzPct val="100000"/>
            </a:pPr>
            <a:r>
              <a:rPr lang="pt-BR" altLang="pt-BR" sz="2800" b="1" dirty="0">
                <a:solidFill>
                  <a:schemeClr val="tx2"/>
                </a:solidFill>
                <a:latin typeface="Arial" pitchFamily="34" charset="0"/>
                <a:ea typeface="Lucida Sans Unicode" pitchFamily="34" charset="0"/>
                <a:cs typeface="Times New Roman" pitchFamily="18" charset="0"/>
              </a:rPr>
              <a:t>INFORMAÇÕES CLASSIFICADAS</a:t>
            </a:r>
          </a:p>
        </p:txBody>
      </p:sp>
      <p:pic>
        <p:nvPicPr>
          <p:cNvPr id="808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4650" y="1395413"/>
            <a:ext cx="15119350" cy="5565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157497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1776184"/>
            <a:ext cx="8229600" cy="4389120"/>
          </a:xfrm>
        </p:spPr>
        <p:txBody>
          <a:bodyPr>
            <a:normAutofit lnSpcReduction="10000"/>
          </a:bodyPr>
          <a:lstStyle/>
          <a:p>
            <a:pPr marL="0" indent="0" algn="ctr">
              <a:buNone/>
            </a:pPr>
            <a:endParaRPr lang="pt-BR" sz="2400" b="1" dirty="0">
              <a:solidFill>
                <a:srgbClr val="0070C0"/>
              </a:solidFill>
              <a:latin typeface="+mj-lt"/>
            </a:endParaRPr>
          </a:p>
          <a:p>
            <a:pPr marL="0" indent="0" algn="ctr">
              <a:buNone/>
            </a:pPr>
            <a:r>
              <a:rPr lang="pt-BR" sz="2400" b="1" dirty="0">
                <a:solidFill>
                  <a:srgbClr val="0070C0"/>
                </a:solidFill>
                <a:latin typeface="+mj-lt"/>
              </a:rPr>
              <a:t>Análise do Índice:</a:t>
            </a:r>
          </a:p>
          <a:p>
            <a:pPr marL="0" indent="0" algn="ctr">
              <a:buNone/>
            </a:pPr>
            <a:endParaRPr lang="pt-BR" sz="2400" b="1" dirty="0">
              <a:solidFill>
                <a:srgbClr val="0070C0"/>
              </a:solidFill>
              <a:latin typeface="+mj-lt"/>
            </a:endParaRPr>
          </a:p>
          <a:p>
            <a:r>
              <a:rPr lang="pt-BR" sz="2400" dirty="0"/>
              <a:t>Os países menos corruptos do mundo são, nessa ordem: 1) Dinamarca; 2) Nova Zelândia; 3) Finlândia; 4) Suécia; 5) </a:t>
            </a:r>
            <a:r>
              <a:rPr lang="pt-BR" sz="2400" dirty="0" err="1"/>
              <a:t>Suiça</a:t>
            </a:r>
            <a:r>
              <a:rPr lang="pt-BR" sz="2400" dirty="0"/>
              <a:t>; 6) Noruega; 7) Singapura; 8) Holanda; 9) Canadá e 10) Alemanha;</a:t>
            </a:r>
          </a:p>
          <a:p>
            <a:r>
              <a:rPr lang="pt-BR" sz="2400" dirty="0"/>
              <a:t> O Brasil perdeu três posições em 2016, ficando com 40 pontos e a 79º colocação entre 171 países analisados;</a:t>
            </a:r>
          </a:p>
          <a:p>
            <a:r>
              <a:rPr lang="pt-BR" sz="2400" dirty="0"/>
              <a:t>Na América do Sul, os melhores países são o Uruguai (21º) e Chile (24º);</a:t>
            </a:r>
          </a:p>
          <a:p>
            <a:endParaRPr lang="pt-BR" dirty="0"/>
          </a:p>
        </p:txBody>
      </p:sp>
      <p:sp>
        <p:nvSpPr>
          <p:cNvPr id="4" name="Título 1"/>
          <p:cNvSpPr>
            <a:spLocks noGrp="1"/>
          </p:cNvSpPr>
          <p:nvPr>
            <p:ph type="title"/>
          </p:nvPr>
        </p:nvSpPr>
        <p:spPr>
          <a:xfrm>
            <a:off x="467544" y="485800"/>
            <a:ext cx="8229600" cy="1143000"/>
          </a:xfrm>
        </p:spPr>
        <p:txBody>
          <a:bodyPr>
            <a:normAutofit/>
          </a:bodyPr>
          <a:lstStyle/>
          <a:p>
            <a:pPr lvl="0" algn="ctr"/>
            <a:r>
              <a:rPr lang="pt-BR" sz="3600" b="1" dirty="0"/>
              <a:t>O Brasil é um país corrupto?</a:t>
            </a:r>
            <a:endParaRPr lang="pt-BR" sz="3600" dirty="0"/>
          </a:p>
        </p:txBody>
      </p:sp>
    </p:spTree>
    <p:extLst>
      <p:ext uri="{BB962C8B-B14F-4D97-AF65-F5344CB8AC3E}">
        <p14:creationId xmlns:p14="http://schemas.microsoft.com/office/powerpoint/2010/main" val="332637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053927"/>
            <a:ext cx="8229600" cy="1150937"/>
          </a:xfrm>
        </p:spPr>
        <p:txBody>
          <a:bodyPr>
            <a:noAutofit/>
          </a:bodyPr>
          <a:lstStyle/>
          <a:p>
            <a:pPr>
              <a:defRPr/>
            </a:pPr>
            <a:r>
              <a:rPr lang="pt-BR" sz="3600" b="1" dirty="0">
                <a:solidFill>
                  <a:schemeClr val="tx2"/>
                </a:solidFill>
                <a:ea typeface="+mn-ea"/>
                <a:cs typeface="Calibri" pitchFamily="34" charset="0"/>
              </a:rPr>
              <a:t>Dimensões Combate à Corrupção (KLITGAARD, Robert, 1994) </a:t>
            </a:r>
          </a:p>
        </p:txBody>
      </p:sp>
      <p:sp>
        <p:nvSpPr>
          <p:cNvPr id="3" name="Espaço Reservado para Conteúdo 2"/>
          <p:cNvSpPr>
            <a:spLocks noGrp="1"/>
          </p:cNvSpPr>
          <p:nvPr>
            <p:ph idx="1"/>
          </p:nvPr>
        </p:nvSpPr>
        <p:spPr>
          <a:xfrm>
            <a:off x="457200" y="2388319"/>
            <a:ext cx="8229600" cy="4137025"/>
          </a:xfrm>
        </p:spPr>
        <p:txBody>
          <a:bodyPr>
            <a:normAutofit/>
          </a:bodyPr>
          <a:lstStyle/>
          <a:p>
            <a:pPr marL="0" indent="0" algn="just">
              <a:buFontTx/>
              <a:buNone/>
              <a:defRPr/>
            </a:pPr>
            <a:endParaRPr lang="pt-BR" sz="2800" b="1" dirty="0">
              <a:solidFill>
                <a:schemeClr val="accent2"/>
              </a:solidFill>
              <a:cs typeface="Calibri" pitchFamily="34" charset="0"/>
            </a:endParaRPr>
          </a:p>
          <a:p>
            <a:pPr marL="0" indent="0" algn="just">
              <a:buNone/>
              <a:defRPr/>
            </a:pPr>
            <a:r>
              <a:rPr lang="pt-BR" dirty="0">
                <a:cs typeface="Calibri" pitchFamily="34" charset="0"/>
              </a:rPr>
              <a:t>1) Dimensão Responsabilização - Probabilidade de ser Descoberto e Punido e o Tamanho da Punição;</a:t>
            </a:r>
          </a:p>
          <a:p>
            <a:pPr marL="0" indent="0" algn="just">
              <a:buFont typeface="Arial" panose="020B0604020202020204" pitchFamily="34" charset="0"/>
              <a:buNone/>
              <a:defRPr/>
            </a:pPr>
            <a:endParaRPr lang="pt-BR" dirty="0">
              <a:cs typeface="Calibri" pitchFamily="34" charset="0"/>
            </a:endParaRPr>
          </a:p>
          <a:p>
            <a:pPr marL="0" indent="0" algn="just">
              <a:buFont typeface="Arial" panose="020B0604020202020204" pitchFamily="34" charset="0"/>
              <a:buNone/>
              <a:defRPr/>
            </a:pPr>
            <a:r>
              <a:rPr lang="pt-BR" dirty="0">
                <a:cs typeface="Calibri" pitchFamily="34" charset="0"/>
              </a:rPr>
              <a:t>2) Dimensão: Comportamento Ético-Moral.</a:t>
            </a:r>
          </a:p>
          <a:p>
            <a:pPr marL="0" indent="0" algn="just">
              <a:buFont typeface="Arial" panose="020B0604020202020204" pitchFamily="34" charset="0"/>
              <a:buNone/>
              <a:defRPr/>
            </a:pPr>
            <a:endParaRPr lang="pt-BR" b="1" dirty="0">
              <a:solidFill>
                <a:schemeClr val="accent1">
                  <a:lumMod val="75000"/>
                </a:schemeClr>
              </a:solidFill>
              <a:cs typeface="Calibri" pitchFamily="34" charset="0"/>
            </a:endParaRPr>
          </a:p>
        </p:txBody>
      </p:sp>
    </p:spTree>
    <p:extLst>
      <p:ext uri="{BB962C8B-B14F-4D97-AF65-F5344CB8AC3E}">
        <p14:creationId xmlns:p14="http://schemas.microsoft.com/office/powerpoint/2010/main" val="1884585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57200" y="1556792"/>
            <a:ext cx="8229600" cy="1143000"/>
          </a:xfrm>
          <a:prstGeom prst="rect">
            <a:avLst/>
          </a:prstGeom>
        </p:spPr>
        <p:txBody>
          <a:bodyPr vert="horz" lIns="0" rIns="0" bIns="0" anchor="b">
            <a:normAutofit fontScale="600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br>
              <a:rPr lang="pt-BR" dirty="0">
                <a:cs typeface="Calibri" pitchFamily="34" charset="0"/>
              </a:rPr>
            </a:br>
            <a:br>
              <a:rPr lang="pt-BR" sz="4900" dirty="0">
                <a:cs typeface="Calibri" pitchFamily="34" charset="0"/>
              </a:rPr>
            </a:br>
            <a:endParaRPr lang="en-US" sz="4900" dirty="0"/>
          </a:p>
        </p:txBody>
      </p:sp>
      <p:sp>
        <p:nvSpPr>
          <p:cNvPr id="5" name="Retângulo 4"/>
          <p:cNvSpPr/>
          <p:nvPr/>
        </p:nvSpPr>
        <p:spPr>
          <a:xfrm>
            <a:off x="251520" y="908720"/>
            <a:ext cx="8229600" cy="1261884"/>
          </a:xfrm>
          <a:prstGeom prst="rect">
            <a:avLst/>
          </a:prstGeom>
        </p:spPr>
        <p:txBody>
          <a:bodyPr wrap="square">
            <a:spAutoFit/>
          </a:bodyPr>
          <a:lstStyle/>
          <a:p>
            <a:pPr>
              <a:defRPr/>
            </a:pPr>
            <a:r>
              <a:rPr lang="pt-BR" sz="3600" dirty="0">
                <a:solidFill>
                  <a:schemeClr val="tx2"/>
                </a:solidFill>
                <a:latin typeface="+mj-lt"/>
                <a:cs typeface="Calibri" pitchFamily="34" charset="0"/>
              </a:rPr>
              <a:t>1) Dimensão Responsabilização - </a:t>
            </a:r>
            <a:r>
              <a:rPr lang="pt-BR" sz="2000" dirty="0">
                <a:solidFill>
                  <a:schemeClr val="tx2"/>
                </a:solidFill>
                <a:latin typeface="+mj-lt"/>
                <a:cs typeface="Calibri" pitchFamily="34" charset="0"/>
              </a:rPr>
              <a:t>Probabilidade de ser Descoberto e Punido e o Tamanho da Punição</a:t>
            </a:r>
          </a:p>
          <a:p>
            <a:pPr>
              <a:defRPr/>
            </a:pPr>
            <a:endParaRPr lang="pt-BR" sz="2000" dirty="0">
              <a:solidFill>
                <a:schemeClr val="tx2"/>
              </a:solidFill>
              <a:latin typeface="+mj-lt"/>
              <a:cs typeface="Calibri" pitchFamily="34" charset="0"/>
            </a:endParaRPr>
          </a:p>
        </p:txBody>
      </p:sp>
      <p:pic>
        <p:nvPicPr>
          <p:cNvPr id="1026" name="Picture 2" descr="Resultado de imagem para ilustração na corda bamb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889" y="2066239"/>
            <a:ext cx="2091066" cy="143361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Agrupar 9"/>
          <p:cNvGrpSpPr/>
          <p:nvPr/>
        </p:nvGrpSpPr>
        <p:grpSpPr>
          <a:xfrm>
            <a:off x="6122770" y="3227889"/>
            <a:ext cx="2564030" cy="1500808"/>
            <a:chOff x="1835696" y="3536756"/>
            <a:chExt cx="2564030" cy="1500808"/>
          </a:xfrm>
        </p:grpSpPr>
        <p:pic>
          <p:nvPicPr>
            <p:cNvPr id="1028" name="Picture 4"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4673" y="3536756"/>
              <a:ext cx="1495053" cy="14950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m para ilustração dinheir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835696" y="3536756"/>
              <a:ext cx="936104" cy="15008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Agrupar 8"/>
          <p:cNvGrpSpPr/>
          <p:nvPr/>
        </p:nvGrpSpPr>
        <p:grpSpPr>
          <a:xfrm>
            <a:off x="432929" y="4581128"/>
            <a:ext cx="2559968" cy="1919976"/>
            <a:chOff x="3236168" y="4083707"/>
            <a:chExt cx="2559968" cy="1919976"/>
          </a:xfrm>
        </p:grpSpPr>
        <p:pic>
          <p:nvPicPr>
            <p:cNvPr id="1036" name="Picture 12" descr="Resultado de imagem para prison illustra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6168" y="4083707"/>
              <a:ext cx="2559968" cy="191997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m relacionad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5123" y="4195666"/>
              <a:ext cx="1672286" cy="1672286"/>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Seta: para a Direita 10"/>
          <p:cNvSpPr/>
          <p:nvPr/>
        </p:nvSpPr>
        <p:spPr>
          <a:xfrm flipH="1">
            <a:off x="2612603" y="2269324"/>
            <a:ext cx="2232248" cy="936104"/>
          </a:xfrm>
          <a:prstGeom prst="righ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pt-BR" b="1" dirty="0">
                <a:latin typeface="+mj-lt"/>
              </a:rPr>
              <a:t>RISCO</a:t>
            </a:r>
          </a:p>
        </p:txBody>
      </p:sp>
      <p:sp>
        <p:nvSpPr>
          <p:cNvPr id="19" name="Seta: para a Direita 18"/>
          <p:cNvSpPr/>
          <p:nvPr/>
        </p:nvSpPr>
        <p:spPr>
          <a:xfrm>
            <a:off x="3747635" y="3588205"/>
            <a:ext cx="2219016" cy="927377"/>
          </a:xfrm>
          <a:prstGeom prst="righ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pt-BR" b="1" dirty="0">
                <a:latin typeface="+mj-lt"/>
              </a:rPr>
              <a:t>PUNIÇÃO</a:t>
            </a:r>
          </a:p>
        </p:txBody>
      </p:sp>
      <p:sp>
        <p:nvSpPr>
          <p:cNvPr id="20" name="Seta: para a Direita 19"/>
          <p:cNvSpPr/>
          <p:nvPr/>
        </p:nvSpPr>
        <p:spPr>
          <a:xfrm flipH="1">
            <a:off x="3203848" y="5034995"/>
            <a:ext cx="3626060" cy="936104"/>
          </a:xfrm>
          <a:prstGeom prst="righ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pt-BR" b="1" dirty="0">
                <a:latin typeface="+mj-lt"/>
              </a:rPr>
              <a:t>TAMANHO DA PUNIÇÃO</a:t>
            </a:r>
          </a:p>
        </p:txBody>
      </p:sp>
    </p:spTree>
    <p:extLst>
      <p:ext uri="{BB962C8B-B14F-4D97-AF65-F5344CB8AC3E}">
        <p14:creationId xmlns:p14="http://schemas.microsoft.com/office/powerpoint/2010/main" val="127292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0-#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1+#ppt_w/2"/>
                                          </p:val>
                                        </p:tav>
                                        <p:tav tm="100000">
                                          <p:val>
                                            <p:strVal val="#ppt_x"/>
                                          </p:val>
                                        </p:tav>
                                      </p:tavLst>
                                    </p:anim>
                                    <p:anim calcmode="lin" valueType="num">
                                      <p:cBhvr additive="base">
                                        <p:cTn id="35"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9" grpId="0" animBg="1"/>
      <p:bldP spid="2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56792"/>
            <a:ext cx="8229600" cy="1143000"/>
          </a:xfrm>
        </p:spPr>
        <p:txBody>
          <a:bodyPr>
            <a:normAutofit fontScale="90000"/>
          </a:bodyPr>
          <a:lstStyle/>
          <a:p>
            <a:br>
              <a:rPr lang="pt-BR" dirty="0">
                <a:cs typeface="Calibri" pitchFamily="34" charset="0"/>
              </a:rPr>
            </a:br>
            <a:br>
              <a:rPr lang="pt-BR" sz="4900" dirty="0">
                <a:cs typeface="Calibri" pitchFamily="34" charset="0"/>
              </a:rPr>
            </a:br>
            <a:r>
              <a:rPr lang="pt-BR" sz="4000" dirty="0">
                <a:cs typeface="Calibri" pitchFamily="34" charset="0"/>
              </a:rPr>
              <a:t>2) Dimensão: Comportamento Ético-Moral.</a:t>
            </a:r>
            <a:br>
              <a:rPr lang="pt-BR" sz="4900" dirty="0">
                <a:cs typeface="Calibri" pitchFamily="34" charset="0"/>
              </a:rPr>
            </a:br>
            <a:endParaRPr lang="en-US" sz="4900" dirty="0"/>
          </a:p>
        </p:txBody>
      </p:sp>
      <p:sp>
        <p:nvSpPr>
          <p:cNvPr id="4" name="Elipse 3"/>
          <p:cNvSpPr/>
          <p:nvPr/>
        </p:nvSpPr>
        <p:spPr>
          <a:xfrm>
            <a:off x="3598024" y="2267314"/>
            <a:ext cx="2016224" cy="998764"/>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pt-BR" dirty="0">
                <a:latin typeface="+mj-lt"/>
              </a:rPr>
              <a:t>GOVERNO</a:t>
            </a:r>
            <a:endParaRPr lang="en-US" dirty="0">
              <a:latin typeface="+mj-lt"/>
            </a:endParaRPr>
          </a:p>
        </p:txBody>
      </p:sp>
      <p:sp>
        <p:nvSpPr>
          <p:cNvPr id="6" name="Elipse 5"/>
          <p:cNvSpPr/>
          <p:nvPr/>
        </p:nvSpPr>
        <p:spPr>
          <a:xfrm>
            <a:off x="636883" y="4938678"/>
            <a:ext cx="2247252" cy="1089277"/>
          </a:xfrm>
          <a:prstGeom prst="ellipse">
            <a:avLst/>
          </a:prstGeom>
          <a:solidFill>
            <a:srgbClr val="00206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pt-BR" dirty="0">
                <a:latin typeface="+mj-lt"/>
              </a:rPr>
              <a:t>EMPRESAS</a:t>
            </a:r>
            <a:endParaRPr lang="en-US" dirty="0">
              <a:latin typeface="+mj-lt"/>
            </a:endParaRPr>
          </a:p>
        </p:txBody>
      </p:sp>
      <p:cxnSp>
        <p:nvCxnSpPr>
          <p:cNvPr id="8" name="Conector de Seta Reta 7"/>
          <p:cNvCxnSpPr/>
          <p:nvPr/>
        </p:nvCxnSpPr>
        <p:spPr>
          <a:xfrm flipV="1">
            <a:off x="1530217" y="3034512"/>
            <a:ext cx="2192510" cy="186061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1" name="Conector de Seta Reta 10"/>
          <p:cNvCxnSpPr/>
          <p:nvPr/>
        </p:nvCxnSpPr>
        <p:spPr>
          <a:xfrm flipH="1">
            <a:off x="2054147" y="3206680"/>
            <a:ext cx="1964455" cy="171580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7" name="Conector de Seta Reta 16"/>
          <p:cNvCxnSpPr/>
          <p:nvPr/>
        </p:nvCxnSpPr>
        <p:spPr>
          <a:xfrm flipH="1" flipV="1">
            <a:off x="5459702" y="3073426"/>
            <a:ext cx="2183914" cy="19823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de Seta Reta 20"/>
          <p:cNvCxnSpPr/>
          <p:nvPr/>
        </p:nvCxnSpPr>
        <p:spPr>
          <a:xfrm>
            <a:off x="5160095" y="3221580"/>
            <a:ext cx="1929562" cy="176345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de Seta Reta 28"/>
          <p:cNvCxnSpPr/>
          <p:nvPr/>
        </p:nvCxnSpPr>
        <p:spPr>
          <a:xfrm flipH="1" flipV="1">
            <a:off x="2884135" y="5291645"/>
            <a:ext cx="3447739" cy="3225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ector de Seta Reta 31"/>
          <p:cNvCxnSpPr/>
          <p:nvPr/>
        </p:nvCxnSpPr>
        <p:spPr>
          <a:xfrm>
            <a:off x="2987824" y="5483317"/>
            <a:ext cx="3240360" cy="4635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tângulo 36"/>
          <p:cNvSpPr/>
          <p:nvPr/>
        </p:nvSpPr>
        <p:spPr>
          <a:xfrm>
            <a:off x="3715004" y="3526972"/>
            <a:ext cx="1872208" cy="1368152"/>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pt-BR" b="1" dirty="0">
                <a:solidFill>
                  <a:schemeClr val="tx1"/>
                </a:solidFill>
                <a:latin typeface="+mj-lt"/>
              </a:rPr>
              <a:t>Sistema de Integridade</a:t>
            </a:r>
          </a:p>
          <a:p>
            <a:pPr algn="ctr"/>
            <a:r>
              <a:rPr lang="pt-BR" b="1" dirty="0">
                <a:solidFill>
                  <a:schemeClr val="tx1"/>
                </a:solidFill>
                <a:latin typeface="+mj-lt"/>
              </a:rPr>
              <a:t>(Confiança)</a:t>
            </a:r>
            <a:endParaRPr lang="en-US" b="1" dirty="0">
              <a:solidFill>
                <a:schemeClr val="tx1"/>
              </a:solidFill>
              <a:latin typeface="+mj-lt"/>
            </a:endParaRPr>
          </a:p>
        </p:txBody>
      </p:sp>
      <p:sp>
        <p:nvSpPr>
          <p:cNvPr id="39" name="Elipse 38"/>
          <p:cNvSpPr/>
          <p:nvPr/>
        </p:nvSpPr>
        <p:spPr>
          <a:xfrm>
            <a:off x="6331874" y="4985035"/>
            <a:ext cx="2247252" cy="1089277"/>
          </a:xfrm>
          <a:prstGeom prst="ellipse">
            <a:avLst/>
          </a:prstGeom>
          <a:solidFill>
            <a:schemeClr val="accent5">
              <a:lumMod val="5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dirty="0">
                <a:latin typeface="+mj-lt"/>
              </a:rPr>
              <a:t>CIDADÃOS</a:t>
            </a:r>
            <a:endParaRPr lang="en-US" dirty="0">
              <a:latin typeface="+mj-lt"/>
            </a:endParaRPr>
          </a:p>
        </p:txBody>
      </p:sp>
      <p:sp>
        <p:nvSpPr>
          <p:cNvPr id="45" name="Retângulo Arredondado 44"/>
          <p:cNvSpPr/>
          <p:nvPr/>
        </p:nvSpPr>
        <p:spPr>
          <a:xfrm>
            <a:off x="251520" y="2132856"/>
            <a:ext cx="8712968" cy="4392488"/>
          </a:xfrm>
          <a:prstGeom prst="roundRect">
            <a:avLst/>
          </a:prstGeom>
          <a:noFill/>
          <a:ln w="19050" cap="flat" cmpd="sng" algn="ctr">
            <a:solidFill>
              <a:schemeClr val="dk1"/>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46" name="Retângulo 45"/>
          <p:cNvSpPr/>
          <p:nvPr/>
        </p:nvSpPr>
        <p:spPr>
          <a:xfrm>
            <a:off x="3286482" y="5323899"/>
            <a:ext cx="2729252" cy="1368152"/>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r>
              <a:rPr lang="pt-BR" sz="2400" b="1" dirty="0">
                <a:solidFill>
                  <a:schemeClr val="tx1"/>
                </a:solidFill>
                <a:latin typeface="+mj-lt"/>
              </a:rPr>
              <a:t>COLETIVIDADE</a:t>
            </a:r>
            <a:endParaRPr lang="en-US" sz="2400" b="1" dirty="0">
              <a:solidFill>
                <a:schemeClr val="tx1"/>
              </a:solidFill>
              <a:latin typeface="+mj-lt"/>
            </a:endParaRPr>
          </a:p>
        </p:txBody>
      </p:sp>
    </p:spTree>
    <p:extLst>
      <p:ext uri="{BB962C8B-B14F-4D97-AF65-F5344CB8AC3E}">
        <p14:creationId xmlns:p14="http://schemas.microsoft.com/office/powerpoint/2010/main" val="87861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2000"/>
                                        <p:tgtEl>
                                          <p:spTgt spid="21"/>
                                        </p:tgtEl>
                                      </p:cBhvr>
                                    </p:animEffect>
                                  </p:childTnLst>
                                </p:cTn>
                              </p:par>
                              <p:par>
                                <p:cTn id="13" presetID="6" presetClass="entr" presetSubtype="16"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circle(in)">
                                      <p:cBhvr>
                                        <p:cTn id="15" dur="2000"/>
                                        <p:tgtEl>
                                          <p:spTgt spid="1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par>
                                <p:cTn id="19" presetID="6" presetClass="entr" presetSubtype="1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par>
                                <p:cTn id="22" presetID="6" presetClass="entr" presetSubtype="1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par>
                                <p:cTn id="28" presetID="6" presetClass="entr" presetSubtype="16"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circle(in)">
                                      <p:cBhvr>
                                        <p:cTn id="30" dur="2000"/>
                                        <p:tgtEl>
                                          <p:spTgt spid="32"/>
                                        </p:tgtEl>
                                      </p:cBhvr>
                                    </p:animEffect>
                                  </p:childTnLst>
                                </p:cTn>
                              </p:par>
                              <p:par>
                                <p:cTn id="31" presetID="6" presetClass="entr" presetSubtype="16"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circle(in)">
                                      <p:cBhvr>
                                        <p:cTn id="33" dur="2000"/>
                                        <p:tgtEl>
                                          <p:spTgt spid="29"/>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circle(in)">
                                      <p:cBhvr>
                                        <p:cTn id="36" dur="2000"/>
                                        <p:tgtEl>
                                          <p:spTgt spid="3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5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37" grpId="0"/>
      <p:bldP spid="39" grpId="0" animBg="1"/>
      <p:bldP spid="45" grpId="0" animBg="1"/>
      <p:bldP spid="4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745919" y="1196752"/>
            <a:ext cx="7777163" cy="448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lgn="l" eaLnBrk="0" hangingPunct="0">
              <a:spcBef>
                <a:spcPts val="8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8" charset="0"/>
                <a:ea typeface="Microsoft YaHei" pitchFamily="34" charset="-122"/>
              </a:defRPr>
            </a:lvl1pPr>
            <a:lvl2pPr algn="l" eaLnBrk="0" hangingPunct="0">
              <a:spcBef>
                <a:spcPts val="7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8" charset="0"/>
                <a:ea typeface="Microsoft YaHei" pitchFamily="34" charset="-122"/>
              </a:defRPr>
            </a:lvl2pPr>
            <a:lvl3pPr algn="l" eaLnBrk="0" hangingPunct="0">
              <a:spcBef>
                <a:spcPts val="6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Microsoft YaHei" pitchFamily="34" charset="-122"/>
              </a:defRPr>
            </a:lvl3pPr>
            <a:lvl4pPr algn="l" eaLnBrk="0" hangingPunct="0">
              <a:spcBef>
                <a:spcPts val="5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4pPr>
            <a:lvl5pPr algn="l" eaLnBrk="0" hangingPunct="0">
              <a:spcBef>
                <a:spcPts val="5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5pPr>
            <a:lvl6pPr marL="2514600" indent="-228600" defTabSz="449263" eaLnBrk="0" fontAlgn="base" hangingPunct="0">
              <a:spcBef>
                <a:spcPts val="500"/>
              </a:spcBef>
              <a:spcAft>
                <a:spcPct val="0"/>
              </a:spcAft>
              <a:buClr>
                <a:srgbClr val="000000"/>
              </a:buClr>
              <a:buSzPct val="100000"/>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6pPr>
            <a:lvl7pPr marL="2971800" indent="-228600" defTabSz="449263" eaLnBrk="0" fontAlgn="base" hangingPunct="0">
              <a:spcBef>
                <a:spcPts val="500"/>
              </a:spcBef>
              <a:spcAft>
                <a:spcPct val="0"/>
              </a:spcAft>
              <a:buClr>
                <a:srgbClr val="000000"/>
              </a:buClr>
              <a:buSzPct val="100000"/>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7pPr>
            <a:lvl8pPr marL="3429000" indent="-228600" defTabSz="449263" eaLnBrk="0" fontAlgn="base" hangingPunct="0">
              <a:spcBef>
                <a:spcPts val="500"/>
              </a:spcBef>
              <a:spcAft>
                <a:spcPct val="0"/>
              </a:spcAft>
              <a:buClr>
                <a:srgbClr val="000000"/>
              </a:buClr>
              <a:buSzPct val="100000"/>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8pPr>
            <a:lvl9pPr marL="3886200" indent="-228600" defTabSz="449263" eaLnBrk="0" fontAlgn="base" hangingPunct="0">
              <a:spcBef>
                <a:spcPts val="500"/>
              </a:spcBef>
              <a:spcAft>
                <a:spcPct val="0"/>
              </a:spcAft>
              <a:buClr>
                <a:srgbClr val="000000"/>
              </a:buClr>
              <a:buSzPct val="100000"/>
              <a:buFont typeface="Times New Roman"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8" charset="0"/>
                <a:ea typeface="Microsoft YaHei" pitchFamily="34" charset="-122"/>
              </a:defRPr>
            </a:lvl9pPr>
          </a:lstStyle>
          <a:p>
            <a:pPr algn="ctr" eaLnBrk="1" hangingPunct="1">
              <a:spcBef>
                <a:spcPct val="0"/>
              </a:spcBef>
              <a:buFont typeface="Times New Roman" pitchFamily="18" charset="0"/>
              <a:buNone/>
            </a:pPr>
            <a:endParaRPr lang="pt-BR" altLang="pt-BR" sz="2000" dirty="0">
              <a:solidFill>
                <a:schemeClr val="tx1"/>
              </a:solidFill>
              <a:latin typeface="Arial" charset="0"/>
              <a:cs typeface="Arial" charset="0"/>
            </a:endParaRPr>
          </a:p>
          <a:p>
            <a:pPr algn="ctr" eaLnBrk="1" hangingPunct="1">
              <a:spcBef>
                <a:spcPct val="0"/>
              </a:spcBef>
              <a:buFont typeface="Times New Roman" pitchFamily="18" charset="0"/>
              <a:buNone/>
            </a:pPr>
            <a:endParaRPr lang="pt-BR" altLang="pt-BR" sz="2000" b="1" dirty="0">
              <a:solidFill>
                <a:schemeClr val="tx1"/>
              </a:solidFill>
              <a:latin typeface="Arial" charset="0"/>
              <a:cs typeface="Arial" charset="0"/>
            </a:endParaRPr>
          </a:p>
          <a:p>
            <a:pPr algn="ctr" eaLnBrk="1" hangingPunct="1">
              <a:spcBef>
                <a:spcPct val="0"/>
              </a:spcBef>
              <a:buFont typeface="Times New Roman" pitchFamily="18" charset="0"/>
              <a:buNone/>
            </a:pPr>
            <a:r>
              <a:rPr lang="pt-BR" altLang="pt-BR" sz="2000" b="1" dirty="0">
                <a:solidFill>
                  <a:schemeClr val="tx1"/>
                </a:solidFill>
                <a:latin typeface="Arial" charset="0"/>
                <a:cs typeface="Arial" charset="0"/>
              </a:rPr>
              <a:t>CONTROLADORIA REGIONAL DA UNIÃO</a:t>
            </a:r>
          </a:p>
          <a:p>
            <a:pPr algn="ctr" eaLnBrk="1" hangingPunct="1">
              <a:spcBef>
                <a:spcPct val="0"/>
              </a:spcBef>
              <a:buFont typeface="Times New Roman" pitchFamily="18" charset="0"/>
              <a:buNone/>
            </a:pPr>
            <a:r>
              <a:rPr lang="pt-BR" altLang="pt-BR" sz="2000" b="1" dirty="0">
                <a:solidFill>
                  <a:schemeClr val="tx1"/>
                </a:solidFill>
                <a:latin typeface="Arial" charset="0"/>
                <a:cs typeface="Arial" charset="0"/>
              </a:rPr>
              <a:t>NO ESTADO DO CEARÁ</a:t>
            </a:r>
          </a:p>
          <a:p>
            <a:pPr algn="ctr" eaLnBrk="1" hangingPunct="1">
              <a:spcBef>
                <a:spcPct val="0"/>
              </a:spcBef>
              <a:buFont typeface="Times New Roman" pitchFamily="18" charset="0"/>
              <a:buNone/>
            </a:pPr>
            <a:endParaRPr lang="pt-BR" altLang="pt-BR" sz="1000" dirty="0">
              <a:solidFill>
                <a:schemeClr val="tx1"/>
              </a:solidFill>
              <a:latin typeface="Arial" charset="0"/>
              <a:cs typeface="Arial" charset="0"/>
            </a:endParaRPr>
          </a:p>
          <a:p>
            <a:pPr algn="ctr" eaLnBrk="1" hangingPunct="1">
              <a:spcBef>
                <a:spcPct val="0"/>
              </a:spcBef>
              <a:buFont typeface="Times New Roman" pitchFamily="18" charset="0"/>
              <a:buNone/>
            </a:pPr>
            <a:r>
              <a:rPr lang="pt-BR" altLang="pt-BR" sz="2000" dirty="0">
                <a:solidFill>
                  <a:schemeClr val="tx1"/>
                </a:solidFill>
                <a:latin typeface="Arial" charset="0"/>
                <a:cs typeface="Arial" charset="0"/>
              </a:rPr>
              <a:t>Rua Barão de Aracati, 909 – 8º Andar</a:t>
            </a:r>
          </a:p>
          <a:p>
            <a:pPr algn="ctr" eaLnBrk="1" hangingPunct="1">
              <a:spcBef>
                <a:spcPct val="0"/>
              </a:spcBef>
              <a:buFont typeface="Times New Roman" pitchFamily="18" charset="0"/>
              <a:buNone/>
            </a:pPr>
            <a:endParaRPr lang="pt-BR" altLang="pt-BR" sz="1000" dirty="0">
              <a:solidFill>
                <a:schemeClr val="tx1"/>
              </a:solidFill>
              <a:latin typeface="Arial" charset="0"/>
              <a:cs typeface="Arial" charset="0"/>
            </a:endParaRPr>
          </a:p>
          <a:p>
            <a:pPr algn="ctr" eaLnBrk="1" hangingPunct="1">
              <a:spcBef>
                <a:spcPct val="0"/>
              </a:spcBef>
              <a:buFont typeface="Times New Roman" pitchFamily="18" charset="0"/>
              <a:buNone/>
            </a:pPr>
            <a:r>
              <a:rPr lang="pt-BR" altLang="pt-BR" sz="2000" dirty="0">
                <a:solidFill>
                  <a:schemeClr val="tx1"/>
                </a:solidFill>
                <a:latin typeface="Arial" charset="0"/>
                <a:cs typeface="Arial" charset="0"/>
              </a:rPr>
              <a:t>Edifício-Sede do Ministério da Fazenda no Ceará</a:t>
            </a:r>
          </a:p>
          <a:p>
            <a:pPr algn="ctr" eaLnBrk="1" hangingPunct="1">
              <a:spcBef>
                <a:spcPct val="0"/>
              </a:spcBef>
              <a:buFont typeface="Times New Roman" pitchFamily="18" charset="0"/>
              <a:buNone/>
            </a:pPr>
            <a:endParaRPr lang="pt-BR" altLang="pt-BR" sz="1000" dirty="0">
              <a:solidFill>
                <a:schemeClr val="tx1"/>
              </a:solidFill>
              <a:latin typeface="Arial" charset="0"/>
              <a:cs typeface="Arial" charset="0"/>
            </a:endParaRPr>
          </a:p>
          <a:p>
            <a:pPr algn="ctr" eaLnBrk="1" hangingPunct="1">
              <a:spcBef>
                <a:spcPct val="0"/>
              </a:spcBef>
              <a:buFont typeface="Times New Roman" pitchFamily="18" charset="0"/>
              <a:buNone/>
            </a:pPr>
            <a:r>
              <a:rPr lang="pt-BR" altLang="pt-BR" sz="2000" dirty="0">
                <a:solidFill>
                  <a:schemeClr val="tx1"/>
                </a:solidFill>
                <a:latin typeface="Arial" charset="0"/>
                <a:cs typeface="Arial" charset="0"/>
              </a:rPr>
              <a:t>Aldeota – Fortaleza/CE, CEP: 60.115-080</a:t>
            </a:r>
          </a:p>
          <a:p>
            <a:pPr algn="ctr" eaLnBrk="1" hangingPunct="1">
              <a:spcBef>
                <a:spcPct val="0"/>
              </a:spcBef>
              <a:buFont typeface="Times New Roman" pitchFamily="18" charset="0"/>
              <a:buNone/>
            </a:pPr>
            <a:endParaRPr lang="pt-BR" altLang="pt-BR" sz="2000" dirty="0">
              <a:solidFill>
                <a:schemeClr val="tx1"/>
              </a:solidFill>
              <a:latin typeface="Arial" charset="0"/>
              <a:cs typeface="Arial" charset="0"/>
            </a:endParaRPr>
          </a:p>
          <a:p>
            <a:pPr algn="ctr" eaLnBrk="1" hangingPunct="1">
              <a:spcBef>
                <a:spcPct val="0"/>
              </a:spcBef>
              <a:buFont typeface="Times New Roman" pitchFamily="18" charset="0"/>
              <a:buNone/>
            </a:pPr>
            <a:r>
              <a:rPr lang="pt-BR" altLang="pt-BR" sz="2000" dirty="0" err="1">
                <a:solidFill>
                  <a:schemeClr val="tx1"/>
                </a:solidFill>
                <a:latin typeface="Arial" charset="0"/>
                <a:cs typeface="Arial" charset="0"/>
              </a:rPr>
              <a:t>Tel</a:t>
            </a:r>
            <a:r>
              <a:rPr lang="pt-BR" altLang="pt-BR" sz="2000" dirty="0">
                <a:solidFill>
                  <a:schemeClr val="tx1"/>
                </a:solidFill>
                <a:latin typeface="Arial" charset="0"/>
                <a:cs typeface="Arial" charset="0"/>
              </a:rPr>
              <a:t>: (85) 3878-3800</a:t>
            </a:r>
            <a:endParaRPr lang="pt-BR" altLang="pt-BR" sz="2000" u="sng" dirty="0">
              <a:solidFill>
                <a:schemeClr val="tx1"/>
              </a:solidFill>
              <a:latin typeface="Arial" charset="0"/>
              <a:cs typeface="Arial" charset="0"/>
            </a:endParaRPr>
          </a:p>
          <a:p>
            <a:pPr algn="ctr" eaLnBrk="1" hangingPunct="1">
              <a:lnSpc>
                <a:spcPct val="100000"/>
              </a:lnSpc>
              <a:spcBef>
                <a:spcPct val="0"/>
              </a:spcBef>
              <a:buClrTx/>
              <a:buFontTx/>
              <a:buNone/>
            </a:pPr>
            <a:endParaRPr lang="pt-BR" altLang="pt-BR" sz="2000" b="1" u="sng" dirty="0">
              <a:solidFill>
                <a:schemeClr val="tx1"/>
              </a:solidFill>
              <a:latin typeface="Arial" charset="0"/>
              <a:cs typeface="Arial" charset="0"/>
            </a:endParaRPr>
          </a:p>
          <a:p>
            <a:pPr algn="ctr" eaLnBrk="1" hangingPunct="1">
              <a:lnSpc>
                <a:spcPct val="100000"/>
              </a:lnSpc>
              <a:spcBef>
                <a:spcPct val="0"/>
              </a:spcBef>
              <a:buClrTx/>
              <a:buFontTx/>
              <a:buNone/>
            </a:pPr>
            <a:r>
              <a:rPr lang="pt-BR" altLang="pt-BR" sz="2000" b="1" dirty="0">
                <a:solidFill>
                  <a:schemeClr val="tx1"/>
                </a:solidFill>
                <a:latin typeface="Arial" charset="0"/>
                <a:cs typeface="Arial" charset="0"/>
              </a:rPr>
              <a:t>cguce@cgu.gov.br ou leonino.rocha@cgu.gov.br</a:t>
            </a:r>
          </a:p>
          <a:p>
            <a:pPr algn="ctr" eaLnBrk="1" hangingPunct="1">
              <a:lnSpc>
                <a:spcPct val="100000"/>
              </a:lnSpc>
              <a:spcBef>
                <a:spcPct val="0"/>
              </a:spcBef>
              <a:buClrTx/>
              <a:buFontTx/>
              <a:buNone/>
            </a:pPr>
            <a:endParaRPr lang="pt-BR" altLang="pt-BR" sz="2000" b="1" dirty="0">
              <a:solidFill>
                <a:schemeClr val="tx1"/>
              </a:solidFill>
              <a:latin typeface="Arial" charset="0"/>
              <a:cs typeface="Arial" charset="0"/>
            </a:endParaRPr>
          </a:p>
          <a:p>
            <a:pPr algn="ctr" eaLnBrk="1" hangingPunct="1">
              <a:lnSpc>
                <a:spcPct val="100000"/>
              </a:lnSpc>
              <a:spcBef>
                <a:spcPct val="0"/>
              </a:spcBef>
              <a:buClrTx/>
              <a:buFont typeface="Times New Roman" pitchFamily="18" charset="0"/>
              <a:buNone/>
            </a:pPr>
            <a:r>
              <a:rPr lang="pt-BR" altLang="pt-BR" sz="2000" b="1" dirty="0">
                <a:solidFill>
                  <a:schemeClr val="tx1"/>
                </a:solidFill>
                <a:latin typeface="Arial" charset="0"/>
                <a:cs typeface="Arial" charset="0"/>
              </a:rPr>
              <a:t>www.cgu.gov.br/acessoainformacao</a:t>
            </a:r>
          </a:p>
          <a:p>
            <a:pPr algn="ctr" eaLnBrk="1" hangingPunct="1">
              <a:lnSpc>
                <a:spcPct val="100000"/>
              </a:lnSpc>
              <a:spcBef>
                <a:spcPct val="0"/>
              </a:spcBef>
              <a:buClrTx/>
              <a:buFont typeface="Times New Roman" pitchFamily="18" charset="0"/>
              <a:buNone/>
            </a:pPr>
            <a:endParaRPr lang="pt-BR" altLang="pt-BR" sz="2000" b="1" dirty="0">
              <a:solidFill>
                <a:schemeClr val="tx1"/>
              </a:solidFill>
              <a:latin typeface="Arial" charset="0"/>
              <a:cs typeface="Arial" charset="0"/>
            </a:endParaRPr>
          </a:p>
          <a:p>
            <a:pPr algn="ctr" eaLnBrk="1" hangingPunct="1">
              <a:lnSpc>
                <a:spcPct val="100000"/>
              </a:lnSpc>
              <a:spcBef>
                <a:spcPct val="0"/>
              </a:spcBef>
              <a:buClrTx/>
              <a:buFont typeface="Times New Roman" pitchFamily="18" charset="0"/>
              <a:buNone/>
            </a:pPr>
            <a:r>
              <a:rPr lang="pt-BR" altLang="pt-BR" sz="2000" b="1" dirty="0">
                <a:solidFill>
                  <a:schemeClr val="tx1"/>
                </a:solidFill>
                <a:latin typeface="Arial" charset="0"/>
                <a:cs typeface="Arial" charset="0"/>
              </a:rPr>
              <a:t>OBRIGADO PELA ATENÇÃO!</a:t>
            </a:r>
          </a:p>
          <a:p>
            <a:pPr algn="ctr" eaLnBrk="1" hangingPunct="1">
              <a:lnSpc>
                <a:spcPct val="100000"/>
              </a:lnSpc>
              <a:spcBef>
                <a:spcPct val="0"/>
              </a:spcBef>
              <a:buClrTx/>
              <a:buFont typeface="Times New Roman" pitchFamily="18" charset="0"/>
              <a:buNone/>
            </a:pPr>
            <a:endParaRPr lang="pt-BR" altLang="pt-BR" sz="2000" b="1" dirty="0">
              <a:solidFill>
                <a:schemeClr val="tx1"/>
              </a:solidFill>
              <a:latin typeface="Arial" charset="0"/>
              <a:cs typeface="Arial" charset="0"/>
            </a:endParaRPr>
          </a:p>
          <a:p>
            <a:pPr algn="ctr" eaLnBrk="1" hangingPunct="1">
              <a:lnSpc>
                <a:spcPct val="100000"/>
              </a:lnSpc>
              <a:spcBef>
                <a:spcPct val="0"/>
              </a:spcBef>
              <a:buClrTx/>
              <a:buFontTx/>
              <a:buNone/>
            </a:pPr>
            <a:endParaRPr lang="pt-BR" altLang="pt-BR" sz="2000" b="1" u="sng" dirty="0">
              <a:solidFill>
                <a:schemeClr val="tx1"/>
              </a:solidFill>
              <a:latin typeface="Arial" charset="0"/>
              <a:cs typeface="Arial" charset="0"/>
            </a:endParaRPr>
          </a:p>
        </p:txBody>
      </p:sp>
    </p:spTree>
    <p:extLst>
      <p:ext uri="{BB962C8B-B14F-4D97-AF65-F5344CB8AC3E}">
        <p14:creationId xmlns:p14="http://schemas.microsoft.com/office/powerpoint/2010/main" val="447288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1776184"/>
            <a:ext cx="8229600" cy="4389120"/>
          </a:xfrm>
        </p:spPr>
        <p:txBody>
          <a:bodyPr>
            <a:normAutofit/>
          </a:bodyPr>
          <a:lstStyle/>
          <a:p>
            <a:pPr marL="0" indent="0" algn="ctr">
              <a:buNone/>
            </a:pPr>
            <a:r>
              <a:rPr lang="pt-BR" sz="2400" b="1" dirty="0">
                <a:solidFill>
                  <a:srgbClr val="0070C0"/>
                </a:solidFill>
                <a:latin typeface="+mj-lt"/>
              </a:rPr>
              <a:t>Análise do Índice:</a:t>
            </a:r>
          </a:p>
          <a:p>
            <a:pPr marL="0" indent="0" algn="ctr">
              <a:buNone/>
            </a:pPr>
            <a:endParaRPr lang="pt-BR" sz="2400" b="1" dirty="0">
              <a:solidFill>
                <a:srgbClr val="0070C0"/>
              </a:solidFill>
              <a:latin typeface="+mj-lt"/>
            </a:endParaRPr>
          </a:p>
          <a:p>
            <a:r>
              <a:rPr lang="pt-BR" sz="2200" dirty="0"/>
              <a:t>Estão piores que o Brasil na América do Sul países como a Colômbia (90º), Argentina (95º), Peru (101º), Bolívia (113º), Equador (120º), Paraguai (123º) e Venezuela (166º);</a:t>
            </a:r>
          </a:p>
          <a:p>
            <a:r>
              <a:rPr lang="pt-BR" sz="2200" dirty="0"/>
              <a:t>Todos os países do BRICS (Brasil, Rússia, Índia, China e África do Sul) não conseguiram 50 pontos, o que é preocupante em função do elevado Produto Interno Bruto dessas nações;</a:t>
            </a:r>
          </a:p>
          <a:p>
            <a:r>
              <a:rPr lang="pt-BR" sz="2200" dirty="0"/>
              <a:t>Entre 1998 e 2016 (19 anos), o Brasil possui um Índice muito parecido, o que demonstra que o Brasil não melhorou em relação a outros países no período.</a:t>
            </a:r>
            <a:endParaRPr lang="pt-BR" sz="2200" dirty="0">
              <a:latin typeface="+mj-lt"/>
            </a:endParaRPr>
          </a:p>
          <a:p>
            <a:endParaRPr lang="pt-BR" dirty="0"/>
          </a:p>
        </p:txBody>
      </p:sp>
      <p:sp>
        <p:nvSpPr>
          <p:cNvPr id="4" name="Título 1"/>
          <p:cNvSpPr>
            <a:spLocks noGrp="1"/>
          </p:cNvSpPr>
          <p:nvPr>
            <p:ph type="title"/>
          </p:nvPr>
        </p:nvSpPr>
        <p:spPr>
          <a:xfrm>
            <a:off x="467544" y="485800"/>
            <a:ext cx="8229600" cy="1143000"/>
          </a:xfrm>
        </p:spPr>
        <p:txBody>
          <a:bodyPr>
            <a:normAutofit/>
          </a:bodyPr>
          <a:lstStyle/>
          <a:p>
            <a:pPr lvl="0" algn="ctr"/>
            <a:r>
              <a:rPr lang="pt-BR" sz="3600" b="1" dirty="0"/>
              <a:t>O Brasil é um país corrupto?</a:t>
            </a:r>
            <a:endParaRPr lang="pt-BR" sz="3600" dirty="0"/>
          </a:p>
        </p:txBody>
      </p:sp>
    </p:spTree>
    <p:extLst>
      <p:ext uri="{BB962C8B-B14F-4D97-AF65-F5344CB8AC3E}">
        <p14:creationId xmlns:p14="http://schemas.microsoft.com/office/powerpoint/2010/main" val="251147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29901" y="1484784"/>
            <a:ext cx="8267243" cy="5112568"/>
          </a:xfrm>
        </p:spPr>
        <p:txBody>
          <a:bodyPr>
            <a:normAutofit lnSpcReduction="10000"/>
          </a:bodyPr>
          <a:lstStyle/>
          <a:p>
            <a:pPr marL="0" indent="0" algn="ctr">
              <a:buNone/>
            </a:pPr>
            <a:r>
              <a:rPr lang="pt-BR" b="1" dirty="0">
                <a:latin typeface="+mj-lt"/>
              </a:rPr>
              <a:t>Características comuns entre os países </a:t>
            </a:r>
          </a:p>
          <a:p>
            <a:pPr marL="0" indent="0" algn="ctr">
              <a:buNone/>
            </a:pPr>
            <a:r>
              <a:rPr lang="pt-BR" b="1" u="sng" dirty="0">
                <a:latin typeface="+mj-lt"/>
              </a:rPr>
              <a:t>MENOS corruptos:</a:t>
            </a:r>
          </a:p>
          <a:p>
            <a:endParaRPr lang="pt-BR" sz="2500" dirty="0">
              <a:latin typeface="+mj-lt"/>
            </a:endParaRPr>
          </a:p>
          <a:p>
            <a:r>
              <a:rPr lang="pt-BR" sz="2500" b="1" dirty="0">
                <a:latin typeface="+mj-lt"/>
              </a:rPr>
              <a:t>Acesso à informação</a:t>
            </a:r>
            <a:r>
              <a:rPr lang="pt-BR" sz="2500" dirty="0">
                <a:latin typeface="+mj-lt"/>
              </a:rPr>
              <a:t> detalhando de onde procede o dinheiro e como se gasta;</a:t>
            </a:r>
          </a:p>
          <a:p>
            <a:r>
              <a:rPr lang="pt-BR" sz="2500" dirty="0">
                <a:latin typeface="+mj-lt"/>
              </a:rPr>
              <a:t>Maior nível de </a:t>
            </a:r>
            <a:r>
              <a:rPr lang="pt-BR" sz="2500" b="1" dirty="0">
                <a:latin typeface="+mj-lt"/>
              </a:rPr>
              <a:t>participação social</a:t>
            </a:r>
            <a:r>
              <a:rPr lang="pt-BR" sz="2500" dirty="0">
                <a:latin typeface="+mj-lt"/>
              </a:rPr>
              <a:t>;</a:t>
            </a:r>
          </a:p>
          <a:p>
            <a:r>
              <a:rPr lang="pt-BR" sz="2500" dirty="0">
                <a:latin typeface="+mj-lt"/>
              </a:rPr>
              <a:t>Altos níveis de </a:t>
            </a:r>
            <a:r>
              <a:rPr lang="pt-BR" sz="2500" b="1" dirty="0">
                <a:latin typeface="+mj-lt"/>
              </a:rPr>
              <a:t>integridade</a:t>
            </a:r>
            <a:r>
              <a:rPr lang="pt-BR" sz="2500" dirty="0">
                <a:latin typeface="+mj-lt"/>
              </a:rPr>
              <a:t> entre aqueles que </a:t>
            </a:r>
            <a:r>
              <a:rPr lang="pt-BR" sz="2500" b="1" dirty="0">
                <a:latin typeface="+mj-lt"/>
              </a:rPr>
              <a:t>ocupam cargos públicos e toda a sociedade</a:t>
            </a:r>
            <a:r>
              <a:rPr lang="pt-BR" sz="2500" dirty="0">
                <a:latin typeface="+mj-lt"/>
              </a:rPr>
              <a:t>;</a:t>
            </a:r>
          </a:p>
          <a:p>
            <a:endParaRPr lang="pt-BR" sz="2500" dirty="0">
              <a:latin typeface="+mj-lt"/>
            </a:endParaRPr>
          </a:p>
          <a:p>
            <a:r>
              <a:rPr lang="pt-BR" sz="2500" dirty="0">
                <a:latin typeface="+mj-lt"/>
              </a:rPr>
              <a:t>Altos níveis de </a:t>
            </a:r>
            <a:r>
              <a:rPr lang="pt-BR" sz="2500" b="1" dirty="0">
                <a:latin typeface="+mj-lt"/>
              </a:rPr>
              <a:t>liberdade de imprensa</a:t>
            </a:r>
            <a:r>
              <a:rPr lang="pt-BR" sz="2500" dirty="0">
                <a:latin typeface="+mj-lt"/>
              </a:rPr>
              <a:t>; </a:t>
            </a:r>
          </a:p>
          <a:p>
            <a:r>
              <a:rPr lang="pt-BR" sz="2500" b="1" dirty="0">
                <a:latin typeface="+mj-lt"/>
              </a:rPr>
              <a:t>Democracias</a:t>
            </a:r>
            <a:r>
              <a:rPr lang="pt-BR" sz="2500" dirty="0">
                <a:latin typeface="+mj-lt"/>
              </a:rPr>
              <a:t> consolidadas;</a:t>
            </a:r>
          </a:p>
          <a:p>
            <a:r>
              <a:rPr lang="pt-BR" sz="2500" dirty="0">
                <a:latin typeface="+mj-lt"/>
              </a:rPr>
              <a:t>Alto índice de </a:t>
            </a:r>
            <a:r>
              <a:rPr lang="pt-BR" sz="2500" b="1" dirty="0">
                <a:latin typeface="+mj-lt"/>
              </a:rPr>
              <a:t>punição.</a:t>
            </a:r>
            <a:endParaRPr lang="pt-BR" sz="2500" dirty="0">
              <a:latin typeface="+mj-lt"/>
            </a:endParaRPr>
          </a:p>
          <a:p>
            <a:endParaRPr lang="pt-BR" sz="2500" dirty="0">
              <a:latin typeface="+mj-lt"/>
            </a:endParaRPr>
          </a:p>
        </p:txBody>
      </p:sp>
      <p:sp>
        <p:nvSpPr>
          <p:cNvPr id="4" name="Título 1"/>
          <p:cNvSpPr>
            <a:spLocks noGrp="1"/>
          </p:cNvSpPr>
          <p:nvPr>
            <p:ph type="title"/>
          </p:nvPr>
        </p:nvSpPr>
        <p:spPr>
          <a:xfrm>
            <a:off x="429901" y="188640"/>
            <a:ext cx="8229600" cy="1143000"/>
          </a:xfrm>
        </p:spPr>
        <p:txBody>
          <a:bodyPr>
            <a:normAutofit/>
          </a:bodyPr>
          <a:lstStyle/>
          <a:p>
            <a:pPr lvl="0" algn="ctr"/>
            <a:r>
              <a:rPr lang="pt-BR" sz="3600" b="1" dirty="0"/>
              <a:t>O Brasil é um país corrupto?</a:t>
            </a:r>
            <a:endParaRPr lang="pt-BR" sz="3600" dirty="0"/>
          </a:p>
        </p:txBody>
      </p:sp>
      <p:sp>
        <p:nvSpPr>
          <p:cNvPr id="8" name="Chave Esquerda 7"/>
          <p:cNvSpPr/>
          <p:nvPr/>
        </p:nvSpPr>
        <p:spPr>
          <a:xfrm>
            <a:off x="268702" y="2708920"/>
            <a:ext cx="322397" cy="1944216"/>
          </a:xfrm>
          <a:prstGeom prst="lef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8380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1844824"/>
            <a:ext cx="8229600" cy="4461128"/>
          </a:xfrm>
        </p:spPr>
        <p:txBody>
          <a:bodyPr>
            <a:normAutofit fontScale="92500" lnSpcReduction="10000"/>
          </a:bodyPr>
          <a:lstStyle/>
          <a:p>
            <a:pPr marL="0" indent="0" algn="ctr">
              <a:buNone/>
            </a:pPr>
            <a:r>
              <a:rPr lang="pt-BR" b="1" dirty="0">
                <a:latin typeface="+mj-lt"/>
              </a:rPr>
              <a:t>Características comuns dos países </a:t>
            </a:r>
          </a:p>
          <a:p>
            <a:pPr marL="0" indent="0" algn="ctr">
              <a:buNone/>
            </a:pPr>
            <a:r>
              <a:rPr lang="pt-BR" b="1" u="sng" dirty="0">
                <a:latin typeface="+mj-lt"/>
              </a:rPr>
              <a:t>MAIS corruptos:</a:t>
            </a:r>
          </a:p>
          <a:p>
            <a:pPr marL="0" indent="0" algn="ctr">
              <a:buNone/>
            </a:pPr>
            <a:endParaRPr lang="pt-BR" sz="2000" b="1" dirty="0">
              <a:latin typeface="+mj-lt"/>
            </a:endParaRPr>
          </a:p>
          <a:p>
            <a:r>
              <a:rPr lang="pt-BR" sz="2500" dirty="0">
                <a:latin typeface="+mj-lt"/>
              </a:rPr>
              <a:t>Conflitos e guerras;</a:t>
            </a:r>
          </a:p>
          <a:p>
            <a:pPr marL="0" indent="0">
              <a:buNone/>
            </a:pPr>
            <a:endParaRPr lang="pt-BR" sz="2500" dirty="0">
              <a:latin typeface="+mj-lt"/>
            </a:endParaRPr>
          </a:p>
          <a:p>
            <a:r>
              <a:rPr lang="pt-BR" sz="2500" dirty="0">
                <a:latin typeface="+mj-lt"/>
              </a:rPr>
              <a:t>Governabilidade deficiente;</a:t>
            </a:r>
          </a:p>
          <a:p>
            <a:pPr marL="0" indent="0">
              <a:buNone/>
            </a:pPr>
            <a:endParaRPr lang="pt-BR" sz="2500" dirty="0">
              <a:latin typeface="+mj-lt"/>
            </a:endParaRPr>
          </a:p>
          <a:p>
            <a:r>
              <a:rPr lang="pt-BR" sz="2500" dirty="0">
                <a:latin typeface="+mj-lt"/>
              </a:rPr>
              <a:t>Instituições públicas frágeis como a Polícia e o Poder Judiciário;</a:t>
            </a:r>
          </a:p>
          <a:p>
            <a:pPr marL="0" indent="0">
              <a:buNone/>
            </a:pPr>
            <a:endParaRPr lang="pt-BR" sz="2500" dirty="0">
              <a:latin typeface="+mj-lt"/>
            </a:endParaRPr>
          </a:p>
          <a:p>
            <a:r>
              <a:rPr lang="pt-BR" sz="2500" dirty="0">
                <a:latin typeface="+mj-lt"/>
              </a:rPr>
              <a:t>Falta de independência nos meios de comunicação.</a:t>
            </a:r>
          </a:p>
        </p:txBody>
      </p:sp>
      <p:sp>
        <p:nvSpPr>
          <p:cNvPr id="4" name="Título 1"/>
          <p:cNvSpPr>
            <a:spLocks noGrp="1"/>
          </p:cNvSpPr>
          <p:nvPr>
            <p:ph type="title"/>
          </p:nvPr>
        </p:nvSpPr>
        <p:spPr>
          <a:xfrm>
            <a:off x="467544" y="404664"/>
            <a:ext cx="8229600" cy="1143000"/>
          </a:xfrm>
        </p:spPr>
        <p:txBody>
          <a:bodyPr>
            <a:normAutofit/>
          </a:bodyPr>
          <a:lstStyle/>
          <a:p>
            <a:pPr lvl="0" algn="ctr"/>
            <a:r>
              <a:rPr lang="pt-BR" sz="3600" b="1" dirty="0"/>
              <a:t>O Brasil é um país corrupto?</a:t>
            </a:r>
            <a:endParaRPr lang="pt-BR" sz="3600" dirty="0"/>
          </a:p>
        </p:txBody>
      </p:sp>
    </p:spTree>
    <p:extLst>
      <p:ext uri="{BB962C8B-B14F-4D97-AF65-F5344CB8AC3E}">
        <p14:creationId xmlns:p14="http://schemas.microsoft.com/office/powerpoint/2010/main" val="326365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3068960"/>
            <a:ext cx="8229600" cy="1872208"/>
          </a:xfrm>
        </p:spPr>
        <p:txBody>
          <a:bodyPr>
            <a:normAutofit/>
          </a:bodyPr>
          <a:lstStyle/>
          <a:p>
            <a:pPr marL="0" indent="0" algn="ctr">
              <a:buNone/>
            </a:pPr>
            <a:r>
              <a:rPr lang="pt-BR" altLang="pt-BR" sz="4000" dirty="0">
                <a:latin typeface="+mj-lt"/>
              </a:rPr>
              <a:t>Transparência - Lei de Acesso à Informação</a:t>
            </a:r>
            <a:endParaRPr lang="pt-BR" sz="4000" dirty="0">
              <a:latin typeface="+mj-lt"/>
            </a:endParaRPr>
          </a:p>
        </p:txBody>
      </p:sp>
    </p:spTree>
    <p:extLst>
      <p:ext uri="{BB962C8B-B14F-4D97-AF65-F5344CB8AC3E}">
        <p14:creationId xmlns:p14="http://schemas.microsoft.com/office/powerpoint/2010/main" val="238212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xo">
  <a:themeElements>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scritório Clássico">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lux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2310</TotalTime>
  <Words>2248</Words>
  <Application>Microsoft Office PowerPoint</Application>
  <PresentationFormat>Apresentação na tela (4:3)</PresentationFormat>
  <Paragraphs>381</Paragraphs>
  <Slides>53</Slides>
  <Notes>41</Notes>
  <HiddenSlides>0</HiddenSlides>
  <MMClips>0</MMClips>
  <ScaleCrop>false</ScaleCrop>
  <HeadingPairs>
    <vt:vector size="6" baseType="variant">
      <vt:variant>
        <vt:lpstr>Fontes usadas</vt:lpstr>
      </vt:variant>
      <vt:variant>
        <vt:i4>12</vt:i4>
      </vt:variant>
      <vt:variant>
        <vt:lpstr>Tema</vt:lpstr>
      </vt:variant>
      <vt:variant>
        <vt:i4>1</vt:i4>
      </vt:variant>
      <vt:variant>
        <vt:lpstr>Títulos de slides</vt:lpstr>
      </vt:variant>
      <vt:variant>
        <vt:i4>53</vt:i4>
      </vt:variant>
    </vt:vector>
  </HeadingPairs>
  <TitlesOfParts>
    <vt:vector size="66" baseType="lpstr">
      <vt:lpstr>Microsoft YaHei</vt:lpstr>
      <vt:lpstr>ＭＳ Ｐゴシック</vt:lpstr>
      <vt:lpstr>SimSun</vt:lpstr>
      <vt:lpstr>Arial</vt:lpstr>
      <vt:lpstr>Arial Unicode MS</vt:lpstr>
      <vt:lpstr>Calibri</vt:lpstr>
      <vt:lpstr>Century Gothic</vt:lpstr>
      <vt:lpstr>Lucida Sans Unicode</vt:lpstr>
      <vt:lpstr>StarSymbol</vt:lpstr>
      <vt:lpstr>Times New Roman</vt:lpstr>
      <vt:lpstr>Wingdings</vt:lpstr>
      <vt:lpstr>Wingdings 2</vt:lpstr>
      <vt:lpstr>Fluxo</vt:lpstr>
      <vt:lpstr>Apresentação do PowerPoint</vt:lpstr>
      <vt:lpstr>Apresentação do PowerPoint</vt:lpstr>
      <vt:lpstr>O Brasil é um país corrupto?</vt:lpstr>
      <vt:lpstr>O Brasil é um país corrupto?</vt:lpstr>
      <vt:lpstr>O Brasil é um país corrupto?</vt:lpstr>
      <vt:lpstr>O Brasil é um país corrupto?</vt:lpstr>
      <vt:lpstr>O Brasil é um país corrupto?</vt:lpstr>
      <vt:lpstr>O Brasil é um país corrupto?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Efeitos da LAI  Exemplos de abertura de dados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Prefeitura Municipal de Fortaleza - http://www.acessoainformacao.fortaleza.ce.gov.br/</vt:lpstr>
      <vt:lpstr>Governo do Estado do Ceará www.transparencia.ce.gov.br/</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Dimensões Combate à Corrupção (KLITGAARD, Robert, 1994) </vt:lpstr>
      <vt:lpstr>Apresentação do PowerPoint</vt:lpstr>
      <vt:lpstr>  2) Dimensão: Comportamento Ético-Moral. </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Prevenção e Combate à Corrupção na Administração Pública</dc:title>
  <dc:creator>Leonino Gomes Rocha</dc:creator>
  <cp:lastModifiedBy>Leonino Gomes Rocha</cp:lastModifiedBy>
  <cp:revision>113</cp:revision>
  <cp:lastPrinted>2017-02-06T14:03:29Z</cp:lastPrinted>
  <dcterms:modified xsi:type="dcterms:W3CDTF">2017-08-17T19:57:07Z</dcterms:modified>
</cp:coreProperties>
</file>