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58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2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6273E-0398-4DC8-8E91-6D367B8EA7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E1B7E4B-D7A3-4483-B221-F721243254E0}">
      <dgm:prSet phldrT="[Texto]"/>
      <dgm:spPr>
        <a:xfrm>
          <a:off x="747" y="63728"/>
          <a:ext cx="2914122" cy="1748473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Capacitação de Agentes Públicos</a:t>
          </a:r>
        </a:p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(presencial e virtual)</a:t>
          </a:r>
          <a:endParaRPr lang="pt-BR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gm:t>
    </dgm:pt>
    <dgm:pt modelId="{FC0CF471-1667-4ED8-A346-E56E40AE51EB}" type="parTrans" cxnId="{75CE6C4B-7986-46AA-B3D2-0E976C8D9C5B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19B9C239-D8F5-4A23-BEC2-FCDB1D38BDC4}" type="sibTrans" cxnId="{75CE6C4B-7986-46AA-B3D2-0E976C8D9C5B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798E6308-A953-48F6-A979-9065FB9EC970}">
      <dgm:prSet phldrT="[Texto]"/>
      <dgm:spPr>
        <a:xfrm>
          <a:off x="3206282" y="63728"/>
          <a:ext cx="2914122" cy="1748473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Cessão do Código Fonte do </a:t>
          </a:r>
          <a:r>
            <a:rPr lang="pt-BR" b="1" dirty="0" err="1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 Livre ou Federal</a:t>
          </a:r>
          <a:endParaRPr lang="pt-BR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gm:t>
    </dgm:pt>
    <dgm:pt modelId="{48E357C2-9C22-48CB-86C3-C5FDA97AE686}" type="parTrans" cxnId="{A838D699-95A2-4E01-BFF0-C3ABCB091FA4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0FC05F9C-FB16-4CB2-9B61-4E75DEABB501}" type="sibTrans" cxnId="{A838D699-95A2-4E01-BFF0-C3ABCB091FA4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CF38DC99-2CEA-40CA-931E-60856BD0ACC2}">
      <dgm:prSet phldrT="[Texto]"/>
      <dgm:spPr>
        <a:xfrm>
          <a:off x="747" y="2103614"/>
          <a:ext cx="2914122" cy="1748473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Material Técnico </a:t>
          </a:r>
        </a:p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Manual de implementação da LAI; Guia de Transparência Ativa; Guia de Portal da Transparência; dentre outros</a:t>
          </a:r>
        </a:p>
      </dgm:t>
    </dgm:pt>
    <dgm:pt modelId="{CB89D8AB-29FE-473F-8B09-8C241B5C7CFF}" type="parTrans" cxnId="{865EB196-6A6F-4A30-A52B-08F1334535A1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0868B403-A0E2-40E2-B44B-E51C0AF845FD}" type="sibTrans" cxnId="{865EB196-6A6F-4A30-A52B-08F1334535A1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A4BDC313-5123-4F83-8C80-95BFD5EFA520}">
      <dgm:prSet phldrT="[Texto]"/>
      <dgm:spPr>
        <a:xfrm>
          <a:off x="3206282" y="2103614"/>
          <a:ext cx="2914122" cy="1748473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pt-BR" b="1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Outras ações correlatas</a:t>
          </a:r>
          <a:endParaRPr lang="pt-BR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gm:t>
    </dgm:pt>
    <dgm:pt modelId="{BBA46FAB-3A91-4ADF-A80C-0AEDE29A6BFE}" type="parTrans" cxnId="{C396A8CC-F6BB-44C6-AD58-BE6A9C5649FD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2FD4EA45-1EDC-49D0-B4E8-3BA518F14EC1}" type="sibTrans" cxnId="{C396A8CC-F6BB-44C6-AD58-BE6A9C5649FD}">
      <dgm:prSet/>
      <dgm:spPr/>
      <dgm:t>
        <a:bodyPr/>
        <a:lstStyle/>
        <a:p>
          <a:pPr algn="ctr"/>
          <a:endParaRPr lang="pt-BR">
            <a:latin typeface="Century Gothic" pitchFamily="34" charset="0"/>
          </a:endParaRPr>
        </a:p>
      </dgm:t>
    </dgm:pt>
    <dgm:pt modelId="{D973E1CB-35C0-4D2B-8CB3-0B0931AEBD6B}" type="pres">
      <dgm:prSet presAssocID="{C776273E-0398-4DC8-8E91-6D367B8EA7B1}" presName="diagram" presStyleCnt="0">
        <dgm:presLayoutVars>
          <dgm:dir/>
          <dgm:resizeHandles val="exact"/>
        </dgm:presLayoutVars>
      </dgm:prSet>
      <dgm:spPr/>
    </dgm:pt>
    <dgm:pt modelId="{35BC403E-E681-45E2-9EC5-1FF66A320F3C}" type="pres">
      <dgm:prSet presAssocID="{5E1B7E4B-D7A3-4483-B221-F721243254E0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F52842F4-7A7A-4E99-A846-558009BF413F}" type="pres">
      <dgm:prSet presAssocID="{19B9C239-D8F5-4A23-BEC2-FCDB1D38BDC4}" presName="sibTrans" presStyleCnt="0"/>
      <dgm:spPr/>
    </dgm:pt>
    <dgm:pt modelId="{C2608498-F54C-4C90-AB66-AB3BE5B7692E}" type="pres">
      <dgm:prSet presAssocID="{798E6308-A953-48F6-A979-9065FB9EC970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AA4D10C5-72A3-4928-8185-B32C8BC9D22D}" type="pres">
      <dgm:prSet presAssocID="{0FC05F9C-FB16-4CB2-9B61-4E75DEABB501}" presName="sibTrans" presStyleCnt="0"/>
      <dgm:spPr/>
    </dgm:pt>
    <dgm:pt modelId="{E548A139-0C9D-4CF8-8FA2-579F1C544D20}" type="pres">
      <dgm:prSet presAssocID="{CF38DC99-2CEA-40CA-931E-60856BD0ACC2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61F99E96-163E-43A4-8EF7-51B4D232E269}" type="pres">
      <dgm:prSet presAssocID="{0868B403-A0E2-40E2-B44B-E51C0AF845FD}" presName="sibTrans" presStyleCnt="0"/>
      <dgm:spPr/>
    </dgm:pt>
    <dgm:pt modelId="{A9C65AFB-F961-44E8-AB5C-DC91535041A3}" type="pres">
      <dgm:prSet presAssocID="{A4BDC313-5123-4F83-8C80-95BFD5EFA520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3FE0315-BD0D-46AE-B10D-BC3814FAFD82}" type="presOf" srcId="{798E6308-A953-48F6-A979-9065FB9EC970}" destId="{C2608498-F54C-4C90-AB66-AB3BE5B7692E}" srcOrd="0" destOrd="0" presId="urn:microsoft.com/office/officeart/2005/8/layout/default"/>
    <dgm:cxn modelId="{08A01A3D-380F-443D-B94A-A1FA492D392C}" type="presOf" srcId="{5E1B7E4B-D7A3-4483-B221-F721243254E0}" destId="{35BC403E-E681-45E2-9EC5-1FF66A320F3C}" srcOrd="0" destOrd="0" presId="urn:microsoft.com/office/officeart/2005/8/layout/default"/>
    <dgm:cxn modelId="{F3A3903E-F857-40AC-BEBD-A33AF2DF3AAA}" type="presOf" srcId="{CF38DC99-2CEA-40CA-931E-60856BD0ACC2}" destId="{E548A139-0C9D-4CF8-8FA2-579F1C544D20}" srcOrd="0" destOrd="0" presId="urn:microsoft.com/office/officeart/2005/8/layout/default"/>
    <dgm:cxn modelId="{75CE6C4B-7986-46AA-B3D2-0E976C8D9C5B}" srcId="{C776273E-0398-4DC8-8E91-6D367B8EA7B1}" destId="{5E1B7E4B-D7A3-4483-B221-F721243254E0}" srcOrd="0" destOrd="0" parTransId="{FC0CF471-1667-4ED8-A346-E56E40AE51EB}" sibTransId="{19B9C239-D8F5-4A23-BEC2-FCDB1D38BDC4}"/>
    <dgm:cxn modelId="{85702E4F-E270-4DDA-850D-DD395B593F24}" type="presOf" srcId="{C776273E-0398-4DC8-8E91-6D367B8EA7B1}" destId="{D973E1CB-35C0-4D2B-8CB3-0B0931AEBD6B}" srcOrd="0" destOrd="0" presId="urn:microsoft.com/office/officeart/2005/8/layout/default"/>
    <dgm:cxn modelId="{865EB196-6A6F-4A30-A52B-08F1334535A1}" srcId="{C776273E-0398-4DC8-8E91-6D367B8EA7B1}" destId="{CF38DC99-2CEA-40CA-931E-60856BD0ACC2}" srcOrd="2" destOrd="0" parTransId="{CB89D8AB-29FE-473F-8B09-8C241B5C7CFF}" sibTransId="{0868B403-A0E2-40E2-B44B-E51C0AF845FD}"/>
    <dgm:cxn modelId="{A838D699-95A2-4E01-BFF0-C3ABCB091FA4}" srcId="{C776273E-0398-4DC8-8E91-6D367B8EA7B1}" destId="{798E6308-A953-48F6-A979-9065FB9EC970}" srcOrd="1" destOrd="0" parTransId="{48E357C2-9C22-48CB-86C3-C5FDA97AE686}" sibTransId="{0FC05F9C-FB16-4CB2-9B61-4E75DEABB501}"/>
    <dgm:cxn modelId="{7203C8B2-33F8-4AB0-94A7-433AB5CF07CC}" type="presOf" srcId="{A4BDC313-5123-4F83-8C80-95BFD5EFA520}" destId="{A9C65AFB-F961-44E8-AB5C-DC91535041A3}" srcOrd="0" destOrd="0" presId="urn:microsoft.com/office/officeart/2005/8/layout/default"/>
    <dgm:cxn modelId="{C396A8CC-F6BB-44C6-AD58-BE6A9C5649FD}" srcId="{C776273E-0398-4DC8-8E91-6D367B8EA7B1}" destId="{A4BDC313-5123-4F83-8C80-95BFD5EFA520}" srcOrd="3" destOrd="0" parTransId="{BBA46FAB-3A91-4ADF-A80C-0AEDE29A6BFE}" sibTransId="{2FD4EA45-1EDC-49D0-B4E8-3BA518F14EC1}"/>
    <dgm:cxn modelId="{EFEE6AC8-48F5-43C3-8194-32FF280FE38C}" type="presParOf" srcId="{D973E1CB-35C0-4D2B-8CB3-0B0931AEBD6B}" destId="{35BC403E-E681-45E2-9EC5-1FF66A320F3C}" srcOrd="0" destOrd="0" presId="urn:microsoft.com/office/officeart/2005/8/layout/default"/>
    <dgm:cxn modelId="{F5F5D16D-BF0D-47D7-A16F-21DF33FE3C81}" type="presParOf" srcId="{D973E1CB-35C0-4D2B-8CB3-0B0931AEBD6B}" destId="{F52842F4-7A7A-4E99-A846-558009BF413F}" srcOrd="1" destOrd="0" presId="urn:microsoft.com/office/officeart/2005/8/layout/default"/>
    <dgm:cxn modelId="{A07595AD-1239-48FA-AF15-29937FABA9DE}" type="presParOf" srcId="{D973E1CB-35C0-4D2B-8CB3-0B0931AEBD6B}" destId="{C2608498-F54C-4C90-AB66-AB3BE5B7692E}" srcOrd="2" destOrd="0" presId="urn:microsoft.com/office/officeart/2005/8/layout/default"/>
    <dgm:cxn modelId="{6E552FFD-7924-4C3F-82E2-CADC09337805}" type="presParOf" srcId="{D973E1CB-35C0-4D2B-8CB3-0B0931AEBD6B}" destId="{AA4D10C5-72A3-4928-8185-B32C8BC9D22D}" srcOrd="3" destOrd="0" presId="urn:microsoft.com/office/officeart/2005/8/layout/default"/>
    <dgm:cxn modelId="{9541482F-E17A-4DC5-A1E5-0B5C2E6640B3}" type="presParOf" srcId="{D973E1CB-35C0-4D2B-8CB3-0B0931AEBD6B}" destId="{E548A139-0C9D-4CF8-8FA2-579F1C544D20}" srcOrd="4" destOrd="0" presId="urn:microsoft.com/office/officeart/2005/8/layout/default"/>
    <dgm:cxn modelId="{389DF243-748D-445F-A39B-42198EDAD777}" type="presParOf" srcId="{D973E1CB-35C0-4D2B-8CB3-0B0931AEBD6B}" destId="{61F99E96-163E-43A4-8EF7-51B4D232E269}" srcOrd="5" destOrd="0" presId="urn:microsoft.com/office/officeart/2005/8/layout/default"/>
    <dgm:cxn modelId="{393261AF-2448-407F-843E-4675CA51887C}" type="presParOf" srcId="{D973E1CB-35C0-4D2B-8CB3-0B0931AEBD6B}" destId="{A9C65AFB-F961-44E8-AB5C-DC91535041A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DCC95-6352-41AE-BA95-3A297B9ED2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0934D158-8D5D-446D-B0F2-F735B43F16EF}">
      <dgm:prSet/>
      <dgm:spPr>
        <a:xfrm>
          <a:off x="307348" y="238856"/>
          <a:ext cx="5396128" cy="47764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e-SIC</a:t>
          </a:r>
          <a:r>
            <a:rPr lang="pt-BR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Livre</a:t>
          </a:r>
        </a:p>
      </dgm:t>
    </dgm:pt>
    <dgm:pt modelId="{9DFC1D88-4251-4B1F-B6EA-6F2C183D0A56}" type="parTrans" cxnId="{71BA57D0-2DB0-4553-BE83-78ADCE2310DF}">
      <dgm:prSet/>
      <dgm:spPr/>
      <dgm:t>
        <a:bodyPr/>
        <a:lstStyle/>
        <a:p>
          <a:endParaRPr lang="pt-BR"/>
        </a:p>
      </dgm:t>
    </dgm:pt>
    <dgm:pt modelId="{0374C335-9F50-4592-B6FD-964AC547DBD8}" type="sibTrans" cxnId="{71BA57D0-2DB0-4553-BE83-78ADCE2310DF}">
      <dgm:prSet/>
      <dgm:spPr>
        <a:xfrm>
          <a:off x="-1879437" y="-292977"/>
          <a:ext cx="2257914" cy="2257914"/>
        </a:xfrm>
        <a:prstGeom prst="blockArc">
          <a:avLst>
            <a:gd name="adj1" fmla="val 18900000"/>
            <a:gd name="adj2" fmla="val 2700000"/>
            <a:gd name="adj3" fmla="val 957"/>
          </a:avLst>
        </a:pr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7C8CD9FE-0D71-4D57-8642-B52D9773E982}">
      <dgm:prSet/>
      <dgm:spPr>
        <a:xfrm>
          <a:off x="307348" y="955458"/>
          <a:ext cx="5396128" cy="47764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e-SIC</a:t>
          </a:r>
          <a:r>
            <a:rPr lang="pt-BR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Federal</a:t>
          </a:r>
        </a:p>
      </dgm:t>
    </dgm:pt>
    <dgm:pt modelId="{9A42F014-A346-49C0-8187-E48082ACD357}" type="parTrans" cxnId="{E6115D59-A5D6-48A1-A8DB-5A36FF4F41C9}">
      <dgm:prSet/>
      <dgm:spPr/>
      <dgm:t>
        <a:bodyPr/>
        <a:lstStyle/>
        <a:p>
          <a:endParaRPr lang="pt-BR"/>
        </a:p>
      </dgm:t>
    </dgm:pt>
    <dgm:pt modelId="{618D247A-48B2-407D-8C64-113684BB8805}" type="sibTrans" cxnId="{E6115D59-A5D6-48A1-A8DB-5A36FF4F41C9}">
      <dgm:prSet/>
      <dgm:spPr/>
      <dgm:t>
        <a:bodyPr/>
        <a:lstStyle/>
        <a:p>
          <a:endParaRPr lang="pt-BR"/>
        </a:p>
      </dgm:t>
    </dgm:pt>
    <dgm:pt modelId="{AC9185C1-76FE-41DE-88FF-BBF2BE2EBC26}" type="pres">
      <dgm:prSet presAssocID="{C6ADCC95-6352-41AE-BA95-3A297B9ED28B}" presName="Name0" presStyleCnt="0">
        <dgm:presLayoutVars>
          <dgm:chMax val="7"/>
          <dgm:chPref val="7"/>
          <dgm:dir/>
        </dgm:presLayoutVars>
      </dgm:prSet>
      <dgm:spPr/>
    </dgm:pt>
    <dgm:pt modelId="{0FF8096A-FD01-4763-82B1-09579243849D}" type="pres">
      <dgm:prSet presAssocID="{C6ADCC95-6352-41AE-BA95-3A297B9ED28B}" presName="Name1" presStyleCnt="0"/>
      <dgm:spPr/>
    </dgm:pt>
    <dgm:pt modelId="{CC506D3D-B418-4078-87AE-BCA3C942ACB5}" type="pres">
      <dgm:prSet presAssocID="{C6ADCC95-6352-41AE-BA95-3A297B9ED28B}" presName="cycle" presStyleCnt="0"/>
      <dgm:spPr/>
    </dgm:pt>
    <dgm:pt modelId="{5B558566-D629-4688-9C37-4947F5D9192A}" type="pres">
      <dgm:prSet presAssocID="{C6ADCC95-6352-41AE-BA95-3A297B9ED28B}" presName="srcNode" presStyleLbl="node1" presStyleIdx="0" presStyleCnt="2"/>
      <dgm:spPr/>
    </dgm:pt>
    <dgm:pt modelId="{C6869BB2-BBF4-4C88-9317-8A95ACBD8648}" type="pres">
      <dgm:prSet presAssocID="{C6ADCC95-6352-41AE-BA95-3A297B9ED28B}" presName="conn" presStyleLbl="parChTrans1D2" presStyleIdx="0" presStyleCnt="1"/>
      <dgm:spPr/>
    </dgm:pt>
    <dgm:pt modelId="{2FC2FB74-7C67-4675-BE52-839748AF5366}" type="pres">
      <dgm:prSet presAssocID="{C6ADCC95-6352-41AE-BA95-3A297B9ED28B}" presName="extraNode" presStyleLbl="node1" presStyleIdx="0" presStyleCnt="2"/>
      <dgm:spPr/>
    </dgm:pt>
    <dgm:pt modelId="{FA52B0D1-5699-46DD-A5D1-85C9906D8CA6}" type="pres">
      <dgm:prSet presAssocID="{C6ADCC95-6352-41AE-BA95-3A297B9ED28B}" presName="dstNode" presStyleLbl="node1" presStyleIdx="0" presStyleCnt="2"/>
      <dgm:spPr/>
    </dgm:pt>
    <dgm:pt modelId="{90784501-A1D4-49C0-9CC2-922CF48E1A42}" type="pres">
      <dgm:prSet presAssocID="{0934D158-8D5D-446D-B0F2-F735B43F16EF}" presName="text_1" presStyleLbl="node1" presStyleIdx="0" presStyleCnt="2">
        <dgm:presLayoutVars>
          <dgm:bulletEnabled val="1"/>
        </dgm:presLayoutVars>
      </dgm:prSet>
      <dgm:spPr/>
    </dgm:pt>
    <dgm:pt modelId="{51282ADA-C920-4C37-88A8-936F58A1697F}" type="pres">
      <dgm:prSet presAssocID="{0934D158-8D5D-446D-B0F2-F735B43F16EF}" presName="accent_1" presStyleCnt="0"/>
      <dgm:spPr/>
    </dgm:pt>
    <dgm:pt modelId="{7B0C16E1-FABC-4584-A0ED-FBB70AE975FB}" type="pres">
      <dgm:prSet presAssocID="{0934D158-8D5D-446D-B0F2-F735B43F16EF}" presName="accentRepeatNode" presStyleLbl="solidFgAcc1" presStyleIdx="0" presStyleCnt="2"/>
      <dgm:spPr>
        <a:xfrm>
          <a:off x="8819" y="179150"/>
          <a:ext cx="597056" cy="597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961EB44-6EBD-4F1F-83EC-D224E954A63F}" type="pres">
      <dgm:prSet presAssocID="{7C8CD9FE-0D71-4D57-8642-B52D9773E982}" presName="text_2" presStyleLbl="node1" presStyleIdx="1" presStyleCnt="2">
        <dgm:presLayoutVars>
          <dgm:bulletEnabled val="1"/>
        </dgm:presLayoutVars>
      </dgm:prSet>
      <dgm:spPr/>
    </dgm:pt>
    <dgm:pt modelId="{1E35A090-AE50-4027-8D6E-105A54402ACE}" type="pres">
      <dgm:prSet presAssocID="{7C8CD9FE-0D71-4D57-8642-B52D9773E982}" presName="accent_2" presStyleCnt="0"/>
      <dgm:spPr/>
    </dgm:pt>
    <dgm:pt modelId="{27470B08-28A3-4145-A690-7C0B2D76D32F}" type="pres">
      <dgm:prSet presAssocID="{7C8CD9FE-0D71-4D57-8642-B52D9773E982}" presName="accentRepeatNode" presStyleLbl="solidFgAcc1" presStyleIdx="1" presStyleCnt="2"/>
      <dgm:spPr>
        <a:xfrm>
          <a:off x="8819" y="895752"/>
          <a:ext cx="597056" cy="5970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E6115D59-A5D6-48A1-A8DB-5A36FF4F41C9}" srcId="{C6ADCC95-6352-41AE-BA95-3A297B9ED28B}" destId="{7C8CD9FE-0D71-4D57-8642-B52D9773E982}" srcOrd="1" destOrd="0" parTransId="{9A42F014-A346-49C0-8187-E48082ACD357}" sibTransId="{618D247A-48B2-407D-8C64-113684BB8805}"/>
    <dgm:cxn modelId="{AACA4581-E7F4-4A3E-A5C0-AFA1E3DC1211}" type="presOf" srcId="{7C8CD9FE-0D71-4D57-8642-B52D9773E982}" destId="{3961EB44-6EBD-4F1F-83EC-D224E954A63F}" srcOrd="0" destOrd="0" presId="urn:microsoft.com/office/officeart/2008/layout/VerticalCurvedList"/>
    <dgm:cxn modelId="{B8763A84-0019-4E9E-808F-5E9CA6ADC00C}" type="presOf" srcId="{C6ADCC95-6352-41AE-BA95-3A297B9ED28B}" destId="{AC9185C1-76FE-41DE-88FF-BBF2BE2EBC26}" srcOrd="0" destOrd="0" presId="urn:microsoft.com/office/officeart/2008/layout/VerticalCurvedList"/>
    <dgm:cxn modelId="{AB85B4AE-B3AF-4D77-A038-4FE780F7811A}" type="presOf" srcId="{0374C335-9F50-4592-B6FD-964AC547DBD8}" destId="{C6869BB2-BBF4-4C88-9317-8A95ACBD8648}" srcOrd="0" destOrd="0" presId="urn:microsoft.com/office/officeart/2008/layout/VerticalCurvedList"/>
    <dgm:cxn modelId="{71BA57D0-2DB0-4553-BE83-78ADCE2310DF}" srcId="{C6ADCC95-6352-41AE-BA95-3A297B9ED28B}" destId="{0934D158-8D5D-446D-B0F2-F735B43F16EF}" srcOrd="0" destOrd="0" parTransId="{9DFC1D88-4251-4B1F-B6EA-6F2C183D0A56}" sibTransId="{0374C335-9F50-4592-B6FD-964AC547DBD8}"/>
    <dgm:cxn modelId="{34E29AEE-DE0D-4BD7-85A3-F8D42E4A3DA6}" type="presOf" srcId="{0934D158-8D5D-446D-B0F2-F735B43F16EF}" destId="{90784501-A1D4-49C0-9CC2-922CF48E1A42}" srcOrd="0" destOrd="0" presId="urn:microsoft.com/office/officeart/2008/layout/VerticalCurvedList"/>
    <dgm:cxn modelId="{7E7EB0CD-8669-4920-A1E7-FF7D215BC2A6}" type="presParOf" srcId="{AC9185C1-76FE-41DE-88FF-BBF2BE2EBC26}" destId="{0FF8096A-FD01-4763-82B1-09579243849D}" srcOrd="0" destOrd="0" presId="urn:microsoft.com/office/officeart/2008/layout/VerticalCurvedList"/>
    <dgm:cxn modelId="{3E027D71-8C54-45AE-BADF-CD026216DC99}" type="presParOf" srcId="{0FF8096A-FD01-4763-82B1-09579243849D}" destId="{CC506D3D-B418-4078-87AE-BCA3C942ACB5}" srcOrd="0" destOrd="0" presId="urn:microsoft.com/office/officeart/2008/layout/VerticalCurvedList"/>
    <dgm:cxn modelId="{C2AD0FDF-820C-4F8D-90A1-A89B35C3A7B6}" type="presParOf" srcId="{CC506D3D-B418-4078-87AE-BCA3C942ACB5}" destId="{5B558566-D629-4688-9C37-4947F5D9192A}" srcOrd="0" destOrd="0" presId="urn:microsoft.com/office/officeart/2008/layout/VerticalCurvedList"/>
    <dgm:cxn modelId="{9B46F4F5-BD0E-49FB-92EF-65DC40368A09}" type="presParOf" srcId="{CC506D3D-B418-4078-87AE-BCA3C942ACB5}" destId="{C6869BB2-BBF4-4C88-9317-8A95ACBD8648}" srcOrd="1" destOrd="0" presId="urn:microsoft.com/office/officeart/2008/layout/VerticalCurvedList"/>
    <dgm:cxn modelId="{BF394D0B-120B-4EF8-8504-E7F20A92ED26}" type="presParOf" srcId="{CC506D3D-B418-4078-87AE-BCA3C942ACB5}" destId="{2FC2FB74-7C67-4675-BE52-839748AF5366}" srcOrd="2" destOrd="0" presId="urn:microsoft.com/office/officeart/2008/layout/VerticalCurvedList"/>
    <dgm:cxn modelId="{FCC71D77-A4A3-4427-8E72-73DE301C1E0C}" type="presParOf" srcId="{CC506D3D-B418-4078-87AE-BCA3C942ACB5}" destId="{FA52B0D1-5699-46DD-A5D1-85C9906D8CA6}" srcOrd="3" destOrd="0" presId="urn:microsoft.com/office/officeart/2008/layout/VerticalCurvedList"/>
    <dgm:cxn modelId="{716E99CD-0EF4-4223-9BF1-32627826EB13}" type="presParOf" srcId="{0FF8096A-FD01-4763-82B1-09579243849D}" destId="{90784501-A1D4-49C0-9CC2-922CF48E1A42}" srcOrd="1" destOrd="0" presId="urn:microsoft.com/office/officeart/2008/layout/VerticalCurvedList"/>
    <dgm:cxn modelId="{1475F6C8-ED64-4202-963F-1058A032A746}" type="presParOf" srcId="{0FF8096A-FD01-4763-82B1-09579243849D}" destId="{51282ADA-C920-4C37-88A8-936F58A1697F}" srcOrd="2" destOrd="0" presId="urn:microsoft.com/office/officeart/2008/layout/VerticalCurvedList"/>
    <dgm:cxn modelId="{BE7D5ED4-4789-42DA-B104-B3D2962D3C3F}" type="presParOf" srcId="{51282ADA-C920-4C37-88A8-936F58A1697F}" destId="{7B0C16E1-FABC-4584-A0ED-FBB70AE975FB}" srcOrd="0" destOrd="0" presId="urn:microsoft.com/office/officeart/2008/layout/VerticalCurvedList"/>
    <dgm:cxn modelId="{9456421D-BE1A-4141-9BBF-96031CBB4BE5}" type="presParOf" srcId="{0FF8096A-FD01-4763-82B1-09579243849D}" destId="{3961EB44-6EBD-4F1F-83EC-D224E954A63F}" srcOrd="3" destOrd="0" presId="urn:microsoft.com/office/officeart/2008/layout/VerticalCurvedList"/>
    <dgm:cxn modelId="{F120D66C-B93D-4270-86F1-C9380CE9921E}" type="presParOf" srcId="{0FF8096A-FD01-4763-82B1-09579243849D}" destId="{1E35A090-AE50-4027-8D6E-105A54402ACE}" srcOrd="4" destOrd="0" presId="urn:microsoft.com/office/officeart/2008/layout/VerticalCurvedList"/>
    <dgm:cxn modelId="{CC436ECF-E0CD-4A77-8B2F-02717F38879A}" type="presParOf" srcId="{1E35A090-AE50-4027-8D6E-105A54402ACE}" destId="{27470B08-28A3-4145-A690-7C0B2D76D3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6B561-9524-46FD-9499-2AEA904936D7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1248331-9365-433B-B8DF-11B449139B24}">
      <dgm:prSet custT="1"/>
      <dgm:spPr>
        <a:xfrm>
          <a:off x="1958012" y="2781632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Download no Portal SPB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B23A3011-4190-491B-B37A-B2027B59BD45}" type="parTrans" cxnId="{629D822B-8140-48CA-A77A-A9276739089E}">
      <dgm:prSet/>
      <dgm:spPr>
        <a:xfrm>
          <a:off x="1809665" y="741851"/>
          <a:ext cx="148347" cy="2410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195189AF-0808-4824-BADE-35F1119F6A2B}" type="sibTrans" cxnId="{629D822B-8140-48CA-A77A-A9276739089E}">
      <dgm:prSet/>
      <dgm:spPr/>
      <dgm:t>
        <a:bodyPr/>
        <a:lstStyle/>
        <a:p>
          <a:endParaRPr lang="es-ES" sz="2000"/>
        </a:p>
      </dgm:t>
    </dgm:pt>
    <dgm:pt modelId="{6AAD1113-42F5-48BE-95BF-60F91C30FFDC}">
      <dgm:prSet custT="1"/>
      <dgm:spPr>
        <a:xfrm>
          <a:off x="1661317" y="112"/>
          <a:ext cx="1483477" cy="7417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s-ES" sz="1400" b="1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Obtenção</a:t>
          </a:r>
          <a:r>
            <a:rPr lang="es-ES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do Software</a:t>
          </a:r>
        </a:p>
      </dgm:t>
    </dgm:pt>
    <dgm:pt modelId="{FDE90FE4-47BB-477E-AF8F-4F1B1CC697E8}" type="parTrans" cxnId="{BF09B940-8B38-4B1C-A039-2AE2808458A2}">
      <dgm:prSet/>
      <dgm:spPr/>
      <dgm:t>
        <a:bodyPr/>
        <a:lstStyle/>
        <a:p>
          <a:endParaRPr lang="es-ES" sz="2000"/>
        </a:p>
      </dgm:t>
    </dgm:pt>
    <dgm:pt modelId="{58EF5DF6-2101-4358-BB97-B818212E9754}" type="sibTrans" cxnId="{BF09B940-8B38-4B1C-A039-2AE2808458A2}">
      <dgm:prSet/>
      <dgm:spPr/>
      <dgm:t>
        <a:bodyPr/>
        <a:lstStyle/>
        <a:p>
          <a:endParaRPr lang="es-ES" sz="2000"/>
        </a:p>
      </dgm:t>
    </dgm:pt>
    <dgm:pt modelId="{10781F3F-907B-426A-9FC1-F6DCCAACB100}">
      <dgm:prSet custT="1"/>
      <dgm:spPr>
        <a:xfrm>
          <a:off x="7224357" y="112"/>
          <a:ext cx="1483477" cy="7417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A824AC09-F440-4EE7-BB6B-C701190721BC}" type="parTrans" cxnId="{7F73CE5E-AB93-4C8E-855E-0711C0F46770}">
      <dgm:prSet/>
      <dgm:spPr/>
      <dgm:t>
        <a:bodyPr/>
        <a:lstStyle/>
        <a:p>
          <a:endParaRPr lang="es-ES" sz="2000"/>
        </a:p>
      </dgm:t>
    </dgm:pt>
    <dgm:pt modelId="{5FCC8947-A744-4175-90BA-B52171CEDD87}" type="sibTrans" cxnId="{7F73CE5E-AB93-4C8E-855E-0711C0F46770}">
      <dgm:prSet/>
      <dgm:spPr/>
      <dgm:t>
        <a:bodyPr/>
        <a:lstStyle/>
        <a:p>
          <a:endParaRPr lang="es-ES" sz="2000"/>
        </a:p>
      </dgm:t>
    </dgm:pt>
    <dgm:pt modelId="{CBD3FAAD-9315-4BEF-8D76-1350979898E4}">
      <dgm:prSet custT="1"/>
      <dgm:spPr>
        <a:xfrm>
          <a:off x="7521052" y="92728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8517D7C0-C6F8-4AE8-B17A-72566FCE670F}" type="parTrans" cxnId="{2CFADCB5-C9FF-457F-82F8-A4CA0FF96588}">
      <dgm:prSet/>
      <dgm:spPr>
        <a:xfrm>
          <a:off x="7372705" y="741851"/>
          <a:ext cx="148347" cy="55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3260B006-8876-468E-8DD8-F083A8FC8868}" type="sibTrans" cxnId="{2CFADCB5-C9FF-457F-82F8-A4CA0FF96588}">
      <dgm:prSet/>
      <dgm:spPr/>
      <dgm:t>
        <a:bodyPr/>
        <a:lstStyle/>
        <a:p>
          <a:endParaRPr lang="es-ES" sz="2000"/>
        </a:p>
      </dgm:t>
    </dgm:pt>
    <dgm:pt modelId="{797C21D9-978F-4CD8-955C-53CF1B4C9FEE}">
      <dgm:prSet custT="1"/>
      <dgm:spPr>
        <a:xfrm>
          <a:off x="7521052" y="1854459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338B07C-B8D8-4C9C-94DF-33BC1070F0DC}" type="parTrans" cxnId="{F95E2387-33A6-4559-B940-5B6021E57853}">
      <dgm:prSet/>
      <dgm:spPr>
        <a:xfrm>
          <a:off x="7372705" y="741851"/>
          <a:ext cx="148347" cy="148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ABDAABE0-5299-4F93-B744-9A9C843F40CA}" type="sibTrans" cxnId="{F95E2387-33A6-4559-B940-5B6021E57853}">
      <dgm:prSet/>
      <dgm:spPr/>
      <dgm:t>
        <a:bodyPr/>
        <a:lstStyle/>
        <a:p>
          <a:endParaRPr lang="es-ES" sz="2000"/>
        </a:p>
      </dgm:t>
    </dgm:pt>
    <dgm:pt modelId="{F9ECC35F-7336-4210-BDBA-DAB5158373D6}">
      <dgm:prSet custT="1"/>
      <dgm:spPr>
        <a:xfrm>
          <a:off x="7521052" y="2781632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6F0F7869-7BE8-4B94-AB80-861B765B031B}" type="parTrans" cxnId="{A984FD7E-A7AD-4F33-B1B5-B49BB02AC0B9}">
      <dgm:prSet/>
      <dgm:spPr>
        <a:xfrm>
          <a:off x="7372705" y="741851"/>
          <a:ext cx="148347" cy="2410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9312E992-6228-4317-BEEF-5A4629F6458E}" type="sibTrans" cxnId="{A984FD7E-A7AD-4F33-B1B5-B49BB02AC0B9}">
      <dgm:prSet/>
      <dgm:spPr/>
      <dgm:t>
        <a:bodyPr/>
        <a:lstStyle/>
        <a:p>
          <a:endParaRPr lang="es-ES" sz="2000"/>
        </a:p>
      </dgm:t>
    </dgm:pt>
    <dgm:pt modelId="{4EA246BC-2B34-4B2F-A8C0-42158E75C167}">
      <dgm:prSet custT="1"/>
      <dgm:spPr>
        <a:xfrm>
          <a:off x="7521052" y="370880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9DC9B18-ECB3-4412-B573-6344760EA212}" type="parTrans" cxnId="{E6443CCD-3F8B-4019-A3AD-F6DE20B922B4}">
      <dgm:prSet/>
      <dgm:spPr>
        <a:xfrm>
          <a:off x="7372705" y="741851"/>
          <a:ext cx="148347" cy="333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823"/>
              </a:lnTo>
              <a:lnTo>
                <a:pt x="148347" y="333782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7A09D3F8-3D00-437D-AEF1-E190F067CE0A}" type="sibTrans" cxnId="{E6443CCD-3F8B-4019-A3AD-F6DE20B922B4}">
      <dgm:prSet/>
      <dgm:spPr/>
      <dgm:t>
        <a:bodyPr/>
        <a:lstStyle/>
        <a:p>
          <a:endParaRPr lang="es-ES" sz="2000"/>
        </a:p>
      </dgm:t>
    </dgm:pt>
    <dgm:pt modelId="{19BC891B-0AAB-4435-95C0-338C0B59AB7C}">
      <dgm:prSet custT="1"/>
      <dgm:spPr>
        <a:xfrm>
          <a:off x="1958012" y="92728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ES" sz="11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Alocação</a:t>
          </a:r>
          <a:r>
            <a:rPr lang="es-E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de equipe especializada</a:t>
          </a:r>
        </a:p>
      </dgm:t>
    </dgm:pt>
    <dgm:pt modelId="{DEA747A0-3EEC-4629-85B3-5CEA76CEEDC3}" type="parTrans" cxnId="{7965DED2-5864-4ADF-8487-2D1DAF4C704A}">
      <dgm:prSet/>
      <dgm:spPr>
        <a:xfrm>
          <a:off x="1809665" y="741851"/>
          <a:ext cx="148347" cy="55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A6779A3-46EC-4AC1-A004-1CD0D4FE06EC}" type="sibTrans" cxnId="{7965DED2-5864-4ADF-8487-2D1DAF4C704A}">
      <dgm:prSet/>
      <dgm:spPr/>
      <dgm:t>
        <a:bodyPr/>
        <a:lstStyle/>
        <a:p>
          <a:endParaRPr lang="pt-BR"/>
        </a:p>
      </dgm:t>
    </dgm:pt>
    <dgm:pt modelId="{B725B970-748B-43EA-980A-7238D4E9A501}">
      <dgm:prSet custT="1"/>
      <dgm:spPr>
        <a:xfrm>
          <a:off x="5370010" y="112"/>
          <a:ext cx="1483477" cy="7417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s-ES" sz="1400" b="1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Colaboração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07C5486C-8BF1-4731-93F4-D5E8E7381CF4}" type="parTrans" cxnId="{B3DA697A-D519-4E3E-81E0-9F2FEB07068A}">
      <dgm:prSet/>
      <dgm:spPr/>
      <dgm:t>
        <a:bodyPr/>
        <a:lstStyle/>
        <a:p>
          <a:endParaRPr lang="pt-BR"/>
        </a:p>
      </dgm:t>
    </dgm:pt>
    <dgm:pt modelId="{F6F6E44E-AEE2-4F6A-AE1E-A91A6E2FDBFA}" type="sibTrans" cxnId="{B3DA697A-D519-4E3E-81E0-9F2FEB07068A}">
      <dgm:prSet/>
      <dgm:spPr/>
      <dgm:t>
        <a:bodyPr/>
        <a:lstStyle/>
        <a:p>
          <a:endParaRPr lang="pt-BR"/>
        </a:p>
      </dgm:t>
    </dgm:pt>
    <dgm:pt modelId="{3181519C-087E-4F31-8397-AB42F1943C17}">
      <dgm:prSet custT="1"/>
      <dgm:spPr>
        <a:xfrm>
          <a:off x="5666706" y="92728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ES" sz="10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Interação</a:t>
          </a:r>
          <a:r>
            <a:rPr lang="es-ES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</a:t>
          </a:r>
          <a:r>
            <a:rPr lang="es-ES" sz="10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</a:t>
          </a:r>
          <a:r>
            <a:rPr lang="es-ES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os </a:t>
          </a:r>
          <a:r>
            <a:rPr lang="es-ES" sz="10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outros</a:t>
          </a:r>
          <a:r>
            <a:rPr lang="es-ES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colaboradores</a:t>
          </a:r>
        </a:p>
      </dgm:t>
    </dgm:pt>
    <dgm:pt modelId="{EF5C0E60-51C1-4AA4-BAC9-681AB2819836}" type="parTrans" cxnId="{980017E9-5B76-4639-82A4-3AE2C14D84BA}">
      <dgm:prSet/>
      <dgm:spPr>
        <a:xfrm>
          <a:off x="5518358" y="741851"/>
          <a:ext cx="148347" cy="55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15AF81E-2598-42BC-B3B8-E7D3139D60FC}" type="sibTrans" cxnId="{980017E9-5B76-4639-82A4-3AE2C14D84BA}">
      <dgm:prSet/>
      <dgm:spPr/>
      <dgm:t>
        <a:bodyPr/>
        <a:lstStyle/>
        <a:p>
          <a:endParaRPr lang="pt-BR"/>
        </a:p>
      </dgm:t>
    </dgm:pt>
    <dgm:pt modelId="{D78BA7F7-A465-422C-A6C3-B2208E33B973}">
      <dgm:prSet custT="1"/>
      <dgm:spPr>
        <a:xfrm>
          <a:off x="3515664" y="112"/>
          <a:ext cx="1483477" cy="7417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Testes do </a:t>
          </a:r>
          <a:r>
            <a:rPr lang="pt-BR" sz="1400" b="1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original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72111E3A-67B7-423D-8A23-4064F5E47178}" type="parTrans" cxnId="{7F09D57E-626B-4E13-991E-C6006032448C}">
      <dgm:prSet/>
      <dgm:spPr/>
      <dgm:t>
        <a:bodyPr/>
        <a:lstStyle/>
        <a:p>
          <a:endParaRPr lang="pt-BR"/>
        </a:p>
      </dgm:t>
    </dgm:pt>
    <dgm:pt modelId="{93B9AA7E-FF0C-489A-904E-272775A9847C}" type="sibTrans" cxnId="{7F09D57E-626B-4E13-991E-C6006032448C}">
      <dgm:prSet/>
      <dgm:spPr/>
      <dgm:t>
        <a:bodyPr/>
        <a:lstStyle/>
        <a:p>
          <a:endParaRPr lang="pt-BR"/>
        </a:p>
      </dgm:t>
    </dgm:pt>
    <dgm:pt modelId="{CEA66AEE-3367-428D-A1D3-838DCA3C7983}">
      <dgm:prSet custT="1"/>
      <dgm:spPr>
        <a:xfrm>
          <a:off x="3812359" y="92728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dos manual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EA5629C5-7F5B-4BAD-80A7-BD4AA9684928}" type="parTrans" cxnId="{70CD490B-6A40-4443-93E4-C1337CFA2A55}">
      <dgm:prSet/>
      <dgm:spPr>
        <a:xfrm>
          <a:off x="3664011" y="741851"/>
          <a:ext cx="148347" cy="55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1E0FEC0-74ED-4A3C-BD0A-53A4AE0761ED}" type="sibTrans" cxnId="{70CD490B-6A40-4443-93E4-C1337CFA2A55}">
      <dgm:prSet/>
      <dgm:spPr/>
      <dgm:t>
        <a:bodyPr/>
        <a:lstStyle/>
        <a:p>
          <a:endParaRPr lang="pt-BR"/>
        </a:p>
      </dgm:t>
    </dgm:pt>
    <dgm:pt modelId="{22819617-057B-4A75-A461-6BDF0F6684BF}">
      <dgm:prSet custT="1"/>
      <dgm:spPr>
        <a:xfrm>
          <a:off x="3812359" y="3708805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4A43F1A0-161D-4D64-AC67-E885B6AEA347}" type="parTrans" cxnId="{66A03F07-E27A-4363-8197-3F1E847A04AF}">
      <dgm:prSet/>
      <dgm:spPr>
        <a:xfrm>
          <a:off x="3664011" y="741851"/>
          <a:ext cx="148347" cy="333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823"/>
              </a:lnTo>
              <a:lnTo>
                <a:pt x="148347" y="333782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FB01A97-6379-4E58-A06E-2913BB3DFB98}" type="sibTrans" cxnId="{66A03F07-E27A-4363-8197-3F1E847A04AF}">
      <dgm:prSet/>
      <dgm:spPr/>
      <dgm:t>
        <a:bodyPr/>
        <a:lstStyle/>
        <a:p>
          <a:endParaRPr lang="pt-BR"/>
        </a:p>
      </dgm:t>
    </dgm:pt>
    <dgm:pt modelId="{7A3144B5-7941-4D69-8C15-72A14F989FC4}">
      <dgm:prSet custT="1"/>
      <dgm:spPr>
        <a:xfrm>
          <a:off x="3812359" y="4635978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Parametrização</a:t>
          </a:r>
          <a:endParaRPr lang="es-E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5F8354C6-3C5E-40E6-A90F-CFBF8C71C9AF}" type="parTrans" cxnId="{AF5FE68C-E74B-45EC-8B58-3B12FD13E712}">
      <dgm:prSet/>
      <dgm:spPr>
        <a:xfrm>
          <a:off x="3664011" y="741851"/>
          <a:ext cx="148347" cy="4264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4997"/>
              </a:lnTo>
              <a:lnTo>
                <a:pt x="148347" y="426499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B5CE7C45-2590-4911-AC25-9C90433E39F8}" type="sibTrans" cxnId="{AF5FE68C-E74B-45EC-8B58-3B12FD13E712}">
      <dgm:prSet/>
      <dgm:spPr/>
      <dgm:t>
        <a:bodyPr/>
        <a:lstStyle/>
        <a:p>
          <a:endParaRPr lang="pt-BR"/>
        </a:p>
      </dgm:t>
    </dgm:pt>
    <dgm:pt modelId="{4A03A1AC-6C48-4020-9D3F-160DFDAFC035}">
      <dgm:prSet custT="1"/>
      <dgm:spPr>
        <a:xfrm>
          <a:off x="3812359" y="2781632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C42E0DFE-764B-46A5-88EB-617281DEC578}" type="parTrans" cxnId="{2B8005A9-CC56-4EBA-B877-4AEF2F0E447A}">
      <dgm:prSet/>
      <dgm:spPr>
        <a:xfrm>
          <a:off x="3664011" y="741851"/>
          <a:ext cx="148347" cy="2410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0FFA42E-9C17-4F87-A7C8-48EBBF244B36}" type="sibTrans" cxnId="{2B8005A9-CC56-4EBA-B877-4AEF2F0E447A}">
      <dgm:prSet/>
      <dgm:spPr/>
      <dgm:t>
        <a:bodyPr/>
        <a:lstStyle/>
        <a:p>
          <a:endParaRPr lang="pt-BR"/>
        </a:p>
      </dgm:t>
    </dgm:pt>
    <dgm:pt modelId="{4CCB887D-5290-4D9D-BE80-B04885DDBDEC}">
      <dgm:prSet custT="1"/>
      <dgm:spPr>
        <a:xfrm>
          <a:off x="1958012" y="1854459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ES" sz="11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Criação</a:t>
          </a:r>
          <a:r>
            <a:rPr lang="es-E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de </a:t>
          </a:r>
          <a:r>
            <a:rPr lang="es-ES" sz="11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cadastro</a:t>
          </a:r>
          <a:r>
            <a:rPr lang="es-E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no Portal SPB</a:t>
          </a:r>
        </a:p>
      </dgm:t>
    </dgm:pt>
    <dgm:pt modelId="{BAABDDB0-A41C-4F80-BE10-76FB6D8AE141}" type="parTrans" cxnId="{E803BC08-A07A-4496-B02A-6221423CF5D6}">
      <dgm:prSet/>
      <dgm:spPr>
        <a:xfrm>
          <a:off x="1809665" y="741851"/>
          <a:ext cx="148347" cy="148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C3A83FD5-4F4E-49CF-A400-70ACCD49B6C4}" type="sibTrans" cxnId="{E803BC08-A07A-4496-B02A-6221423CF5D6}">
      <dgm:prSet/>
      <dgm:spPr/>
      <dgm:t>
        <a:bodyPr/>
        <a:lstStyle/>
        <a:p>
          <a:endParaRPr lang="pt-BR"/>
        </a:p>
      </dgm:t>
    </dgm:pt>
    <dgm:pt modelId="{B2CB7644-4816-4CDB-B7BA-26E0EFD95EBC}">
      <dgm:prSet custT="1"/>
      <dgm:spPr>
        <a:xfrm>
          <a:off x="3812359" y="1854459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Criação do ambiente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60DBEB5-3693-4B6B-A038-1EEBF9C3F25F}" type="parTrans" cxnId="{80910B46-F140-4304-98CA-C1B151D23B91}">
      <dgm:prSet/>
      <dgm:spPr>
        <a:xfrm>
          <a:off x="3664011" y="741851"/>
          <a:ext cx="148347" cy="148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60708AB-B171-4140-8842-C8BDCAED2DF9}" type="sibTrans" cxnId="{80910B46-F140-4304-98CA-C1B151D23B91}">
      <dgm:prSet/>
      <dgm:spPr/>
      <dgm:t>
        <a:bodyPr/>
        <a:lstStyle/>
        <a:p>
          <a:endParaRPr lang="pt-BR"/>
        </a:p>
      </dgm:t>
    </dgm:pt>
    <dgm:pt modelId="{85F65E96-A7C7-44CB-8566-FABD5715C669}">
      <dgm:prSet custT="1"/>
      <dgm:spPr>
        <a:xfrm>
          <a:off x="5666706" y="1854459"/>
          <a:ext cx="1186781" cy="7417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ES" sz="10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Publicação</a:t>
          </a:r>
          <a:r>
            <a:rPr lang="es-ES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das </a:t>
          </a:r>
          <a:r>
            <a:rPr lang="es-ES" sz="10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Melhorias</a:t>
          </a:r>
          <a:r>
            <a:rPr lang="es-ES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no Portal</a:t>
          </a:r>
        </a:p>
      </dgm:t>
    </dgm:pt>
    <dgm:pt modelId="{7CB95B1F-A20F-4902-9EC2-293CD8C33EEC}" type="parTrans" cxnId="{75FFD8D9-70C5-4A79-B1F5-CFF2126A9107}">
      <dgm:prSet/>
      <dgm:spPr>
        <a:xfrm>
          <a:off x="5518358" y="741851"/>
          <a:ext cx="148347" cy="148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C68BBE14-D250-4C01-9804-DFE8B5B0C4B0}" type="sibTrans" cxnId="{75FFD8D9-70C5-4A79-B1F5-CFF2126A9107}">
      <dgm:prSet/>
      <dgm:spPr/>
      <dgm:t>
        <a:bodyPr/>
        <a:lstStyle/>
        <a:p>
          <a:endParaRPr lang="pt-BR"/>
        </a:p>
      </dgm:t>
    </dgm:pt>
    <dgm:pt modelId="{F428F901-ED35-472C-BB7E-B61413567765}" type="pres">
      <dgm:prSet presAssocID="{1286B561-9524-46FD-9499-2AEA904936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BC01A-B83B-4388-AD27-881EC2416E85}" type="pres">
      <dgm:prSet presAssocID="{6AAD1113-42F5-48BE-95BF-60F91C30FFDC}" presName="root" presStyleCnt="0"/>
      <dgm:spPr/>
    </dgm:pt>
    <dgm:pt modelId="{492AD3E9-0EDB-4BE7-A5A5-7CC51D57401B}" type="pres">
      <dgm:prSet presAssocID="{6AAD1113-42F5-48BE-95BF-60F91C30FFDC}" presName="rootComposite" presStyleCnt="0"/>
      <dgm:spPr/>
    </dgm:pt>
    <dgm:pt modelId="{8CA3E281-90E4-4725-9235-7AA6FB1B66DC}" type="pres">
      <dgm:prSet presAssocID="{6AAD1113-42F5-48BE-95BF-60F91C30FFDC}" presName="rootText" presStyleLbl="node1" presStyleIdx="0" presStyleCnt="4"/>
      <dgm:spPr/>
    </dgm:pt>
    <dgm:pt modelId="{9378627C-28D9-422C-9FD2-9FF18B2B4879}" type="pres">
      <dgm:prSet presAssocID="{6AAD1113-42F5-48BE-95BF-60F91C30FFDC}" presName="rootConnector" presStyleLbl="node1" presStyleIdx="0" presStyleCnt="4"/>
      <dgm:spPr/>
    </dgm:pt>
    <dgm:pt modelId="{F866C8EC-1918-4037-9E84-DB425069A3D2}" type="pres">
      <dgm:prSet presAssocID="{6AAD1113-42F5-48BE-95BF-60F91C30FFDC}" presName="childShape" presStyleCnt="0"/>
      <dgm:spPr/>
    </dgm:pt>
    <dgm:pt modelId="{1F037C07-4151-48F7-B5EF-CD14E5730A1D}" type="pres">
      <dgm:prSet presAssocID="{DEA747A0-3EEC-4629-85B3-5CEA76CEEDC3}" presName="Name13" presStyleLbl="parChTrans1D2" presStyleIdx="0" presStyleCnt="14"/>
      <dgm:spPr/>
    </dgm:pt>
    <dgm:pt modelId="{C3413917-E0CA-4AE2-87EA-7184D5CCB321}" type="pres">
      <dgm:prSet presAssocID="{19BC891B-0AAB-4435-95C0-338C0B59AB7C}" presName="childText" presStyleLbl="bgAcc1" presStyleIdx="0" presStyleCnt="14">
        <dgm:presLayoutVars>
          <dgm:bulletEnabled val="1"/>
        </dgm:presLayoutVars>
      </dgm:prSet>
      <dgm:spPr/>
    </dgm:pt>
    <dgm:pt modelId="{E32E74EC-84B6-498B-875C-E52D6E7ABA8C}" type="pres">
      <dgm:prSet presAssocID="{BAABDDB0-A41C-4F80-BE10-76FB6D8AE141}" presName="Name13" presStyleLbl="parChTrans1D2" presStyleIdx="1" presStyleCnt="14"/>
      <dgm:spPr/>
    </dgm:pt>
    <dgm:pt modelId="{4DA43882-8E5D-4172-B1FE-078F93F2D0C4}" type="pres">
      <dgm:prSet presAssocID="{4CCB887D-5290-4D9D-BE80-B04885DDBDEC}" presName="childText" presStyleLbl="bgAcc1" presStyleIdx="1" presStyleCnt="14">
        <dgm:presLayoutVars>
          <dgm:bulletEnabled val="1"/>
        </dgm:presLayoutVars>
      </dgm:prSet>
      <dgm:spPr/>
    </dgm:pt>
    <dgm:pt modelId="{A6D0FF91-8136-4DC5-8D4F-AA8BF9DBD5B9}" type="pres">
      <dgm:prSet presAssocID="{B23A3011-4190-491B-B37A-B2027B59BD45}" presName="Name13" presStyleLbl="parChTrans1D2" presStyleIdx="2" presStyleCnt="14"/>
      <dgm:spPr/>
    </dgm:pt>
    <dgm:pt modelId="{94A5C2D9-05C2-441C-861B-BFF669563D6E}" type="pres">
      <dgm:prSet presAssocID="{71248331-9365-433B-B8DF-11B449139B24}" presName="childText" presStyleLbl="bgAcc1" presStyleIdx="2" presStyleCnt="14">
        <dgm:presLayoutVars>
          <dgm:bulletEnabled val="1"/>
        </dgm:presLayoutVars>
      </dgm:prSet>
      <dgm:spPr/>
    </dgm:pt>
    <dgm:pt modelId="{334D1BD5-AFD4-44AD-9490-4BCE5F656528}" type="pres">
      <dgm:prSet presAssocID="{D78BA7F7-A465-422C-A6C3-B2208E33B973}" presName="root" presStyleCnt="0"/>
      <dgm:spPr/>
    </dgm:pt>
    <dgm:pt modelId="{7493E448-DD26-4A7F-BB12-97B33F1A5D46}" type="pres">
      <dgm:prSet presAssocID="{D78BA7F7-A465-422C-A6C3-B2208E33B973}" presName="rootComposite" presStyleCnt="0"/>
      <dgm:spPr/>
    </dgm:pt>
    <dgm:pt modelId="{BB73F0E4-8A4D-4F6E-9E55-57B391E2FF9E}" type="pres">
      <dgm:prSet presAssocID="{D78BA7F7-A465-422C-A6C3-B2208E33B973}" presName="rootText" presStyleLbl="node1" presStyleIdx="1" presStyleCnt="4"/>
      <dgm:spPr/>
    </dgm:pt>
    <dgm:pt modelId="{B9299FDE-5BBE-49A5-B471-4E1BAC4C756E}" type="pres">
      <dgm:prSet presAssocID="{D78BA7F7-A465-422C-A6C3-B2208E33B973}" presName="rootConnector" presStyleLbl="node1" presStyleIdx="1" presStyleCnt="4"/>
      <dgm:spPr/>
    </dgm:pt>
    <dgm:pt modelId="{B2E1D51A-44FE-4B56-8A01-F4C39141F907}" type="pres">
      <dgm:prSet presAssocID="{D78BA7F7-A465-422C-A6C3-B2208E33B973}" presName="childShape" presStyleCnt="0"/>
      <dgm:spPr/>
    </dgm:pt>
    <dgm:pt modelId="{D7054E0A-106A-4743-BE0A-C898CA0C52A9}" type="pres">
      <dgm:prSet presAssocID="{EA5629C5-7F5B-4BAD-80A7-BD4AA9684928}" presName="Name13" presStyleLbl="parChTrans1D2" presStyleIdx="3" presStyleCnt="14"/>
      <dgm:spPr/>
    </dgm:pt>
    <dgm:pt modelId="{C56140B3-495E-466D-8F43-B4E51B1915B2}" type="pres">
      <dgm:prSet presAssocID="{CEA66AEE-3367-428D-A1D3-838DCA3C7983}" presName="childText" presStyleLbl="bgAcc1" presStyleIdx="3" presStyleCnt="14">
        <dgm:presLayoutVars>
          <dgm:bulletEnabled val="1"/>
        </dgm:presLayoutVars>
      </dgm:prSet>
      <dgm:spPr/>
    </dgm:pt>
    <dgm:pt modelId="{DE146F53-9B82-4C3A-B087-B7D75378C2FB}" type="pres">
      <dgm:prSet presAssocID="{160DBEB5-3693-4B6B-A038-1EEBF9C3F25F}" presName="Name13" presStyleLbl="parChTrans1D2" presStyleIdx="4" presStyleCnt="14"/>
      <dgm:spPr/>
    </dgm:pt>
    <dgm:pt modelId="{71EF5F34-E6F9-43FE-87F6-08E2066944F3}" type="pres">
      <dgm:prSet presAssocID="{B2CB7644-4816-4CDB-B7BA-26E0EFD95EBC}" presName="childText" presStyleLbl="bgAcc1" presStyleIdx="4" presStyleCnt="14">
        <dgm:presLayoutVars>
          <dgm:bulletEnabled val="1"/>
        </dgm:presLayoutVars>
      </dgm:prSet>
      <dgm:spPr/>
    </dgm:pt>
    <dgm:pt modelId="{4DA8F373-A1E7-4076-8E32-6DFD0B164F1E}" type="pres">
      <dgm:prSet presAssocID="{C42E0DFE-764B-46A5-88EB-617281DEC578}" presName="Name13" presStyleLbl="parChTrans1D2" presStyleIdx="5" presStyleCnt="14"/>
      <dgm:spPr/>
    </dgm:pt>
    <dgm:pt modelId="{DCF0DDBA-D5B6-4217-90A2-4122464B4554}" type="pres">
      <dgm:prSet presAssocID="{4A03A1AC-6C48-4020-9D3F-160DFDAFC035}" presName="childText" presStyleLbl="bgAcc1" presStyleIdx="5" presStyleCnt="14">
        <dgm:presLayoutVars>
          <dgm:bulletEnabled val="1"/>
        </dgm:presLayoutVars>
      </dgm:prSet>
      <dgm:spPr/>
    </dgm:pt>
    <dgm:pt modelId="{39987CFA-63DC-440F-A20A-2B7966D4FDDF}" type="pres">
      <dgm:prSet presAssocID="{4A43F1A0-161D-4D64-AC67-E885B6AEA347}" presName="Name13" presStyleLbl="parChTrans1D2" presStyleIdx="6" presStyleCnt="14"/>
      <dgm:spPr/>
    </dgm:pt>
    <dgm:pt modelId="{17DD0A8C-52EE-48A4-81F7-990FEB1CCB2E}" type="pres">
      <dgm:prSet presAssocID="{22819617-057B-4A75-A461-6BDF0F6684BF}" presName="childText" presStyleLbl="bgAcc1" presStyleIdx="6" presStyleCnt="14">
        <dgm:presLayoutVars>
          <dgm:bulletEnabled val="1"/>
        </dgm:presLayoutVars>
      </dgm:prSet>
      <dgm:spPr/>
    </dgm:pt>
    <dgm:pt modelId="{9B01BE13-1857-4369-B9C4-AA6FD6709D3D}" type="pres">
      <dgm:prSet presAssocID="{5F8354C6-3C5E-40E6-A90F-CFBF8C71C9AF}" presName="Name13" presStyleLbl="parChTrans1D2" presStyleIdx="7" presStyleCnt="14"/>
      <dgm:spPr/>
    </dgm:pt>
    <dgm:pt modelId="{E89950D7-2EEF-488A-87B4-43F972803D6F}" type="pres">
      <dgm:prSet presAssocID="{7A3144B5-7941-4D69-8C15-72A14F989FC4}" presName="childText" presStyleLbl="bgAcc1" presStyleIdx="7" presStyleCnt="14">
        <dgm:presLayoutVars>
          <dgm:bulletEnabled val="1"/>
        </dgm:presLayoutVars>
      </dgm:prSet>
      <dgm:spPr/>
    </dgm:pt>
    <dgm:pt modelId="{E556F605-8391-4B59-95AD-3E1FFA72FD33}" type="pres">
      <dgm:prSet presAssocID="{B725B970-748B-43EA-980A-7238D4E9A501}" presName="root" presStyleCnt="0"/>
      <dgm:spPr/>
    </dgm:pt>
    <dgm:pt modelId="{E5CA06D2-B9F6-4D85-8FE5-35277B4B1A7E}" type="pres">
      <dgm:prSet presAssocID="{B725B970-748B-43EA-980A-7238D4E9A501}" presName="rootComposite" presStyleCnt="0"/>
      <dgm:spPr/>
    </dgm:pt>
    <dgm:pt modelId="{0F1E4409-1882-4FCA-881C-6A1E8DB6977F}" type="pres">
      <dgm:prSet presAssocID="{B725B970-748B-43EA-980A-7238D4E9A501}" presName="rootText" presStyleLbl="node1" presStyleIdx="2" presStyleCnt="4"/>
      <dgm:spPr/>
    </dgm:pt>
    <dgm:pt modelId="{672B9D0E-3150-4496-A394-7E4ECA6472B9}" type="pres">
      <dgm:prSet presAssocID="{B725B970-748B-43EA-980A-7238D4E9A501}" presName="rootConnector" presStyleLbl="node1" presStyleIdx="2" presStyleCnt="4"/>
      <dgm:spPr/>
    </dgm:pt>
    <dgm:pt modelId="{9DAA15CC-58E1-40F9-AAED-96EA069A2302}" type="pres">
      <dgm:prSet presAssocID="{B725B970-748B-43EA-980A-7238D4E9A501}" presName="childShape" presStyleCnt="0"/>
      <dgm:spPr/>
    </dgm:pt>
    <dgm:pt modelId="{ABF3F4EB-C20F-4D5F-A6C8-EB3812C2BEBB}" type="pres">
      <dgm:prSet presAssocID="{EF5C0E60-51C1-4AA4-BAC9-681AB2819836}" presName="Name13" presStyleLbl="parChTrans1D2" presStyleIdx="8" presStyleCnt="14"/>
      <dgm:spPr/>
    </dgm:pt>
    <dgm:pt modelId="{6744174F-32C1-4C40-83E6-EBAE3E441B19}" type="pres">
      <dgm:prSet presAssocID="{3181519C-087E-4F31-8397-AB42F1943C17}" presName="childText" presStyleLbl="bgAcc1" presStyleIdx="8" presStyleCnt="14">
        <dgm:presLayoutVars>
          <dgm:bulletEnabled val="1"/>
        </dgm:presLayoutVars>
      </dgm:prSet>
      <dgm:spPr/>
    </dgm:pt>
    <dgm:pt modelId="{A6AB3B18-D255-4A0E-BE88-1F4C20874B23}" type="pres">
      <dgm:prSet presAssocID="{7CB95B1F-A20F-4902-9EC2-293CD8C33EEC}" presName="Name13" presStyleLbl="parChTrans1D2" presStyleIdx="9" presStyleCnt="14"/>
      <dgm:spPr/>
    </dgm:pt>
    <dgm:pt modelId="{2169B688-B733-41DC-B2F5-754B5C423614}" type="pres">
      <dgm:prSet presAssocID="{85F65E96-A7C7-44CB-8566-FABD5715C669}" presName="childText" presStyleLbl="bgAcc1" presStyleIdx="9" presStyleCnt="14">
        <dgm:presLayoutVars>
          <dgm:bulletEnabled val="1"/>
        </dgm:presLayoutVars>
      </dgm:prSet>
      <dgm:spPr/>
    </dgm:pt>
    <dgm:pt modelId="{77C71C49-7368-44F1-8D8B-DCA5388BF2EB}" type="pres">
      <dgm:prSet presAssocID="{10781F3F-907B-426A-9FC1-F6DCCAACB100}" presName="root" presStyleCnt="0"/>
      <dgm:spPr/>
    </dgm:pt>
    <dgm:pt modelId="{7DE7A1BA-1D6F-4A3C-AD1F-BF2862488BBF}" type="pres">
      <dgm:prSet presAssocID="{10781F3F-907B-426A-9FC1-F6DCCAACB100}" presName="rootComposite" presStyleCnt="0"/>
      <dgm:spPr/>
    </dgm:pt>
    <dgm:pt modelId="{90649C4D-3F37-46F2-89B4-5363B4392647}" type="pres">
      <dgm:prSet presAssocID="{10781F3F-907B-426A-9FC1-F6DCCAACB100}" presName="rootText" presStyleLbl="node1" presStyleIdx="3" presStyleCnt="4"/>
      <dgm:spPr/>
    </dgm:pt>
    <dgm:pt modelId="{F7CE3D6A-D819-4842-BA86-182BFCB0E2EA}" type="pres">
      <dgm:prSet presAssocID="{10781F3F-907B-426A-9FC1-F6DCCAACB100}" presName="rootConnector" presStyleLbl="node1" presStyleIdx="3" presStyleCnt="4"/>
      <dgm:spPr/>
    </dgm:pt>
    <dgm:pt modelId="{594355A1-DF2C-4D67-85A4-3CFF846D3646}" type="pres">
      <dgm:prSet presAssocID="{10781F3F-907B-426A-9FC1-F6DCCAACB100}" presName="childShape" presStyleCnt="0"/>
      <dgm:spPr/>
    </dgm:pt>
    <dgm:pt modelId="{35E4EB29-D64F-4332-B74F-4757686DAE65}" type="pres">
      <dgm:prSet presAssocID="{8517D7C0-C6F8-4AE8-B17A-72566FCE670F}" presName="Name13" presStyleLbl="parChTrans1D2" presStyleIdx="10" presStyleCnt="14"/>
      <dgm:spPr/>
    </dgm:pt>
    <dgm:pt modelId="{B9F6063F-EFA9-434F-9728-8853EB720FF6}" type="pres">
      <dgm:prSet presAssocID="{CBD3FAAD-9315-4BEF-8D76-1350979898E4}" presName="childText" presStyleLbl="bgAcc1" presStyleIdx="10" presStyleCnt="14">
        <dgm:presLayoutVars>
          <dgm:bulletEnabled val="1"/>
        </dgm:presLayoutVars>
      </dgm:prSet>
      <dgm:spPr/>
    </dgm:pt>
    <dgm:pt modelId="{CC02DCA9-0D52-4786-9B19-806372286267}" type="pres">
      <dgm:prSet presAssocID="{3338B07C-B8D8-4C9C-94DF-33BC1070F0DC}" presName="Name13" presStyleLbl="parChTrans1D2" presStyleIdx="11" presStyleCnt="14"/>
      <dgm:spPr/>
    </dgm:pt>
    <dgm:pt modelId="{42BA6EF0-79E8-42A9-ABD6-7925CF81983E}" type="pres">
      <dgm:prSet presAssocID="{797C21D9-978F-4CD8-955C-53CF1B4C9FEE}" presName="childText" presStyleLbl="bgAcc1" presStyleIdx="11" presStyleCnt="14">
        <dgm:presLayoutVars>
          <dgm:bulletEnabled val="1"/>
        </dgm:presLayoutVars>
      </dgm:prSet>
      <dgm:spPr/>
    </dgm:pt>
    <dgm:pt modelId="{727437C7-3F66-4057-A1C5-EDAA6FB7F441}" type="pres">
      <dgm:prSet presAssocID="{6F0F7869-7BE8-4B94-AB80-861B765B031B}" presName="Name13" presStyleLbl="parChTrans1D2" presStyleIdx="12" presStyleCnt="14"/>
      <dgm:spPr/>
    </dgm:pt>
    <dgm:pt modelId="{5EB82939-1E7B-47D4-8E60-CA1CBC72BFE7}" type="pres">
      <dgm:prSet presAssocID="{F9ECC35F-7336-4210-BDBA-DAB5158373D6}" presName="childText" presStyleLbl="bgAcc1" presStyleIdx="12" presStyleCnt="14">
        <dgm:presLayoutVars>
          <dgm:bulletEnabled val="1"/>
        </dgm:presLayoutVars>
      </dgm:prSet>
      <dgm:spPr/>
    </dgm:pt>
    <dgm:pt modelId="{030EE698-4457-4326-A144-5C0C18E6656E}" type="pres">
      <dgm:prSet presAssocID="{39DC9B18-ECB3-4412-B573-6344760EA212}" presName="Name13" presStyleLbl="parChTrans1D2" presStyleIdx="13" presStyleCnt="14"/>
      <dgm:spPr/>
    </dgm:pt>
    <dgm:pt modelId="{9497C4E4-AF4A-4727-B696-3A66F73C8A9B}" type="pres">
      <dgm:prSet presAssocID="{4EA246BC-2B34-4B2F-A8C0-42158E75C167}" presName="childText" presStyleLbl="bgAcc1" presStyleIdx="13" presStyleCnt="14">
        <dgm:presLayoutVars>
          <dgm:bulletEnabled val="1"/>
        </dgm:presLayoutVars>
      </dgm:prSet>
      <dgm:spPr/>
    </dgm:pt>
  </dgm:ptLst>
  <dgm:cxnLst>
    <dgm:cxn modelId="{6657AF06-07CF-4B56-A72E-1EE94AFC4D6F}" type="presOf" srcId="{CEA66AEE-3367-428D-A1D3-838DCA3C7983}" destId="{C56140B3-495E-466D-8F43-B4E51B1915B2}" srcOrd="0" destOrd="0" presId="urn:microsoft.com/office/officeart/2005/8/layout/hierarchy3"/>
    <dgm:cxn modelId="{66A03F07-E27A-4363-8197-3F1E847A04AF}" srcId="{D78BA7F7-A465-422C-A6C3-B2208E33B973}" destId="{22819617-057B-4A75-A461-6BDF0F6684BF}" srcOrd="3" destOrd="0" parTransId="{4A43F1A0-161D-4D64-AC67-E885B6AEA347}" sibTransId="{9FB01A97-6379-4E58-A06E-2913BB3DFB98}"/>
    <dgm:cxn modelId="{E803BC08-A07A-4496-B02A-6221423CF5D6}" srcId="{6AAD1113-42F5-48BE-95BF-60F91C30FFDC}" destId="{4CCB887D-5290-4D9D-BE80-B04885DDBDEC}" srcOrd="1" destOrd="0" parTransId="{BAABDDB0-A41C-4F80-BE10-76FB6D8AE141}" sibTransId="{C3A83FD5-4F4E-49CF-A400-70ACCD49B6C4}"/>
    <dgm:cxn modelId="{1555E308-41BE-454F-83DF-4AF7085928DA}" type="presOf" srcId="{22819617-057B-4A75-A461-6BDF0F6684BF}" destId="{17DD0A8C-52EE-48A4-81F7-990FEB1CCB2E}" srcOrd="0" destOrd="0" presId="urn:microsoft.com/office/officeart/2005/8/layout/hierarchy3"/>
    <dgm:cxn modelId="{70CD490B-6A40-4443-93E4-C1337CFA2A55}" srcId="{D78BA7F7-A465-422C-A6C3-B2208E33B973}" destId="{CEA66AEE-3367-428D-A1D3-838DCA3C7983}" srcOrd="0" destOrd="0" parTransId="{EA5629C5-7F5B-4BAD-80A7-BD4AA9684928}" sibTransId="{A1E0FEC0-74ED-4A3C-BD0A-53A4AE0761ED}"/>
    <dgm:cxn modelId="{652AC60B-E512-4920-9739-C6502B233E6C}" type="presOf" srcId="{EF5C0E60-51C1-4AA4-BAC9-681AB2819836}" destId="{ABF3F4EB-C20F-4D5F-A6C8-EB3812C2BEBB}" srcOrd="0" destOrd="0" presId="urn:microsoft.com/office/officeart/2005/8/layout/hierarchy3"/>
    <dgm:cxn modelId="{C7E76B10-5C52-490A-A802-A85A3DB5F0D9}" type="presOf" srcId="{C42E0DFE-764B-46A5-88EB-617281DEC578}" destId="{4DA8F373-A1E7-4076-8E32-6DFD0B164F1E}" srcOrd="0" destOrd="0" presId="urn:microsoft.com/office/officeart/2005/8/layout/hierarchy3"/>
    <dgm:cxn modelId="{33027F13-5976-4FAE-9637-B89D2C8A8C02}" type="presOf" srcId="{71248331-9365-433B-B8DF-11B449139B24}" destId="{94A5C2D9-05C2-441C-861B-BFF669563D6E}" srcOrd="0" destOrd="0" presId="urn:microsoft.com/office/officeart/2005/8/layout/hierarchy3"/>
    <dgm:cxn modelId="{40BFA21D-D006-49D0-B846-1E6B0F497EBC}" type="presOf" srcId="{160DBEB5-3693-4B6B-A038-1EEBF9C3F25F}" destId="{DE146F53-9B82-4C3A-B087-B7D75378C2FB}" srcOrd="0" destOrd="0" presId="urn:microsoft.com/office/officeart/2005/8/layout/hierarchy3"/>
    <dgm:cxn modelId="{5D1F9A1F-2A18-4539-AA10-CB801E1A31C5}" type="presOf" srcId="{4A03A1AC-6C48-4020-9D3F-160DFDAFC035}" destId="{DCF0DDBA-D5B6-4217-90A2-4122464B4554}" srcOrd="0" destOrd="0" presId="urn:microsoft.com/office/officeart/2005/8/layout/hierarchy3"/>
    <dgm:cxn modelId="{62515D20-880A-4864-8038-F59135E2F1D3}" type="presOf" srcId="{8517D7C0-C6F8-4AE8-B17A-72566FCE670F}" destId="{35E4EB29-D64F-4332-B74F-4757686DAE65}" srcOrd="0" destOrd="0" presId="urn:microsoft.com/office/officeart/2005/8/layout/hierarchy3"/>
    <dgm:cxn modelId="{D9C15C28-C7A2-4AD8-803F-5AC703F5C4B0}" type="presOf" srcId="{3338B07C-B8D8-4C9C-94DF-33BC1070F0DC}" destId="{CC02DCA9-0D52-4786-9B19-806372286267}" srcOrd="0" destOrd="0" presId="urn:microsoft.com/office/officeart/2005/8/layout/hierarchy3"/>
    <dgm:cxn modelId="{226E6729-A65D-4F10-8DCB-32B92B27FA9E}" type="presOf" srcId="{4A43F1A0-161D-4D64-AC67-E885B6AEA347}" destId="{39987CFA-63DC-440F-A20A-2B7966D4FDDF}" srcOrd="0" destOrd="0" presId="urn:microsoft.com/office/officeart/2005/8/layout/hierarchy3"/>
    <dgm:cxn modelId="{629D822B-8140-48CA-A77A-A9276739089E}" srcId="{6AAD1113-42F5-48BE-95BF-60F91C30FFDC}" destId="{71248331-9365-433B-B8DF-11B449139B24}" srcOrd="2" destOrd="0" parTransId="{B23A3011-4190-491B-B37A-B2027B59BD45}" sibTransId="{195189AF-0808-4824-BADE-35F1119F6A2B}"/>
    <dgm:cxn modelId="{08DAEA3B-B6D1-4E85-8C76-885C0FB2E642}" type="presOf" srcId="{3181519C-087E-4F31-8397-AB42F1943C17}" destId="{6744174F-32C1-4C40-83E6-EBAE3E441B19}" srcOrd="0" destOrd="0" presId="urn:microsoft.com/office/officeart/2005/8/layout/hierarchy3"/>
    <dgm:cxn modelId="{3050AC3D-4276-4027-BC57-8253F9F48C7B}" type="presOf" srcId="{6AAD1113-42F5-48BE-95BF-60F91C30FFDC}" destId="{8CA3E281-90E4-4725-9235-7AA6FB1B66DC}" srcOrd="0" destOrd="0" presId="urn:microsoft.com/office/officeart/2005/8/layout/hierarchy3"/>
    <dgm:cxn modelId="{BF09B940-8B38-4B1C-A039-2AE2808458A2}" srcId="{1286B561-9524-46FD-9499-2AEA904936D7}" destId="{6AAD1113-42F5-48BE-95BF-60F91C30FFDC}" srcOrd="0" destOrd="0" parTransId="{FDE90FE4-47BB-477E-AF8F-4F1B1CC697E8}" sibTransId="{58EF5DF6-2101-4358-BB97-B818212E9754}"/>
    <dgm:cxn modelId="{54BA495E-15E5-4EF4-8F8F-08C0960B22A0}" type="presOf" srcId="{B2CB7644-4816-4CDB-B7BA-26E0EFD95EBC}" destId="{71EF5F34-E6F9-43FE-87F6-08E2066944F3}" srcOrd="0" destOrd="0" presId="urn:microsoft.com/office/officeart/2005/8/layout/hierarchy3"/>
    <dgm:cxn modelId="{7F73CE5E-AB93-4C8E-855E-0711C0F46770}" srcId="{1286B561-9524-46FD-9499-2AEA904936D7}" destId="{10781F3F-907B-426A-9FC1-F6DCCAACB100}" srcOrd="3" destOrd="0" parTransId="{A824AC09-F440-4EE7-BB6B-C701190721BC}" sibTransId="{5FCC8947-A744-4175-90BA-B52171CEDD87}"/>
    <dgm:cxn modelId="{5D92D45E-26AE-4F64-8FE3-554EDE98202B}" type="presOf" srcId="{4CCB887D-5290-4D9D-BE80-B04885DDBDEC}" destId="{4DA43882-8E5D-4172-B1FE-078F93F2D0C4}" srcOrd="0" destOrd="0" presId="urn:microsoft.com/office/officeart/2005/8/layout/hierarchy3"/>
    <dgm:cxn modelId="{88673A42-43F2-4FDC-8F7B-B585E3C2D476}" type="presOf" srcId="{6F0F7869-7BE8-4B94-AB80-861B765B031B}" destId="{727437C7-3F66-4057-A1C5-EDAA6FB7F441}" srcOrd="0" destOrd="0" presId="urn:microsoft.com/office/officeart/2005/8/layout/hierarchy3"/>
    <dgm:cxn modelId="{80910B46-F140-4304-98CA-C1B151D23B91}" srcId="{D78BA7F7-A465-422C-A6C3-B2208E33B973}" destId="{B2CB7644-4816-4CDB-B7BA-26E0EFD95EBC}" srcOrd="1" destOrd="0" parTransId="{160DBEB5-3693-4B6B-A038-1EEBF9C3F25F}" sibTransId="{A60708AB-B171-4140-8842-C8BDCAED2DF9}"/>
    <dgm:cxn modelId="{B2A9714E-8FD4-42A0-B977-535E9DCC3609}" type="presOf" srcId="{6AAD1113-42F5-48BE-95BF-60F91C30FFDC}" destId="{9378627C-28D9-422C-9FD2-9FF18B2B4879}" srcOrd="1" destOrd="0" presId="urn:microsoft.com/office/officeart/2005/8/layout/hierarchy3"/>
    <dgm:cxn modelId="{4D0BD158-0DA0-4155-AF77-59B268D3FDBA}" type="presOf" srcId="{EA5629C5-7F5B-4BAD-80A7-BD4AA9684928}" destId="{D7054E0A-106A-4743-BE0A-C898CA0C52A9}" srcOrd="0" destOrd="0" presId="urn:microsoft.com/office/officeart/2005/8/layout/hierarchy3"/>
    <dgm:cxn modelId="{B3DA697A-D519-4E3E-81E0-9F2FEB07068A}" srcId="{1286B561-9524-46FD-9499-2AEA904936D7}" destId="{B725B970-748B-43EA-980A-7238D4E9A501}" srcOrd="2" destOrd="0" parTransId="{07C5486C-8BF1-4731-93F4-D5E8E7381CF4}" sibTransId="{F6F6E44E-AEE2-4F6A-AE1E-A91A6E2FDBFA}"/>
    <dgm:cxn modelId="{7F09D57E-626B-4E13-991E-C6006032448C}" srcId="{1286B561-9524-46FD-9499-2AEA904936D7}" destId="{D78BA7F7-A465-422C-A6C3-B2208E33B973}" srcOrd="1" destOrd="0" parTransId="{72111E3A-67B7-423D-8A23-4064F5E47178}" sibTransId="{93B9AA7E-FF0C-489A-904E-272775A9847C}"/>
    <dgm:cxn modelId="{A984FD7E-A7AD-4F33-B1B5-B49BB02AC0B9}" srcId="{10781F3F-907B-426A-9FC1-F6DCCAACB100}" destId="{F9ECC35F-7336-4210-BDBA-DAB5158373D6}" srcOrd="2" destOrd="0" parTransId="{6F0F7869-7BE8-4B94-AB80-861B765B031B}" sibTransId="{9312E992-6228-4317-BEEF-5A4629F6458E}"/>
    <dgm:cxn modelId="{B9F8E980-3CD7-4CD7-9676-30EE3B651A43}" type="presOf" srcId="{B725B970-748B-43EA-980A-7238D4E9A501}" destId="{0F1E4409-1882-4FCA-881C-6A1E8DB6977F}" srcOrd="0" destOrd="0" presId="urn:microsoft.com/office/officeart/2005/8/layout/hierarchy3"/>
    <dgm:cxn modelId="{4352EB81-79E0-4C3E-B128-F93EAAB6DF24}" type="presOf" srcId="{5F8354C6-3C5E-40E6-A90F-CFBF8C71C9AF}" destId="{9B01BE13-1857-4369-B9C4-AA6FD6709D3D}" srcOrd="0" destOrd="0" presId="urn:microsoft.com/office/officeart/2005/8/layout/hierarchy3"/>
    <dgm:cxn modelId="{F95E2387-33A6-4559-B940-5B6021E57853}" srcId="{10781F3F-907B-426A-9FC1-F6DCCAACB100}" destId="{797C21D9-978F-4CD8-955C-53CF1B4C9FEE}" srcOrd="1" destOrd="0" parTransId="{3338B07C-B8D8-4C9C-94DF-33BC1070F0DC}" sibTransId="{ABDAABE0-5299-4F93-B744-9A9C843F40CA}"/>
    <dgm:cxn modelId="{AF5FE68C-E74B-45EC-8B58-3B12FD13E712}" srcId="{D78BA7F7-A465-422C-A6C3-B2208E33B973}" destId="{7A3144B5-7941-4D69-8C15-72A14F989FC4}" srcOrd="4" destOrd="0" parTransId="{5F8354C6-3C5E-40E6-A90F-CFBF8C71C9AF}" sibTransId="{B5CE7C45-2590-4911-AC25-9C90433E39F8}"/>
    <dgm:cxn modelId="{532AA798-A04D-4934-805D-9BF5770B931D}" type="presOf" srcId="{F9ECC35F-7336-4210-BDBA-DAB5158373D6}" destId="{5EB82939-1E7B-47D4-8E60-CA1CBC72BFE7}" srcOrd="0" destOrd="0" presId="urn:microsoft.com/office/officeart/2005/8/layout/hierarchy3"/>
    <dgm:cxn modelId="{90E3DFA5-7AAA-42C9-9EEB-25AD75A7462C}" type="presOf" srcId="{7CB95B1F-A20F-4902-9EC2-293CD8C33EEC}" destId="{A6AB3B18-D255-4A0E-BE88-1F4C20874B23}" srcOrd="0" destOrd="0" presId="urn:microsoft.com/office/officeart/2005/8/layout/hierarchy3"/>
    <dgm:cxn modelId="{2B8005A9-CC56-4EBA-B877-4AEF2F0E447A}" srcId="{D78BA7F7-A465-422C-A6C3-B2208E33B973}" destId="{4A03A1AC-6C48-4020-9D3F-160DFDAFC035}" srcOrd="2" destOrd="0" parTransId="{C42E0DFE-764B-46A5-88EB-617281DEC578}" sibTransId="{40FFA42E-9C17-4F87-A7C8-48EBBF244B36}"/>
    <dgm:cxn modelId="{713484AA-6823-4E12-B3F0-CC5EFC86240E}" type="presOf" srcId="{DEA747A0-3EEC-4629-85B3-5CEA76CEEDC3}" destId="{1F037C07-4151-48F7-B5EF-CD14E5730A1D}" srcOrd="0" destOrd="0" presId="urn:microsoft.com/office/officeart/2005/8/layout/hierarchy3"/>
    <dgm:cxn modelId="{EC1021AB-6858-4B88-8CCE-C439BD7F8A72}" type="presOf" srcId="{39DC9B18-ECB3-4412-B573-6344760EA212}" destId="{030EE698-4457-4326-A144-5C0C18E6656E}" srcOrd="0" destOrd="0" presId="urn:microsoft.com/office/officeart/2005/8/layout/hierarchy3"/>
    <dgm:cxn modelId="{A73818B0-6A45-4FDF-AC80-130DB53BE156}" type="presOf" srcId="{BAABDDB0-A41C-4F80-BE10-76FB6D8AE141}" destId="{E32E74EC-84B6-498B-875C-E52D6E7ABA8C}" srcOrd="0" destOrd="0" presId="urn:microsoft.com/office/officeart/2005/8/layout/hierarchy3"/>
    <dgm:cxn modelId="{E49FC0B0-D188-49E5-9DBA-038FBDE85243}" type="presOf" srcId="{797C21D9-978F-4CD8-955C-53CF1B4C9FEE}" destId="{42BA6EF0-79E8-42A9-ABD6-7925CF81983E}" srcOrd="0" destOrd="0" presId="urn:microsoft.com/office/officeart/2005/8/layout/hierarchy3"/>
    <dgm:cxn modelId="{7FB755B1-D334-4A7C-876E-6708511A2DD1}" type="presOf" srcId="{10781F3F-907B-426A-9FC1-F6DCCAACB100}" destId="{F7CE3D6A-D819-4842-BA86-182BFCB0E2EA}" srcOrd="1" destOrd="0" presId="urn:microsoft.com/office/officeart/2005/8/layout/hierarchy3"/>
    <dgm:cxn modelId="{B3783AB2-BE1A-4AE3-A268-1F83D534D0BB}" type="presOf" srcId="{CBD3FAAD-9315-4BEF-8D76-1350979898E4}" destId="{B9F6063F-EFA9-434F-9728-8853EB720FF6}" srcOrd="0" destOrd="0" presId="urn:microsoft.com/office/officeart/2005/8/layout/hierarchy3"/>
    <dgm:cxn modelId="{2CFADCB5-C9FF-457F-82F8-A4CA0FF96588}" srcId="{10781F3F-907B-426A-9FC1-F6DCCAACB100}" destId="{CBD3FAAD-9315-4BEF-8D76-1350979898E4}" srcOrd="0" destOrd="0" parTransId="{8517D7C0-C6F8-4AE8-B17A-72566FCE670F}" sibTransId="{3260B006-8876-468E-8DD8-F083A8FC8868}"/>
    <dgm:cxn modelId="{EA9D00BC-98A0-48F6-AFDC-6BCF1290F86A}" type="presOf" srcId="{B725B970-748B-43EA-980A-7238D4E9A501}" destId="{672B9D0E-3150-4496-A394-7E4ECA6472B9}" srcOrd="1" destOrd="0" presId="urn:microsoft.com/office/officeart/2005/8/layout/hierarchy3"/>
    <dgm:cxn modelId="{424C1FC4-5D09-4B72-90B0-6E925B363D34}" type="presOf" srcId="{D78BA7F7-A465-422C-A6C3-B2208E33B973}" destId="{BB73F0E4-8A4D-4F6E-9E55-57B391E2FF9E}" srcOrd="0" destOrd="0" presId="urn:microsoft.com/office/officeart/2005/8/layout/hierarchy3"/>
    <dgm:cxn modelId="{4CCCC0C7-07B2-4998-A156-727242246A5B}" type="presOf" srcId="{85F65E96-A7C7-44CB-8566-FABD5715C669}" destId="{2169B688-B733-41DC-B2F5-754B5C423614}" srcOrd="0" destOrd="0" presId="urn:microsoft.com/office/officeart/2005/8/layout/hierarchy3"/>
    <dgm:cxn modelId="{E6443CCD-3F8B-4019-A3AD-F6DE20B922B4}" srcId="{10781F3F-907B-426A-9FC1-F6DCCAACB100}" destId="{4EA246BC-2B34-4B2F-A8C0-42158E75C167}" srcOrd="3" destOrd="0" parTransId="{39DC9B18-ECB3-4412-B573-6344760EA212}" sibTransId="{7A09D3F8-3D00-437D-AEF1-E190F067CE0A}"/>
    <dgm:cxn modelId="{7965DED2-5864-4ADF-8487-2D1DAF4C704A}" srcId="{6AAD1113-42F5-48BE-95BF-60F91C30FFDC}" destId="{19BC891B-0AAB-4435-95C0-338C0B59AB7C}" srcOrd="0" destOrd="0" parTransId="{DEA747A0-3EEC-4629-85B3-5CEA76CEEDC3}" sibTransId="{AA6779A3-46EC-4AC1-A004-1CD0D4FE06EC}"/>
    <dgm:cxn modelId="{E522A8D7-4A77-4CDB-BA30-DEE7AA8D6795}" type="presOf" srcId="{10781F3F-907B-426A-9FC1-F6DCCAACB100}" destId="{90649C4D-3F37-46F2-89B4-5363B4392647}" srcOrd="0" destOrd="0" presId="urn:microsoft.com/office/officeart/2005/8/layout/hierarchy3"/>
    <dgm:cxn modelId="{54C15BD9-07BE-408B-BCC0-42C60DC422AB}" type="presOf" srcId="{D78BA7F7-A465-422C-A6C3-B2208E33B973}" destId="{B9299FDE-5BBE-49A5-B471-4E1BAC4C756E}" srcOrd="1" destOrd="0" presId="urn:microsoft.com/office/officeart/2005/8/layout/hierarchy3"/>
    <dgm:cxn modelId="{75FFD8D9-70C5-4A79-B1F5-CFF2126A9107}" srcId="{B725B970-748B-43EA-980A-7238D4E9A501}" destId="{85F65E96-A7C7-44CB-8566-FABD5715C669}" srcOrd="1" destOrd="0" parTransId="{7CB95B1F-A20F-4902-9EC2-293CD8C33EEC}" sibTransId="{C68BBE14-D250-4C01-9804-DFE8B5B0C4B0}"/>
    <dgm:cxn modelId="{ED8AA0DB-8DED-43C2-8176-9AECA682CED6}" type="presOf" srcId="{1286B561-9524-46FD-9499-2AEA904936D7}" destId="{F428F901-ED35-472C-BB7E-B61413567765}" srcOrd="0" destOrd="0" presId="urn:microsoft.com/office/officeart/2005/8/layout/hierarchy3"/>
    <dgm:cxn modelId="{499077E7-C64C-4E0D-9A79-C0745FF989F3}" type="presOf" srcId="{B23A3011-4190-491B-B37A-B2027B59BD45}" destId="{A6D0FF91-8136-4DC5-8D4F-AA8BF9DBD5B9}" srcOrd="0" destOrd="0" presId="urn:microsoft.com/office/officeart/2005/8/layout/hierarchy3"/>
    <dgm:cxn modelId="{980017E9-5B76-4639-82A4-3AE2C14D84BA}" srcId="{B725B970-748B-43EA-980A-7238D4E9A501}" destId="{3181519C-087E-4F31-8397-AB42F1943C17}" srcOrd="0" destOrd="0" parTransId="{EF5C0E60-51C1-4AA4-BAC9-681AB2819836}" sibTransId="{415AF81E-2598-42BC-B3B8-E7D3139D60FC}"/>
    <dgm:cxn modelId="{D3528AF4-2298-4E78-A625-116E31344524}" type="presOf" srcId="{4EA246BC-2B34-4B2F-A8C0-42158E75C167}" destId="{9497C4E4-AF4A-4727-B696-3A66F73C8A9B}" srcOrd="0" destOrd="0" presId="urn:microsoft.com/office/officeart/2005/8/layout/hierarchy3"/>
    <dgm:cxn modelId="{BB775AF6-5907-4F6E-828D-58B962A89621}" type="presOf" srcId="{7A3144B5-7941-4D69-8C15-72A14F989FC4}" destId="{E89950D7-2EEF-488A-87B4-43F972803D6F}" srcOrd="0" destOrd="0" presId="urn:microsoft.com/office/officeart/2005/8/layout/hierarchy3"/>
    <dgm:cxn modelId="{4DAD55FB-3E3D-486C-ACB2-9EE7E85438B0}" type="presOf" srcId="{19BC891B-0AAB-4435-95C0-338C0B59AB7C}" destId="{C3413917-E0CA-4AE2-87EA-7184D5CCB321}" srcOrd="0" destOrd="0" presId="urn:microsoft.com/office/officeart/2005/8/layout/hierarchy3"/>
    <dgm:cxn modelId="{A6A4DC83-2D07-48FE-A335-2FDECD5E9B10}" type="presParOf" srcId="{F428F901-ED35-472C-BB7E-B61413567765}" destId="{290BC01A-B83B-4388-AD27-881EC2416E85}" srcOrd="0" destOrd="0" presId="urn:microsoft.com/office/officeart/2005/8/layout/hierarchy3"/>
    <dgm:cxn modelId="{D1833C9F-625C-4A8B-9A2F-8E0912D2CEF4}" type="presParOf" srcId="{290BC01A-B83B-4388-AD27-881EC2416E85}" destId="{492AD3E9-0EDB-4BE7-A5A5-7CC51D57401B}" srcOrd="0" destOrd="0" presId="urn:microsoft.com/office/officeart/2005/8/layout/hierarchy3"/>
    <dgm:cxn modelId="{5E2AE886-0CA0-4891-8398-88B944C40C05}" type="presParOf" srcId="{492AD3E9-0EDB-4BE7-A5A5-7CC51D57401B}" destId="{8CA3E281-90E4-4725-9235-7AA6FB1B66DC}" srcOrd="0" destOrd="0" presId="urn:microsoft.com/office/officeart/2005/8/layout/hierarchy3"/>
    <dgm:cxn modelId="{60EDAA45-89BE-4D89-813C-B0F9F971DD4D}" type="presParOf" srcId="{492AD3E9-0EDB-4BE7-A5A5-7CC51D57401B}" destId="{9378627C-28D9-422C-9FD2-9FF18B2B4879}" srcOrd="1" destOrd="0" presId="urn:microsoft.com/office/officeart/2005/8/layout/hierarchy3"/>
    <dgm:cxn modelId="{27B56D4A-7E2C-407E-8A8D-4C78FCA2036C}" type="presParOf" srcId="{290BC01A-B83B-4388-AD27-881EC2416E85}" destId="{F866C8EC-1918-4037-9E84-DB425069A3D2}" srcOrd="1" destOrd="0" presId="urn:microsoft.com/office/officeart/2005/8/layout/hierarchy3"/>
    <dgm:cxn modelId="{B5D22B0B-2D42-421A-9610-D82BFB556BB2}" type="presParOf" srcId="{F866C8EC-1918-4037-9E84-DB425069A3D2}" destId="{1F037C07-4151-48F7-B5EF-CD14E5730A1D}" srcOrd="0" destOrd="0" presId="urn:microsoft.com/office/officeart/2005/8/layout/hierarchy3"/>
    <dgm:cxn modelId="{D6D058BE-088A-4A73-86CD-10F4AD9590E8}" type="presParOf" srcId="{F866C8EC-1918-4037-9E84-DB425069A3D2}" destId="{C3413917-E0CA-4AE2-87EA-7184D5CCB321}" srcOrd="1" destOrd="0" presId="urn:microsoft.com/office/officeart/2005/8/layout/hierarchy3"/>
    <dgm:cxn modelId="{B6C10214-D49B-4E3C-84B9-6DDDFE3E272D}" type="presParOf" srcId="{F866C8EC-1918-4037-9E84-DB425069A3D2}" destId="{E32E74EC-84B6-498B-875C-E52D6E7ABA8C}" srcOrd="2" destOrd="0" presId="urn:microsoft.com/office/officeart/2005/8/layout/hierarchy3"/>
    <dgm:cxn modelId="{3621A8EF-44A1-4F00-850E-8CCA49DCD63C}" type="presParOf" srcId="{F866C8EC-1918-4037-9E84-DB425069A3D2}" destId="{4DA43882-8E5D-4172-B1FE-078F93F2D0C4}" srcOrd="3" destOrd="0" presId="urn:microsoft.com/office/officeart/2005/8/layout/hierarchy3"/>
    <dgm:cxn modelId="{BA6C8DBA-FE52-4316-A6CE-BE1348E05DD4}" type="presParOf" srcId="{F866C8EC-1918-4037-9E84-DB425069A3D2}" destId="{A6D0FF91-8136-4DC5-8D4F-AA8BF9DBD5B9}" srcOrd="4" destOrd="0" presId="urn:microsoft.com/office/officeart/2005/8/layout/hierarchy3"/>
    <dgm:cxn modelId="{DDD81E78-56A3-4781-8CB3-34BA0E962921}" type="presParOf" srcId="{F866C8EC-1918-4037-9E84-DB425069A3D2}" destId="{94A5C2D9-05C2-441C-861B-BFF669563D6E}" srcOrd="5" destOrd="0" presId="urn:microsoft.com/office/officeart/2005/8/layout/hierarchy3"/>
    <dgm:cxn modelId="{57C63DA0-0383-4417-AD19-4371222E0349}" type="presParOf" srcId="{F428F901-ED35-472C-BB7E-B61413567765}" destId="{334D1BD5-AFD4-44AD-9490-4BCE5F656528}" srcOrd="1" destOrd="0" presId="urn:microsoft.com/office/officeart/2005/8/layout/hierarchy3"/>
    <dgm:cxn modelId="{02A2AFB8-1DEA-42FE-AD80-6FFD9C42E6E6}" type="presParOf" srcId="{334D1BD5-AFD4-44AD-9490-4BCE5F656528}" destId="{7493E448-DD26-4A7F-BB12-97B33F1A5D46}" srcOrd="0" destOrd="0" presId="urn:microsoft.com/office/officeart/2005/8/layout/hierarchy3"/>
    <dgm:cxn modelId="{776DAB2D-2FFD-4C6D-8648-42D0871ED5E6}" type="presParOf" srcId="{7493E448-DD26-4A7F-BB12-97B33F1A5D46}" destId="{BB73F0E4-8A4D-4F6E-9E55-57B391E2FF9E}" srcOrd="0" destOrd="0" presId="urn:microsoft.com/office/officeart/2005/8/layout/hierarchy3"/>
    <dgm:cxn modelId="{A3E2356E-F375-4695-9C0E-1DDBBED53611}" type="presParOf" srcId="{7493E448-DD26-4A7F-BB12-97B33F1A5D46}" destId="{B9299FDE-5BBE-49A5-B471-4E1BAC4C756E}" srcOrd="1" destOrd="0" presId="urn:microsoft.com/office/officeart/2005/8/layout/hierarchy3"/>
    <dgm:cxn modelId="{788F3570-11B4-418F-8C96-7B86F8867CB6}" type="presParOf" srcId="{334D1BD5-AFD4-44AD-9490-4BCE5F656528}" destId="{B2E1D51A-44FE-4B56-8A01-F4C39141F907}" srcOrd="1" destOrd="0" presId="urn:microsoft.com/office/officeart/2005/8/layout/hierarchy3"/>
    <dgm:cxn modelId="{60C129FA-E64E-45D0-969E-1D33ED7EDA25}" type="presParOf" srcId="{B2E1D51A-44FE-4B56-8A01-F4C39141F907}" destId="{D7054E0A-106A-4743-BE0A-C898CA0C52A9}" srcOrd="0" destOrd="0" presId="urn:microsoft.com/office/officeart/2005/8/layout/hierarchy3"/>
    <dgm:cxn modelId="{5C66BFE8-9205-4AF7-9D5A-82636A00B76D}" type="presParOf" srcId="{B2E1D51A-44FE-4B56-8A01-F4C39141F907}" destId="{C56140B3-495E-466D-8F43-B4E51B1915B2}" srcOrd="1" destOrd="0" presId="urn:microsoft.com/office/officeart/2005/8/layout/hierarchy3"/>
    <dgm:cxn modelId="{559DA001-E2E6-4C47-92DD-40362A8D55F3}" type="presParOf" srcId="{B2E1D51A-44FE-4B56-8A01-F4C39141F907}" destId="{DE146F53-9B82-4C3A-B087-B7D75378C2FB}" srcOrd="2" destOrd="0" presId="urn:microsoft.com/office/officeart/2005/8/layout/hierarchy3"/>
    <dgm:cxn modelId="{769C4693-7B38-4B1B-9E84-60EA087EC901}" type="presParOf" srcId="{B2E1D51A-44FE-4B56-8A01-F4C39141F907}" destId="{71EF5F34-E6F9-43FE-87F6-08E2066944F3}" srcOrd="3" destOrd="0" presId="urn:microsoft.com/office/officeart/2005/8/layout/hierarchy3"/>
    <dgm:cxn modelId="{7737C977-AB24-4424-B8E3-06CBB42EC805}" type="presParOf" srcId="{B2E1D51A-44FE-4B56-8A01-F4C39141F907}" destId="{4DA8F373-A1E7-4076-8E32-6DFD0B164F1E}" srcOrd="4" destOrd="0" presId="urn:microsoft.com/office/officeart/2005/8/layout/hierarchy3"/>
    <dgm:cxn modelId="{0EEA18C9-C76E-461C-BFF9-3B37D2075914}" type="presParOf" srcId="{B2E1D51A-44FE-4B56-8A01-F4C39141F907}" destId="{DCF0DDBA-D5B6-4217-90A2-4122464B4554}" srcOrd="5" destOrd="0" presId="urn:microsoft.com/office/officeart/2005/8/layout/hierarchy3"/>
    <dgm:cxn modelId="{4096AD2E-41D2-4AD5-8188-1AD8FAA6852C}" type="presParOf" srcId="{B2E1D51A-44FE-4B56-8A01-F4C39141F907}" destId="{39987CFA-63DC-440F-A20A-2B7966D4FDDF}" srcOrd="6" destOrd="0" presId="urn:microsoft.com/office/officeart/2005/8/layout/hierarchy3"/>
    <dgm:cxn modelId="{2299DA01-E87D-4767-82BD-833F3294E72B}" type="presParOf" srcId="{B2E1D51A-44FE-4B56-8A01-F4C39141F907}" destId="{17DD0A8C-52EE-48A4-81F7-990FEB1CCB2E}" srcOrd="7" destOrd="0" presId="urn:microsoft.com/office/officeart/2005/8/layout/hierarchy3"/>
    <dgm:cxn modelId="{A8622602-B6F8-4A05-8033-159DA5E135FE}" type="presParOf" srcId="{B2E1D51A-44FE-4B56-8A01-F4C39141F907}" destId="{9B01BE13-1857-4369-B9C4-AA6FD6709D3D}" srcOrd="8" destOrd="0" presId="urn:microsoft.com/office/officeart/2005/8/layout/hierarchy3"/>
    <dgm:cxn modelId="{322C5DF9-3F37-4F00-A62E-38EB12F573E7}" type="presParOf" srcId="{B2E1D51A-44FE-4B56-8A01-F4C39141F907}" destId="{E89950D7-2EEF-488A-87B4-43F972803D6F}" srcOrd="9" destOrd="0" presId="urn:microsoft.com/office/officeart/2005/8/layout/hierarchy3"/>
    <dgm:cxn modelId="{68BE1649-3633-4A16-9496-F7F3C51F6071}" type="presParOf" srcId="{F428F901-ED35-472C-BB7E-B61413567765}" destId="{E556F605-8391-4B59-95AD-3E1FFA72FD33}" srcOrd="2" destOrd="0" presId="urn:microsoft.com/office/officeart/2005/8/layout/hierarchy3"/>
    <dgm:cxn modelId="{D4AD1567-6079-41AE-A6FC-2EC2BED86B2D}" type="presParOf" srcId="{E556F605-8391-4B59-95AD-3E1FFA72FD33}" destId="{E5CA06D2-B9F6-4D85-8FE5-35277B4B1A7E}" srcOrd="0" destOrd="0" presId="urn:microsoft.com/office/officeart/2005/8/layout/hierarchy3"/>
    <dgm:cxn modelId="{182ED317-A879-4C88-A143-9E54F4AF2C90}" type="presParOf" srcId="{E5CA06D2-B9F6-4D85-8FE5-35277B4B1A7E}" destId="{0F1E4409-1882-4FCA-881C-6A1E8DB6977F}" srcOrd="0" destOrd="0" presId="urn:microsoft.com/office/officeart/2005/8/layout/hierarchy3"/>
    <dgm:cxn modelId="{FAF8E181-96C4-4E0E-8127-1AD390358F48}" type="presParOf" srcId="{E5CA06D2-B9F6-4D85-8FE5-35277B4B1A7E}" destId="{672B9D0E-3150-4496-A394-7E4ECA6472B9}" srcOrd="1" destOrd="0" presId="urn:microsoft.com/office/officeart/2005/8/layout/hierarchy3"/>
    <dgm:cxn modelId="{1536E0D7-40F8-4606-B097-C5A7DBC74FA1}" type="presParOf" srcId="{E556F605-8391-4B59-95AD-3E1FFA72FD33}" destId="{9DAA15CC-58E1-40F9-AAED-96EA069A2302}" srcOrd="1" destOrd="0" presId="urn:microsoft.com/office/officeart/2005/8/layout/hierarchy3"/>
    <dgm:cxn modelId="{86CFC3A7-7E4F-4A61-A49A-25CFB2438EC7}" type="presParOf" srcId="{9DAA15CC-58E1-40F9-AAED-96EA069A2302}" destId="{ABF3F4EB-C20F-4D5F-A6C8-EB3812C2BEBB}" srcOrd="0" destOrd="0" presId="urn:microsoft.com/office/officeart/2005/8/layout/hierarchy3"/>
    <dgm:cxn modelId="{5D206953-FD9A-4911-963D-2DFF29B649AC}" type="presParOf" srcId="{9DAA15CC-58E1-40F9-AAED-96EA069A2302}" destId="{6744174F-32C1-4C40-83E6-EBAE3E441B19}" srcOrd="1" destOrd="0" presId="urn:microsoft.com/office/officeart/2005/8/layout/hierarchy3"/>
    <dgm:cxn modelId="{D06303CD-0BF1-4096-9740-3CC4C2CDBF7B}" type="presParOf" srcId="{9DAA15CC-58E1-40F9-AAED-96EA069A2302}" destId="{A6AB3B18-D255-4A0E-BE88-1F4C20874B23}" srcOrd="2" destOrd="0" presId="urn:microsoft.com/office/officeart/2005/8/layout/hierarchy3"/>
    <dgm:cxn modelId="{5EE5CB4B-5471-4774-BF40-5E641C6E8B33}" type="presParOf" srcId="{9DAA15CC-58E1-40F9-AAED-96EA069A2302}" destId="{2169B688-B733-41DC-B2F5-754B5C423614}" srcOrd="3" destOrd="0" presId="urn:microsoft.com/office/officeart/2005/8/layout/hierarchy3"/>
    <dgm:cxn modelId="{42DC4AA0-4B20-499E-B418-8FE552CEA59F}" type="presParOf" srcId="{F428F901-ED35-472C-BB7E-B61413567765}" destId="{77C71C49-7368-44F1-8D8B-DCA5388BF2EB}" srcOrd="3" destOrd="0" presId="urn:microsoft.com/office/officeart/2005/8/layout/hierarchy3"/>
    <dgm:cxn modelId="{428F5EE6-CB22-4062-A8E7-0C8D2D0EBCD7}" type="presParOf" srcId="{77C71C49-7368-44F1-8D8B-DCA5388BF2EB}" destId="{7DE7A1BA-1D6F-4A3C-AD1F-BF2862488BBF}" srcOrd="0" destOrd="0" presId="urn:microsoft.com/office/officeart/2005/8/layout/hierarchy3"/>
    <dgm:cxn modelId="{7729E95B-C929-4E6C-A6FA-F7AD703FA146}" type="presParOf" srcId="{7DE7A1BA-1D6F-4A3C-AD1F-BF2862488BBF}" destId="{90649C4D-3F37-46F2-89B4-5363B4392647}" srcOrd="0" destOrd="0" presId="urn:microsoft.com/office/officeart/2005/8/layout/hierarchy3"/>
    <dgm:cxn modelId="{2F2BDB39-BE3B-4D26-A140-6EE095F8ECBC}" type="presParOf" srcId="{7DE7A1BA-1D6F-4A3C-AD1F-BF2862488BBF}" destId="{F7CE3D6A-D819-4842-BA86-182BFCB0E2EA}" srcOrd="1" destOrd="0" presId="urn:microsoft.com/office/officeart/2005/8/layout/hierarchy3"/>
    <dgm:cxn modelId="{0857C1FE-EAC5-4454-BF70-62E75450E946}" type="presParOf" srcId="{77C71C49-7368-44F1-8D8B-DCA5388BF2EB}" destId="{594355A1-DF2C-4D67-85A4-3CFF846D3646}" srcOrd="1" destOrd="0" presId="urn:microsoft.com/office/officeart/2005/8/layout/hierarchy3"/>
    <dgm:cxn modelId="{9EC22FC1-C6AB-4E73-B464-77A4091CEDFD}" type="presParOf" srcId="{594355A1-DF2C-4D67-85A4-3CFF846D3646}" destId="{35E4EB29-D64F-4332-B74F-4757686DAE65}" srcOrd="0" destOrd="0" presId="urn:microsoft.com/office/officeart/2005/8/layout/hierarchy3"/>
    <dgm:cxn modelId="{1246FBFC-809D-4A26-B645-EA4B59B6E4A5}" type="presParOf" srcId="{594355A1-DF2C-4D67-85A4-3CFF846D3646}" destId="{B9F6063F-EFA9-434F-9728-8853EB720FF6}" srcOrd="1" destOrd="0" presId="urn:microsoft.com/office/officeart/2005/8/layout/hierarchy3"/>
    <dgm:cxn modelId="{DC7DC129-D438-4355-97FA-55113E3C31C5}" type="presParOf" srcId="{594355A1-DF2C-4D67-85A4-3CFF846D3646}" destId="{CC02DCA9-0D52-4786-9B19-806372286267}" srcOrd="2" destOrd="0" presId="urn:microsoft.com/office/officeart/2005/8/layout/hierarchy3"/>
    <dgm:cxn modelId="{4BD2364B-DCEE-4599-8781-367B7F39A5D5}" type="presParOf" srcId="{594355A1-DF2C-4D67-85A4-3CFF846D3646}" destId="{42BA6EF0-79E8-42A9-ABD6-7925CF81983E}" srcOrd="3" destOrd="0" presId="urn:microsoft.com/office/officeart/2005/8/layout/hierarchy3"/>
    <dgm:cxn modelId="{DA4968DD-2B52-4053-BAA8-3F1DC1A3CDAA}" type="presParOf" srcId="{594355A1-DF2C-4D67-85A4-3CFF846D3646}" destId="{727437C7-3F66-4057-A1C5-EDAA6FB7F441}" srcOrd="4" destOrd="0" presId="urn:microsoft.com/office/officeart/2005/8/layout/hierarchy3"/>
    <dgm:cxn modelId="{ECB45A97-8AED-4BF3-ACD6-98097EB294C1}" type="presParOf" srcId="{594355A1-DF2C-4D67-85A4-3CFF846D3646}" destId="{5EB82939-1E7B-47D4-8E60-CA1CBC72BFE7}" srcOrd="5" destOrd="0" presId="urn:microsoft.com/office/officeart/2005/8/layout/hierarchy3"/>
    <dgm:cxn modelId="{7AD19552-EAA9-48E0-ACFF-8A829ED79DAD}" type="presParOf" srcId="{594355A1-DF2C-4D67-85A4-3CFF846D3646}" destId="{030EE698-4457-4326-A144-5C0C18E6656E}" srcOrd="6" destOrd="0" presId="urn:microsoft.com/office/officeart/2005/8/layout/hierarchy3"/>
    <dgm:cxn modelId="{2B4E08C1-477D-4300-8FE6-71B732C0B201}" type="presParOf" srcId="{594355A1-DF2C-4D67-85A4-3CFF846D3646}" destId="{9497C4E4-AF4A-4727-B696-3A66F73C8A9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6B561-9524-46FD-9499-2AEA904936D7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BD562FE-AC13-44B9-A133-2C549DFBC246}">
      <dgm:prSet custT="1"/>
      <dgm:spPr>
        <a:xfrm>
          <a:off x="2247943" y="896429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00E43CD3-8010-431B-AF72-F4D6AD1B37CC}" type="parTrans" cxnId="{92AEA6E6-A7B6-4BE1-A2CF-495CFB7DCB16}">
      <dgm:prSet/>
      <dgm:spPr>
        <a:xfrm>
          <a:off x="2104940" y="717675"/>
          <a:ext cx="143003" cy="53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4665D973-1AF4-452E-9536-E9977CD5DBCE}" type="sibTrans" cxnId="{92AEA6E6-A7B6-4BE1-A2CF-495CFB7DCB16}">
      <dgm:prSet/>
      <dgm:spPr/>
      <dgm:t>
        <a:bodyPr/>
        <a:lstStyle/>
        <a:p>
          <a:endParaRPr lang="es-ES" sz="2000"/>
        </a:p>
      </dgm:t>
    </dgm:pt>
    <dgm:pt modelId="{B03942C8-D158-4713-B4A8-8C679DC57AFC}">
      <dgm:prSet custT="1"/>
      <dgm:spPr>
        <a:xfrm>
          <a:off x="2247943" y="1790200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2DEF8B5-D7E3-4D9F-8D9A-DF9BF079EF28}" type="parTrans" cxnId="{72B6690B-AAF8-4140-A1E3-0B92F0F9CE3B}">
      <dgm:prSet/>
      <dgm:spPr>
        <a:xfrm>
          <a:off x="2104940" y="717675"/>
          <a:ext cx="143003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960DED9D-F242-48E2-B3A4-07FAF40506CD}" type="sibTrans" cxnId="{72B6690B-AAF8-4140-A1E3-0B92F0F9CE3B}">
      <dgm:prSet/>
      <dgm:spPr/>
      <dgm:t>
        <a:bodyPr/>
        <a:lstStyle/>
        <a:p>
          <a:endParaRPr lang="es-ES" sz="2000"/>
        </a:p>
      </dgm:t>
    </dgm:pt>
    <dgm:pt modelId="{69E9C779-394B-46B9-BBF5-F379065A4FA7}">
      <dgm:prSet custT="1"/>
      <dgm:spPr>
        <a:xfrm>
          <a:off x="2247943" y="3577743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DEFAFCD7-DD95-4EFF-9EF4-2532CC6403DE}" type="parTrans" cxnId="{E235583F-B33C-4122-8DD9-5857961F4C2D}">
      <dgm:prSet/>
      <dgm:spPr>
        <a:xfrm>
          <a:off x="2104940" y="717675"/>
          <a:ext cx="143003" cy="321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865C32F0-6C6E-438C-9D6F-465F424F36C9}" type="sibTrans" cxnId="{E235583F-B33C-4122-8DD9-5857961F4C2D}">
      <dgm:prSet/>
      <dgm:spPr/>
      <dgm:t>
        <a:bodyPr/>
        <a:lstStyle/>
        <a:p>
          <a:endParaRPr lang="es-ES" sz="2000"/>
        </a:p>
      </dgm:t>
    </dgm:pt>
    <dgm:pt modelId="{1EB7FAE0-AB78-4525-9EAA-C6E55FF4A8F7}">
      <dgm:prSet custT="1"/>
      <dgm:spPr>
        <a:xfrm>
          <a:off x="2247943" y="4471514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AC7F39D3-713A-47D6-8FDD-225CA5A935B8}" type="parTrans" cxnId="{1D535E9D-58F7-498F-9B59-C483C5C5CBC1}">
      <dgm:prSet/>
      <dgm:spPr>
        <a:xfrm>
          <a:off x="2104940" y="717675"/>
          <a:ext cx="143003" cy="411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1347"/>
              </a:lnTo>
              <a:lnTo>
                <a:pt x="143003" y="411134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1132B2B5-7FE8-43FA-84DB-8CCA1F9A2F05}" type="sibTrans" cxnId="{1D535E9D-58F7-498F-9B59-C483C5C5CBC1}">
      <dgm:prSet/>
      <dgm:spPr/>
      <dgm:t>
        <a:bodyPr/>
        <a:lstStyle/>
        <a:p>
          <a:endParaRPr lang="es-ES" sz="2000"/>
        </a:p>
      </dgm:t>
    </dgm:pt>
    <dgm:pt modelId="{EF827EB4-900D-47D0-8C81-F76468DA49DF}">
      <dgm:prSet custT="1"/>
      <dgm:spPr>
        <a:xfrm>
          <a:off x="4035485" y="1790200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D1A8ADCA-88F3-4DD1-8371-539AF16B7993}" type="parTrans" cxnId="{0859EEAA-FE09-44D5-B547-5AC2883C3451}">
      <dgm:prSet/>
      <dgm:spPr>
        <a:xfrm>
          <a:off x="3892482" y="717675"/>
          <a:ext cx="143003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6A6124C1-9D9C-4D08-9E6C-28276B4DDF27}" type="sibTrans" cxnId="{0859EEAA-FE09-44D5-B547-5AC2883C3451}">
      <dgm:prSet/>
      <dgm:spPr/>
      <dgm:t>
        <a:bodyPr/>
        <a:lstStyle/>
        <a:p>
          <a:endParaRPr lang="es-ES" sz="2000"/>
        </a:p>
      </dgm:t>
    </dgm:pt>
    <dgm:pt modelId="{9143A5D2-D9C3-4671-A492-51D9687885FA}">
      <dgm:prSet custT="1"/>
      <dgm:spPr>
        <a:xfrm>
          <a:off x="5823028" y="1790200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da documentação técnica de projeto</a:t>
          </a:r>
          <a:endParaRPr lang="es-E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7070188F-714C-4168-8CDA-1E7BB5A2E6BC}" type="parTrans" cxnId="{C993D9A3-1EE0-41E1-BFAD-AD4BDA8963D5}">
      <dgm:prSet/>
      <dgm:spPr>
        <a:xfrm>
          <a:off x="5680024" y="717675"/>
          <a:ext cx="143003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410FA249-21F7-40EB-8D0F-FFF13D7C6D7D}" type="sibTrans" cxnId="{C993D9A3-1EE0-41E1-BFAD-AD4BDA8963D5}">
      <dgm:prSet/>
      <dgm:spPr/>
      <dgm:t>
        <a:bodyPr/>
        <a:lstStyle/>
        <a:p>
          <a:endParaRPr lang="es-ES" sz="2000"/>
        </a:p>
      </dgm:t>
    </dgm:pt>
    <dgm:pt modelId="{B153ADDA-6D07-4E61-874B-6A5D16748DBB}">
      <dgm:prSet custT="1"/>
      <dgm:spPr>
        <a:xfrm>
          <a:off x="5823028" y="2683972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Customização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701331A8-9465-44A0-A54D-057706241135}" type="parTrans" cxnId="{C714146A-3E8D-430C-B951-63CF28284E89}">
      <dgm:prSet/>
      <dgm:spPr>
        <a:xfrm>
          <a:off x="5680024" y="717675"/>
          <a:ext cx="143003" cy="232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6F89350D-F7E6-4147-AB89-C31D59C9F6C5}" type="sibTrans" cxnId="{C714146A-3E8D-430C-B951-63CF28284E89}">
      <dgm:prSet/>
      <dgm:spPr/>
      <dgm:t>
        <a:bodyPr/>
        <a:lstStyle/>
        <a:p>
          <a:endParaRPr lang="es-ES" sz="2000"/>
        </a:p>
      </dgm:t>
    </dgm:pt>
    <dgm:pt modelId="{71248331-9365-433B-B8DF-11B449139B24}">
      <dgm:prSet custT="1"/>
      <dgm:spPr>
        <a:xfrm>
          <a:off x="460401" y="896429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Formulário eletrônico do Programa preenchido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B23A3011-4190-491B-B37A-B2027B59BD45}" type="parTrans" cxnId="{629D822B-8140-48CA-A77A-A9276739089E}">
      <dgm:prSet/>
      <dgm:spPr>
        <a:xfrm>
          <a:off x="317397" y="717675"/>
          <a:ext cx="143003" cy="53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195189AF-0808-4824-BADE-35F1119F6A2B}" type="sibTrans" cxnId="{629D822B-8140-48CA-A77A-A9276739089E}">
      <dgm:prSet/>
      <dgm:spPr/>
      <dgm:t>
        <a:bodyPr/>
        <a:lstStyle/>
        <a:p>
          <a:endParaRPr lang="es-ES" sz="2000"/>
        </a:p>
      </dgm:t>
    </dgm:pt>
    <dgm:pt modelId="{6AAD1113-42F5-48BE-95BF-60F91C30FFDC}">
      <dgm:prSet custT="1"/>
      <dgm:spPr>
        <a:xfrm>
          <a:off x="174394" y="2658"/>
          <a:ext cx="1430033" cy="7150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Formalização da Parceria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FDE90FE4-47BB-477E-AF8F-4F1B1CC697E8}" type="parTrans" cxnId="{BF09B940-8B38-4B1C-A039-2AE2808458A2}">
      <dgm:prSet/>
      <dgm:spPr/>
      <dgm:t>
        <a:bodyPr/>
        <a:lstStyle/>
        <a:p>
          <a:endParaRPr lang="es-ES" sz="2000"/>
        </a:p>
      </dgm:t>
    </dgm:pt>
    <dgm:pt modelId="{58EF5DF6-2101-4358-BB97-B818212E9754}" type="sibTrans" cxnId="{BF09B940-8B38-4B1C-A039-2AE2808458A2}">
      <dgm:prSet/>
      <dgm:spPr/>
      <dgm:t>
        <a:bodyPr/>
        <a:lstStyle/>
        <a:p>
          <a:endParaRPr lang="es-ES" sz="2000"/>
        </a:p>
      </dgm:t>
    </dgm:pt>
    <dgm:pt modelId="{B5149B0F-7ED7-44A7-A935-A9369BD145D4}">
      <dgm:prSet custT="1"/>
      <dgm:spPr>
        <a:xfrm>
          <a:off x="1961936" y="2658"/>
          <a:ext cx="1430033" cy="7150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176520D2-20BD-4398-AE4B-FADCCD00D0D4}" type="parTrans" cxnId="{9C1BFA60-8FD8-45BC-8DB9-A45F1C73B23C}">
      <dgm:prSet/>
      <dgm:spPr/>
      <dgm:t>
        <a:bodyPr/>
        <a:lstStyle/>
        <a:p>
          <a:endParaRPr lang="es-ES" sz="2000"/>
        </a:p>
      </dgm:t>
    </dgm:pt>
    <dgm:pt modelId="{18438228-6D34-47AB-A95B-D82024CB983C}" type="sibTrans" cxnId="{9C1BFA60-8FD8-45BC-8DB9-A45F1C73B23C}">
      <dgm:prSet/>
      <dgm:spPr/>
      <dgm:t>
        <a:bodyPr/>
        <a:lstStyle/>
        <a:p>
          <a:endParaRPr lang="es-ES" sz="2000"/>
        </a:p>
      </dgm:t>
    </dgm:pt>
    <dgm:pt modelId="{F2165E82-54F1-422E-B77E-3EF36CB63127}">
      <dgm:prSet custT="1"/>
      <dgm:spPr>
        <a:xfrm>
          <a:off x="3749479" y="2658"/>
          <a:ext cx="1430033" cy="7150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Testes do </a:t>
          </a:r>
          <a:r>
            <a:rPr lang="pt-BR" sz="1400" b="1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original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87FB43EA-9E55-47CC-8622-36342920E5C1}" type="parTrans" cxnId="{57B6927B-85E8-4CEE-8876-C06FC8EA72DB}">
      <dgm:prSet/>
      <dgm:spPr/>
      <dgm:t>
        <a:bodyPr/>
        <a:lstStyle/>
        <a:p>
          <a:endParaRPr lang="es-ES" sz="2000"/>
        </a:p>
      </dgm:t>
    </dgm:pt>
    <dgm:pt modelId="{A756062E-12C8-429E-B657-6198A1F31712}" type="sibTrans" cxnId="{57B6927B-85E8-4CEE-8876-C06FC8EA72DB}">
      <dgm:prSet/>
      <dgm:spPr/>
      <dgm:t>
        <a:bodyPr/>
        <a:lstStyle/>
        <a:p>
          <a:endParaRPr lang="es-ES" sz="2000"/>
        </a:p>
      </dgm:t>
    </dgm:pt>
    <dgm:pt modelId="{B3D137A7-23EF-4207-935C-8E0CA86EDBD4}">
      <dgm:prSet custT="1"/>
      <dgm:spPr>
        <a:xfrm>
          <a:off x="5537021" y="2658"/>
          <a:ext cx="1430033" cy="7150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Adequação a realidade do ente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ED291D3A-F2BE-4792-B21D-93F73985F491}" type="parTrans" cxnId="{C43BBB04-4566-4FE5-A257-D91B50E2D823}">
      <dgm:prSet/>
      <dgm:spPr/>
      <dgm:t>
        <a:bodyPr/>
        <a:lstStyle/>
        <a:p>
          <a:endParaRPr lang="es-ES" sz="2000"/>
        </a:p>
      </dgm:t>
    </dgm:pt>
    <dgm:pt modelId="{025B97F6-92F5-4E53-AC89-CB118B6C5B04}" type="sibTrans" cxnId="{C43BBB04-4566-4FE5-A257-D91B50E2D823}">
      <dgm:prSet/>
      <dgm:spPr/>
      <dgm:t>
        <a:bodyPr/>
        <a:lstStyle/>
        <a:p>
          <a:endParaRPr lang="es-ES" sz="2000"/>
        </a:p>
      </dgm:t>
    </dgm:pt>
    <dgm:pt modelId="{B4D858C9-FB3C-41FC-950B-9802F7022C86}">
      <dgm:prSet custT="1"/>
      <dgm:spPr>
        <a:xfrm>
          <a:off x="5823028" y="896429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9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Avaliação dos requistos da regulamentação do ente</a:t>
          </a:r>
          <a:endParaRPr lang="es-ES" sz="9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6ADD6CD-40EB-4B25-B894-E1CAAAB1DCEB}" type="parTrans" cxnId="{D245B956-0D1F-4FF2-9238-EBB76A3F7CE2}">
      <dgm:prSet/>
      <dgm:spPr>
        <a:xfrm>
          <a:off x="5680024" y="717675"/>
          <a:ext cx="143003" cy="53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5DF870E2-A4C1-45E0-8AFF-450F3784ED8D}" type="sibTrans" cxnId="{D245B956-0D1F-4FF2-9238-EBB76A3F7CE2}">
      <dgm:prSet/>
      <dgm:spPr/>
      <dgm:t>
        <a:bodyPr/>
        <a:lstStyle/>
        <a:p>
          <a:endParaRPr lang="es-ES" sz="2000"/>
        </a:p>
      </dgm:t>
    </dgm:pt>
    <dgm:pt modelId="{FA9C2E7E-7242-41FE-8EAE-A5FC02580E59}">
      <dgm:prSet custT="1"/>
      <dgm:spPr>
        <a:xfrm>
          <a:off x="5823028" y="3577743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0F6AA71F-041D-4D43-A323-0B2FBCC64EC0}" type="parTrans" cxnId="{513E3E78-562E-4F3C-95F0-23BC59E5F1DF}">
      <dgm:prSet/>
      <dgm:spPr>
        <a:xfrm>
          <a:off x="5680024" y="717675"/>
          <a:ext cx="143003" cy="321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39477FD5-6761-4964-8C74-8A93DE61941E}" type="sibTrans" cxnId="{513E3E78-562E-4F3C-95F0-23BC59E5F1DF}">
      <dgm:prSet/>
      <dgm:spPr/>
      <dgm:t>
        <a:bodyPr/>
        <a:lstStyle/>
        <a:p>
          <a:endParaRPr lang="es-ES" sz="2000"/>
        </a:p>
      </dgm:t>
    </dgm:pt>
    <dgm:pt modelId="{10781F3F-907B-426A-9FC1-F6DCCAACB100}">
      <dgm:prSet custT="1"/>
      <dgm:spPr>
        <a:xfrm>
          <a:off x="7324563" y="2658"/>
          <a:ext cx="1430033" cy="7150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gm:t>
    </dgm:pt>
    <dgm:pt modelId="{A824AC09-F440-4EE7-BB6B-C701190721BC}" type="parTrans" cxnId="{7F73CE5E-AB93-4C8E-855E-0711C0F46770}">
      <dgm:prSet/>
      <dgm:spPr/>
      <dgm:t>
        <a:bodyPr/>
        <a:lstStyle/>
        <a:p>
          <a:endParaRPr lang="es-ES" sz="2000"/>
        </a:p>
      </dgm:t>
    </dgm:pt>
    <dgm:pt modelId="{5FCC8947-A744-4175-90BA-B52171CEDD87}" type="sibTrans" cxnId="{7F73CE5E-AB93-4C8E-855E-0711C0F46770}">
      <dgm:prSet/>
      <dgm:spPr/>
      <dgm:t>
        <a:bodyPr/>
        <a:lstStyle/>
        <a:p>
          <a:endParaRPr lang="es-ES" sz="2000"/>
        </a:p>
      </dgm:t>
    </dgm:pt>
    <dgm:pt modelId="{CBD3FAAD-9315-4BEF-8D76-1350979898E4}">
      <dgm:prSet custT="1"/>
      <dgm:spPr>
        <a:xfrm>
          <a:off x="7610570" y="896429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8517D7C0-C6F8-4AE8-B17A-72566FCE670F}" type="parTrans" cxnId="{2CFADCB5-C9FF-457F-82F8-A4CA0FF96588}">
      <dgm:prSet/>
      <dgm:spPr>
        <a:xfrm>
          <a:off x="7467567" y="717675"/>
          <a:ext cx="143003" cy="53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3260B006-8876-468E-8DD8-F083A8FC8868}" type="sibTrans" cxnId="{2CFADCB5-C9FF-457F-82F8-A4CA0FF96588}">
      <dgm:prSet/>
      <dgm:spPr/>
      <dgm:t>
        <a:bodyPr/>
        <a:lstStyle/>
        <a:p>
          <a:endParaRPr lang="es-ES" sz="2000"/>
        </a:p>
      </dgm:t>
    </dgm:pt>
    <dgm:pt modelId="{797C21D9-978F-4CD8-955C-53CF1B4C9FEE}">
      <dgm:prSet custT="1"/>
      <dgm:spPr>
        <a:xfrm>
          <a:off x="7610570" y="1790200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338B07C-B8D8-4C9C-94DF-33BC1070F0DC}" type="parTrans" cxnId="{F95E2387-33A6-4559-B940-5B6021E57853}">
      <dgm:prSet/>
      <dgm:spPr>
        <a:xfrm>
          <a:off x="7467567" y="717675"/>
          <a:ext cx="143003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ABDAABE0-5299-4F93-B744-9A9C843F40CA}" type="sibTrans" cxnId="{F95E2387-33A6-4559-B940-5B6021E57853}">
      <dgm:prSet/>
      <dgm:spPr/>
      <dgm:t>
        <a:bodyPr/>
        <a:lstStyle/>
        <a:p>
          <a:endParaRPr lang="es-ES" sz="2000"/>
        </a:p>
      </dgm:t>
    </dgm:pt>
    <dgm:pt modelId="{F9ECC35F-7336-4210-BDBA-DAB5158373D6}">
      <dgm:prSet custT="1"/>
      <dgm:spPr>
        <a:xfrm>
          <a:off x="7610570" y="2683972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6F0F7869-7BE8-4B94-AB80-861B765B031B}" type="parTrans" cxnId="{A984FD7E-A7AD-4F33-B1B5-B49BB02AC0B9}">
      <dgm:prSet/>
      <dgm:spPr>
        <a:xfrm>
          <a:off x="7467567" y="717675"/>
          <a:ext cx="143003" cy="232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9312E992-6228-4317-BEEF-5A4629F6458E}" type="sibTrans" cxnId="{A984FD7E-A7AD-4F33-B1B5-B49BB02AC0B9}">
      <dgm:prSet/>
      <dgm:spPr/>
      <dgm:t>
        <a:bodyPr/>
        <a:lstStyle/>
        <a:p>
          <a:endParaRPr lang="es-ES" sz="2000"/>
        </a:p>
      </dgm:t>
    </dgm:pt>
    <dgm:pt modelId="{4EA246BC-2B34-4B2F-A8C0-42158E75C167}">
      <dgm:prSet custT="1"/>
      <dgm:spPr>
        <a:xfrm>
          <a:off x="7610570" y="3577743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9DC9B18-ECB3-4412-B573-6344760EA212}" type="parTrans" cxnId="{E6443CCD-3F8B-4019-A3AD-F6DE20B922B4}">
      <dgm:prSet/>
      <dgm:spPr>
        <a:xfrm>
          <a:off x="7467567" y="717675"/>
          <a:ext cx="143003" cy="321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7A09D3F8-3D00-437D-AEF1-E190F067CE0A}" type="sibTrans" cxnId="{E6443CCD-3F8B-4019-A3AD-F6DE20B922B4}">
      <dgm:prSet/>
      <dgm:spPr/>
      <dgm:t>
        <a:bodyPr/>
        <a:lstStyle/>
        <a:p>
          <a:endParaRPr lang="es-ES" sz="2000"/>
        </a:p>
      </dgm:t>
    </dgm:pt>
    <dgm:pt modelId="{C19724C4-69FD-40BA-9A31-E6268F237CEF}">
      <dgm:prSet custT="1"/>
      <dgm:spPr>
        <a:xfrm>
          <a:off x="460401" y="1790200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Termo de adesão assinado por autoridade e enviado a CGU</a:t>
          </a:r>
          <a:endParaRPr lang="es-ES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B157AC7D-2290-43E5-8FEC-4CC1DE16E3DD}" type="parTrans" cxnId="{81C1BA8E-FE60-4709-95F7-D5025B9CEF9A}">
      <dgm:prSet/>
      <dgm:spPr>
        <a:xfrm>
          <a:off x="317397" y="717675"/>
          <a:ext cx="143003" cy="143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68E40617-C356-4ADE-9BA1-D4135816EDB5}" type="sibTrans" cxnId="{81C1BA8E-FE60-4709-95F7-D5025B9CEF9A}">
      <dgm:prSet/>
      <dgm:spPr/>
      <dgm:t>
        <a:bodyPr/>
        <a:lstStyle/>
        <a:p>
          <a:endParaRPr lang="es-ES" sz="2000"/>
        </a:p>
      </dgm:t>
    </dgm:pt>
    <dgm:pt modelId="{BF3428A2-9B0B-4A10-87B6-75176303CD57}">
      <dgm:prSet custT="1"/>
      <dgm:spPr>
        <a:xfrm>
          <a:off x="2247943" y="2683972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F41C5236-447C-421E-A47E-81AD4B626D7E}" type="parTrans" cxnId="{B42EEE91-1359-49D6-836F-A5D592E6EFF7}">
      <dgm:prSet/>
      <dgm:spPr>
        <a:xfrm>
          <a:off x="2104940" y="717675"/>
          <a:ext cx="143003" cy="232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50AE3C2C-D285-46EB-98D1-25387BD45885}" type="sibTrans" cxnId="{B42EEE91-1359-49D6-836F-A5D592E6EFF7}">
      <dgm:prSet/>
      <dgm:spPr/>
      <dgm:t>
        <a:bodyPr/>
        <a:lstStyle/>
        <a:p>
          <a:endParaRPr lang="es-ES" sz="2000"/>
        </a:p>
      </dgm:t>
    </dgm:pt>
    <dgm:pt modelId="{3043B28F-214A-4ECF-90BD-6DA73F82870F}">
      <dgm:prSet custT="1"/>
      <dgm:spPr>
        <a:xfrm>
          <a:off x="4035485" y="2683972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Ajustes no ambiente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40BA8B5A-913F-479E-9B2A-75D0B3FA9D52}" type="parTrans" cxnId="{DCE10BBC-17E1-4B73-9D61-7D61DBA9246E}">
      <dgm:prSet/>
      <dgm:spPr>
        <a:xfrm>
          <a:off x="3892482" y="717675"/>
          <a:ext cx="143003" cy="232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E4216D6B-3EC5-4F80-AB8A-D4DEED01CF5A}" type="sibTrans" cxnId="{DCE10BBC-17E1-4B73-9D61-7D61DBA9246E}">
      <dgm:prSet/>
      <dgm:spPr/>
      <dgm:t>
        <a:bodyPr/>
        <a:lstStyle/>
        <a:p>
          <a:endParaRPr lang="es-ES" sz="2000"/>
        </a:p>
      </dgm:t>
    </dgm:pt>
    <dgm:pt modelId="{3402726B-9D1B-403D-9F6F-6016441A8BFA}">
      <dgm:prSet custT="1"/>
      <dgm:spPr>
        <a:xfrm>
          <a:off x="4035485" y="896429"/>
          <a:ext cx="1144027" cy="71501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A80C17E7-FE21-4E2F-AE46-C7CC0669BB6E}" type="parTrans" cxnId="{5F2E18E5-F32A-41B6-86FA-4A543E0FE352}">
      <dgm:prSet/>
      <dgm:spPr>
        <a:xfrm>
          <a:off x="3892482" y="717675"/>
          <a:ext cx="143003" cy="53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000"/>
        </a:p>
      </dgm:t>
    </dgm:pt>
    <dgm:pt modelId="{79BAA774-7BE0-4915-92A0-8F731D37FDF6}" type="sibTrans" cxnId="{5F2E18E5-F32A-41B6-86FA-4A543E0FE352}">
      <dgm:prSet/>
      <dgm:spPr/>
      <dgm:t>
        <a:bodyPr/>
        <a:lstStyle/>
        <a:p>
          <a:endParaRPr lang="es-ES" sz="2000"/>
        </a:p>
      </dgm:t>
    </dgm:pt>
    <dgm:pt modelId="{F428F901-ED35-472C-BB7E-B61413567765}" type="pres">
      <dgm:prSet presAssocID="{1286B561-9524-46FD-9499-2AEA904936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BC01A-B83B-4388-AD27-881EC2416E85}" type="pres">
      <dgm:prSet presAssocID="{6AAD1113-42F5-48BE-95BF-60F91C30FFDC}" presName="root" presStyleCnt="0"/>
      <dgm:spPr/>
    </dgm:pt>
    <dgm:pt modelId="{492AD3E9-0EDB-4BE7-A5A5-7CC51D57401B}" type="pres">
      <dgm:prSet presAssocID="{6AAD1113-42F5-48BE-95BF-60F91C30FFDC}" presName="rootComposite" presStyleCnt="0"/>
      <dgm:spPr/>
    </dgm:pt>
    <dgm:pt modelId="{8CA3E281-90E4-4725-9235-7AA6FB1B66DC}" type="pres">
      <dgm:prSet presAssocID="{6AAD1113-42F5-48BE-95BF-60F91C30FFDC}" presName="rootText" presStyleLbl="node1" presStyleIdx="0" presStyleCnt="5"/>
      <dgm:spPr/>
    </dgm:pt>
    <dgm:pt modelId="{9378627C-28D9-422C-9FD2-9FF18B2B4879}" type="pres">
      <dgm:prSet presAssocID="{6AAD1113-42F5-48BE-95BF-60F91C30FFDC}" presName="rootConnector" presStyleLbl="node1" presStyleIdx="0" presStyleCnt="5"/>
      <dgm:spPr/>
    </dgm:pt>
    <dgm:pt modelId="{F866C8EC-1918-4037-9E84-DB425069A3D2}" type="pres">
      <dgm:prSet presAssocID="{6AAD1113-42F5-48BE-95BF-60F91C30FFDC}" presName="childShape" presStyleCnt="0"/>
      <dgm:spPr/>
    </dgm:pt>
    <dgm:pt modelId="{A6D0FF91-8136-4DC5-8D4F-AA8BF9DBD5B9}" type="pres">
      <dgm:prSet presAssocID="{B23A3011-4190-491B-B37A-B2027B59BD45}" presName="Name13" presStyleLbl="parChTrans1D2" presStyleIdx="0" presStyleCnt="18"/>
      <dgm:spPr/>
    </dgm:pt>
    <dgm:pt modelId="{94A5C2D9-05C2-441C-861B-BFF669563D6E}" type="pres">
      <dgm:prSet presAssocID="{71248331-9365-433B-B8DF-11B449139B24}" presName="childText" presStyleLbl="bgAcc1" presStyleIdx="0" presStyleCnt="18">
        <dgm:presLayoutVars>
          <dgm:bulletEnabled val="1"/>
        </dgm:presLayoutVars>
      </dgm:prSet>
      <dgm:spPr/>
    </dgm:pt>
    <dgm:pt modelId="{17B8FF92-25E1-41F5-8F77-491E628AD7A6}" type="pres">
      <dgm:prSet presAssocID="{B157AC7D-2290-43E5-8FEC-4CC1DE16E3DD}" presName="Name13" presStyleLbl="parChTrans1D2" presStyleIdx="1" presStyleCnt="18"/>
      <dgm:spPr/>
    </dgm:pt>
    <dgm:pt modelId="{928E23F6-6990-404A-B968-92399A18C1C1}" type="pres">
      <dgm:prSet presAssocID="{C19724C4-69FD-40BA-9A31-E6268F237CEF}" presName="childText" presStyleLbl="bgAcc1" presStyleIdx="1" presStyleCnt="18">
        <dgm:presLayoutVars>
          <dgm:bulletEnabled val="1"/>
        </dgm:presLayoutVars>
      </dgm:prSet>
      <dgm:spPr/>
    </dgm:pt>
    <dgm:pt modelId="{81C1B533-2920-4E2E-9955-9ED71D32B2B1}" type="pres">
      <dgm:prSet presAssocID="{B5149B0F-7ED7-44A7-A935-A9369BD145D4}" presName="root" presStyleCnt="0"/>
      <dgm:spPr/>
    </dgm:pt>
    <dgm:pt modelId="{CAEC3244-E992-4B0C-BE4F-90FA480C64C7}" type="pres">
      <dgm:prSet presAssocID="{B5149B0F-7ED7-44A7-A935-A9369BD145D4}" presName="rootComposite" presStyleCnt="0"/>
      <dgm:spPr/>
    </dgm:pt>
    <dgm:pt modelId="{54D66880-48A7-49E4-8440-D762E9FD18E6}" type="pres">
      <dgm:prSet presAssocID="{B5149B0F-7ED7-44A7-A935-A9369BD145D4}" presName="rootText" presStyleLbl="node1" presStyleIdx="1" presStyleCnt="5"/>
      <dgm:spPr/>
    </dgm:pt>
    <dgm:pt modelId="{15D6E5FB-7BE6-4B82-9470-06EEABBB03B7}" type="pres">
      <dgm:prSet presAssocID="{B5149B0F-7ED7-44A7-A935-A9369BD145D4}" presName="rootConnector" presStyleLbl="node1" presStyleIdx="1" presStyleCnt="5"/>
      <dgm:spPr/>
    </dgm:pt>
    <dgm:pt modelId="{A1CDE569-E3E3-4957-8998-9F8C23F5E652}" type="pres">
      <dgm:prSet presAssocID="{B5149B0F-7ED7-44A7-A935-A9369BD145D4}" presName="childShape" presStyleCnt="0"/>
      <dgm:spPr/>
    </dgm:pt>
    <dgm:pt modelId="{6EC734F5-835B-45E6-AD66-579ECA1F9076}" type="pres">
      <dgm:prSet presAssocID="{00E43CD3-8010-431B-AF72-F4D6AD1B37CC}" presName="Name13" presStyleLbl="parChTrans1D2" presStyleIdx="2" presStyleCnt="18"/>
      <dgm:spPr/>
    </dgm:pt>
    <dgm:pt modelId="{AD552D7A-C479-4908-8738-04D40A8702F8}" type="pres">
      <dgm:prSet presAssocID="{DBD562FE-AC13-44B9-A133-2C549DFBC246}" presName="childText" presStyleLbl="bgAcc1" presStyleIdx="2" presStyleCnt="18">
        <dgm:presLayoutVars>
          <dgm:bulletEnabled val="1"/>
        </dgm:presLayoutVars>
      </dgm:prSet>
      <dgm:spPr/>
    </dgm:pt>
    <dgm:pt modelId="{A336C56B-3107-4E4C-B482-882F0A069AD6}" type="pres">
      <dgm:prSet presAssocID="{12DEF8B5-D7E3-4D9F-8D9A-DF9BF079EF28}" presName="Name13" presStyleLbl="parChTrans1D2" presStyleIdx="3" presStyleCnt="18"/>
      <dgm:spPr/>
    </dgm:pt>
    <dgm:pt modelId="{17BDD45D-770D-4225-B061-EA3BD6796F5A}" type="pres">
      <dgm:prSet presAssocID="{B03942C8-D158-4713-B4A8-8C679DC57AFC}" presName="childText" presStyleLbl="bgAcc1" presStyleIdx="3" presStyleCnt="18">
        <dgm:presLayoutVars>
          <dgm:bulletEnabled val="1"/>
        </dgm:presLayoutVars>
      </dgm:prSet>
      <dgm:spPr/>
    </dgm:pt>
    <dgm:pt modelId="{D3959632-4688-4F74-B63B-748BCBA110A4}" type="pres">
      <dgm:prSet presAssocID="{F41C5236-447C-421E-A47E-81AD4B626D7E}" presName="Name13" presStyleLbl="parChTrans1D2" presStyleIdx="4" presStyleCnt="18"/>
      <dgm:spPr/>
    </dgm:pt>
    <dgm:pt modelId="{07F4E5DF-7BCD-4019-ABB3-9C0C145B0291}" type="pres">
      <dgm:prSet presAssocID="{BF3428A2-9B0B-4A10-87B6-75176303CD57}" presName="childText" presStyleLbl="bgAcc1" presStyleIdx="4" presStyleCnt="18">
        <dgm:presLayoutVars>
          <dgm:bulletEnabled val="1"/>
        </dgm:presLayoutVars>
      </dgm:prSet>
      <dgm:spPr/>
    </dgm:pt>
    <dgm:pt modelId="{146A7D19-9929-4C3F-9DB6-BDE8B8C8984D}" type="pres">
      <dgm:prSet presAssocID="{DEFAFCD7-DD95-4EFF-9EF4-2532CC6403DE}" presName="Name13" presStyleLbl="parChTrans1D2" presStyleIdx="5" presStyleCnt="18"/>
      <dgm:spPr/>
    </dgm:pt>
    <dgm:pt modelId="{24710903-7122-4D19-8703-146FCFF5CE20}" type="pres">
      <dgm:prSet presAssocID="{69E9C779-394B-46B9-BBF5-F379065A4FA7}" presName="childText" presStyleLbl="bgAcc1" presStyleIdx="5" presStyleCnt="18">
        <dgm:presLayoutVars>
          <dgm:bulletEnabled val="1"/>
        </dgm:presLayoutVars>
      </dgm:prSet>
      <dgm:spPr/>
    </dgm:pt>
    <dgm:pt modelId="{4B3B2454-690E-4D82-BA98-8241B98C2172}" type="pres">
      <dgm:prSet presAssocID="{AC7F39D3-713A-47D6-8FDD-225CA5A935B8}" presName="Name13" presStyleLbl="parChTrans1D2" presStyleIdx="6" presStyleCnt="18"/>
      <dgm:spPr/>
    </dgm:pt>
    <dgm:pt modelId="{59329712-EF3D-4D08-B91A-65A290D8F4F3}" type="pres">
      <dgm:prSet presAssocID="{1EB7FAE0-AB78-4525-9EAA-C6E55FF4A8F7}" presName="childText" presStyleLbl="bgAcc1" presStyleIdx="6" presStyleCnt="18">
        <dgm:presLayoutVars>
          <dgm:bulletEnabled val="1"/>
        </dgm:presLayoutVars>
      </dgm:prSet>
      <dgm:spPr/>
    </dgm:pt>
    <dgm:pt modelId="{445A883C-2A0D-4FEC-A85E-DAF90E412E5D}" type="pres">
      <dgm:prSet presAssocID="{F2165E82-54F1-422E-B77E-3EF36CB63127}" presName="root" presStyleCnt="0"/>
      <dgm:spPr/>
    </dgm:pt>
    <dgm:pt modelId="{4988BC19-2ED8-423F-A867-F6008F9D31CA}" type="pres">
      <dgm:prSet presAssocID="{F2165E82-54F1-422E-B77E-3EF36CB63127}" presName="rootComposite" presStyleCnt="0"/>
      <dgm:spPr/>
    </dgm:pt>
    <dgm:pt modelId="{9613F151-D5C1-4B4E-ABD0-B05C104AD0CA}" type="pres">
      <dgm:prSet presAssocID="{F2165E82-54F1-422E-B77E-3EF36CB63127}" presName="rootText" presStyleLbl="node1" presStyleIdx="2" presStyleCnt="5"/>
      <dgm:spPr/>
    </dgm:pt>
    <dgm:pt modelId="{B8C6AD63-51DB-4DA2-B6DA-FD9CD797990C}" type="pres">
      <dgm:prSet presAssocID="{F2165E82-54F1-422E-B77E-3EF36CB63127}" presName="rootConnector" presStyleLbl="node1" presStyleIdx="2" presStyleCnt="5"/>
      <dgm:spPr/>
    </dgm:pt>
    <dgm:pt modelId="{169D0F33-0541-414E-8EF3-010913040166}" type="pres">
      <dgm:prSet presAssocID="{F2165E82-54F1-422E-B77E-3EF36CB63127}" presName="childShape" presStyleCnt="0"/>
      <dgm:spPr/>
    </dgm:pt>
    <dgm:pt modelId="{77EAD1DF-FE33-4082-BA74-8F73718595FE}" type="pres">
      <dgm:prSet presAssocID="{A80C17E7-FE21-4E2F-AE46-C7CC0669BB6E}" presName="Name13" presStyleLbl="parChTrans1D2" presStyleIdx="7" presStyleCnt="18"/>
      <dgm:spPr/>
    </dgm:pt>
    <dgm:pt modelId="{5C271057-BE70-412E-B1ED-AA7FF1541A41}" type="pres">
      <dgm:prSet presAssocID="{3402726B-9D1B-403D-9F6F-6016441A8BFA}" presName="childText" presStyleLbl="bgAcc1" presStyleIdx="7" presStyleCnt="18">
        <dgm:presLayoutVars>
          <dgm:bulletEnabled val="1"/>
        </dgm:presLayoutVars>
      </dgm:prSet>
      <dgm:spPr/>
    </dgm:pt>
    <dgm:pt modelId="{1CE8B64B-1BF7-4109-BACA-E2EB671F350A}" type="pres">
      <dgm:prSet presAssocID="{D1A8ADCA-88F3-4DD1-8371-539AF16B7993}" presName="Name13" presStyleLbl="parChTrans1D2" presStyleIdx="8" presStyleCnt="18"/>
      <dgm:spPr/>
    </dgm:pt>
    <dgm:pt modelId="{4F8AA276-5DA4-4FE0-81E7-1B344FB95343}" type="pres">
      <dgm:prSet presAssocID="{EF827EB4-900D-47D0-8C81-F76468DA49DF}" presName="childText" presStyleLbl="bgAcc1" presStyleIdx="8" presStyleCnt="18">
        <dgm:presLayoutVars>
          <dgm:bulletEnabled val="1"/>
        </dgm:presLayoutVars>
      </dgm:prSet>
      <dgm:spPr/>
    </dgm:pt>
    <dgm:pt modelId="{024F1168-0D5A-4A2A-8678-CA3454B68622}" type="pres">
      <dgm:prSet presAssocID="{40BA8B5A-913F-479E-9B2A-75D0B3FA9D52}" presName="Name13" presStyleLbl="parChTrans1D2" presStyleIdx="9" presStyleCnt="18"/>
      <dgm:spPr/>
    </dgm:pt>
    <dgm:pt modelId="{6569D911-F3A8-47EE-929D-8E9CDC5CEED5}" type="pres">
      <dgm:prSet presAssocID="{3043B28F-214A-4ECF-90BD-6DA73F82870F}" presName="childText" presStyleLbl="bgAcc1" presStyleIdx="9" presStyleCnt="18">
        <dgm:presLayoutVars>
          <dgm:bulletEnabled val="1"/>
        </dgm:presLayoutVars>
      </dgm:prSet>
      <dgm:spPr/>
    </dgm:pt>
    <dgm:pt modelId="{D6D11C2A-184C-4EC8-85A0-6339B3538D21}" type="pres">
      <dgm:prSet presAssocID="{B3D137A7-23EF-4207-935C-8E0CA86EDBD4}" presName="root" presStyleCnt="0"/>
      <dgm:spPr/>
    </dgm:pt>
    <dgm:pt modelId="{BCBDE42D-5D8D-4484-8C6D-1D1392904825}" type="pres">
      <dgm:prSet presAssocID="{B3D137A7-23EF-4207-935C-8E0CA86EDBD4}" presName="rootComposite" presStyleCnt="0"/>
      <dgm:spPr/>
    </dgm:pt>
    <dgm:pt modelId="{45052139-6EF4-44D9-B147-A1A38C06435A}" type="pres">
      <dgm:prSet presAssocID="{B3D137A7-23EF-4207-935C-8E0CA86EDBD4}" presName="rootText" presStyleLbl="node1" presStyleIdx="3" presStyleCnt="5"/>
      <dgm:spPr/>
    </dgm:pt>
    <dgm:pt modelId="{F4D3C4F5-8F16-4961-87D9-BE35078B95EF}" type="pres">
      <dgm:prSet presAssocID="{B3D137A7-23EF-4207-935C-8E0CA86EDBD4}" presName="rootConnector" presStyleLbl="node1" presStyleIdx="3" presStyleCnt="5"/>
      <dgm:spPr/>
    </dgm:pt>
    <dgm:pt modelId="{34C776E6-C71C-4DD6-B426-BE58709C0ED0}" type="pres">
      <dgm:prSet presAssocID="{B3D137A7-23EF-4207-935C-8E0CA86EDBD4}" presName="childShape" presStyleCnt="0"/>
      <dgm:spPr/>
    </dgm:pt>
    <dgm:pt modelId="{1503F7D0-9034-4AEB-B2D4-59E3527589D3}" type="pres">
      <dgm:prSet presAssocID="{16ADD6CD-40EB-4B25-B894-E1CAAAB1DCEB}" presName="Name13" presStyleLbl="parChTrans1D2" presStyleIdx="10" presStyleCnt="18"/>
      <dgm:spPr/>
    </dgm:pt>
    <dgm:pt modelId="{E4857B1E-3A34-40B3-ADB4-FF63C554BAD9}" type="pres">
      <dgm:prSet presAssocID="{B4D858C9-FB3C-41FC-950B-9802F7022C86}" presName="childText" presStyleLbl="bgAcc1" presStyleIdx="10" presStyleCnt="18">
        <dgm:presLayoutVars>
          <dgm:bulletEnabled val="1"/>
        </dgm:presLayoutVars>
      </dgm:prSet>
      <dgm:spPr/>
    </dgm:pt>
    <dgm:pt modelId="{6475215E-29F6-4C4D-AA14-3B7743623A57}" type="pres">
      <dgm:prSet presAssocID="{7070188F-714C-4168-8CDA-1E7BB5A2E6BC}" presName="Name13" presStyleLbl="parChTrans1D2" presStyleIdx="11" presStyleCnt="18"/>
      <dgm:spPr/>
    </dgm:pt>
    <dgm:pt modelId="{7BBC33C7-5848-4DB6-AAD7-CDD97429DFC1}" type="pres">
      <dgm:prSet presAssocID="{9143A5D2-D9C3-4671-A492-51D9687885FA}" presName="childText" presStyleLbl="bgAcc1" presStyleIdx="11" presStyleCnt="18">
        <dgm:presLayoutVars>
          <dgm:bulletEnabled val="1"/>
        </dgm:presLayoutVars>
      </dgm:prSet>
      <dgm:spPr/>
    </dgm:pt>
    <dgm:pt modelId="{1BF54290-F183-47F0-90B7-49221CFDAE8C}" type="pres">
      <dgm:prSet presAssocID="{701331A8-9465-44A0-A54D-057706241135}" presName="Name13" presStyleLbl="parChTrans1D2" presStyleIdx="12" presStyleCnt="18"/>
      <dgm:spPr/>
    </dgm:pt>
    <dgm:pt modelId="{7293C43C-A72D-4748-96E1-8D22FA812D26}" type="pres">
      <dgm:prSet presAssocID="{B153ADDA-6D07-4E61-874B-6A5D16748DBB}" presName="childText" presStyleLbl="bgAcc1" presStyleIdx="12" presStyleCnt="18">
        <dgm:presLayoutVars>
          <dgm:bulletEnabled val="1"/>
        </dgm:presLayoutVars>
      </dgm:prSet>
      <dgm:spPr/>
    </dgm:pt>
    <dgm:pt modelId="{B2E3D859-15ED-4DB6-B521-6F72B99F9E7F}" type="pres">
      <dgm:prSet presAssocID="{0F6AA71F-041D-4D43-A323-0B2FBCC64EC0}" presName="Name13" presStyleLbl="parChTrans1D2" presStyleIdx="13" presStyleCnt="18"/>
      <dgm:spPr/>
    </dgm:pt>
    <dgm:pt modelId="{45C887B4-B689-42B6-9FC9-D164414E1F1F}" type="pres">
      <dgm:prSet presAssocID="{FA9C2E7E-7242-41FE-8EAE-A5FC02580E59}" presName="childText" presStyleLbl="bgAcc1" presStyleIdx="13" presStyleCnt="18">
        <dgm:presLayoutVars>
          <dgm:bulletEnabled val="1"/>
        </dgm:presLayoutVars>
      </dgm:prSet>
      <dgm:spPr/>
    </dgm:pt>
    <dgm:pt modelId="{77C71C49-7368-44F1-8D8B-DCA5388BF2EB}" type="pres">
      <dgm:prSet presAssocID="{10781F3F-907B-426A-9FC1-F6DCCAACB100}" presName="root" presStyleCnt="0"/>
      <dgm:spPr/>
    </dgm:pt>
    <dgm:pt modelId="{7DE7A1BA-1D6F-4A3C-AD1F-BF2862488BBF}" type="pres">
      <dgm:prSet presAssocID="{10781F3F-907B-426A-9FC1-F6DCCAACB100}" presName="rootComposite" presStyleCnt="0"/>
      <dgm:spPr/>
    </dgm:pt>
    <dgm:pt modelId="{90649C4D-3F37-46F2-89B4-5363B4392647}" type="pres">
      <dgm:prSet presAssocID="{10781F3F-907B-426A-9FC1-F6DCCAACB100}" presName="rootText" presStyleLbl="node1" presStyleIdx="4" presStyleCnt="5"/>
      <dgm:spPr/>
    </dgm:pt>
    <dgm:pt modelId="{F7CE3D6A-D819-4842-BA86-182BFCB0E2EA}" type="pres">
      <dgm:prSet presAssocID="{10781F3F-907B-426A-9FC1-F6DCCAACB100}" presName="rootConnector" presStyleLbl="node1" presStyleIdx="4" presStyleCnt="5"/>
      <dgm:spPr/>
    </dgm:pt>
    <dgm:pt modelId="{594355A1-DF2C-4D67-85A4-3CFF846D3646}" type="pres">
      <dgm:prSet presAssocID="{10781F3F-907B-426A-9FC1-F6DCCAACB100}" presName="childShape" presStyleCnt="0"/>
      <dgm:spPr/>
    </dgm:pt>
    <dgm:pt modelId="{35E4EB29-D64F-4332-B74F-4757686DAE65}" type="pres">
      <dgm:prSet presAssocID="{8517D7C0-C6F8-4AE8-B17A-72566FCE670F}" presName="Name13" presStyleLbl="parChTrans1D2" presStyleIdx="14" presStyleCnt="18"/>
      <dgm:spPr/>
    </dgm:pt>
    <dgm:pt modelId="{B9F6063F-EFA9-434F-9728-8853EB720FF6}" type="pres">
      <dgm:prSet presAssocID="{CBD3FAAD-9315-4BEF-8D76-1350979898E4}" presName="childText" presStyleLbl="bgAcc1" presStyleIdx="14" presStyleCnt="18">
        <dgm:presLayoutVars>
          <dgm:bulletEnabled val="1"/>
        </dgm:presLayoutVars>
      </dgm:prSet>
      <dgm:spPr/>
    </dgm:pt>
    <dgm:pt modelId="{CC02DCA9-0D52-4786-9B19-806372286267}" type="pres">
      <dgm:prSet presAssocID="{3338B07C-B8D8-4C9C-94DF-33BC1070F0DC}" presName="Name13" presStyleLbl="parChTrans1D2" presStyleIdx="15" presStyleCnt="18"/>
      <dgm:spPr/>
    </dgm:pt>
    <dgm:pt modelId="{42BA6EF0-79E8-42A9-ABD6-7925CF81983E}" type="pres">
      <dgm:prSet presAssocID="{797C21D9-978F-4CD8-955C-53CF1B4C9FEE}" presName="childText" presStyleLbl="bgAcc1" presStyleIdx="15" presStyleCnt="18">
        <dgm:presLayoutVars>
          <dgm:bulletEnabled val="1"/>
        </dgm:presLayoutVars>
      </dgm:prSet>
      <dgm:spPr/>
    </dgm:pt>
    <dgm:pt modelId="{727437C7-3F66-4057-A1C5-EDAA6FB7F441}" type="pres">
      <dgm:prSet presAssocID="{6F0F7869-7BE8-4B94-AB80-861B765B031B}" presName="Name13" presStyleLbl="parChTrans1D2" presStyleIdx="16" presStyleCnt="18"/>
      <dgm:spPr/>
    </dgm:pt>
    <dgm:pt modelId="{5EB82939-1E7B-47D4-8E60-CA1CBC72BFE7}" type="pres">
      <dgm:prSet presAssocID="{F9ECC35F-7336-4210-BDBA-DAB5158373D6}" presName="childText" presStyleLbl="bgAcc1" presStyleIdx="16" presStyleCnt="18">
        <dgm:presLayoutVars>
          <dgm:bulletEnabled val="1"/>
        </dgm:presLayoutVars>
      </dgm:prSet>
      <dgm:spPr/>
    </dgm:pt>
    <dgm:pt modelId="{030EE698-4457-4326-A144-5C0C18E6656E}" type="pres">
      <dgm:prSet presAssocID="{39DC9B18-ECB3-4412-B573-6344760EA212}" presName="Name13" presStyleLbl="parChTrans1D2" presStyleIdx="17" presStyleCnt="18"/>
      <dgm:spPr/>
    </dgm:pt>
    <dgm:pt modelId="{9497C4E4-AF4A-4727-B696-3A66F73C8A9B}" type="pres">
      <dgm:prSet presAssocID="{4EA246BC-2B34-4B2F-A8C0-42158E75C167}" presName="childText" presStyleLbl="bgAcc1" presStyleIdx="17" presStyleCnt="18">
        <dgm:presLayoutVars>
          <dgm:bulletEnabled val="1"/>
        </dgm:presLayoutVars>
      </dgm:prSet>
      <dgm:spPr/>
    </dgm:pt>
  </dgm:ptLst>
  <dgm:cxnLst>
    <dgm:cxn modelId="{C43BBB04-4566-4FE5-A257-D91B50E2D823}" srcId="{1286B561-9524-46FD-9499-2AEA904936D7}" destId="{B3D137A7-23EF-4207-935C-8E0CA86EDBD4}" srcOrd="3" destOrd="0" parTransId="{ED291D3A-F2BE-4792-B21D-93F73985F491}" sibTransId="{025B97F6-92F5-4E53-AC89-CB118B6C5B04}"/>
    <dgm:cxn modelId="{72B6690B-AAF8-4140-A1E3-0B92F0F9CE3B}" srcId="{B5149B0F-7ED7-44A7-A935-A9369BD145D4}" destId="{B03942C8-D158-4713-B4A8-8C679DC57AFC}" srcOrd="1" destOrd="0" parTransId="{12DEF8B5-D7E3-4D9F-8D9A-DF9BF079EF28}" sibTransId="{960DED9D-F242-48E2-B3A4-07FAF40506CD}"/>
    <dgm:cxn modelId="{2BAFCF11-3D6B-4CFE-B4F9-90FA44B0F0FB}" type="presOf" srcId="{6AAD1113-42F5-48BE-95BF-60F91C30FFDC}" destId="{9378627C-28D9-422C-9FD2-9FF18B2B4879}" srcOrd="1" destOrd="0" presId="urn:microsoft.com/office/officeart/2005/8/layout/hierarchy3"/>
    <dgm:cxn modelId="{807D6515-0860-482D-9639-F9F3ADA64B5B}" type="presOf" srcId="{DBD562FE-AC13-44B9-A133-2C549DFBC246}" destId="{AD552D7A-C479-4908-8738-04D40A8702F8}" srcOrd="0" destOrd="0" presId="urn:microsoft.com/office/officeart/2005/8/layout/hierarchy3"/>
    <dgm:cxn modelId="{9ED6931E-2FA9-4441-A42C-E357877BAEDF}" type="presOf" srcId="{3338B07C-B8D8-4C9C-94DF-33BC1070F0DC}" destId="{CC02DCA9-0D52-4786-9B19-806372286267}" srcOrd="0" destOrd="0" presId="urn:microsoft.com/office/officeart/2005/8/layout/hierarchy3"/>
    <dgm:cxn modelId="{DDDFFF20-263D-4A59-9770-34C6854594C5}" type="presOf" srcId="{12DEF8B5-D7E3-4D9F-8D9A-DF9BF079EF28}" destId="{A336C56B-3107-4E4C-B482-882F0A069AD6}" srcOrd="0" destOrd="0" presId="urn:microsoft.com/office/officeart/2005/8/layout/hierarchy3"/>
    <dgm:cxn modelId="{A8480222-1129-4CFD-88A6-5414350D7876}" type="presOf" srcId="{EF827EB4-900D-47D0-8C81-F76468DA49DF}" destId="{4F8AA276-5DA4-4FE0-81E7-1B344FB95343}" srcOrd="0" destOrd="0" presId="urn:microsoft.com/office/officeart/2005/8/layout/hierarchy3"/>
    <dgm:cxn modelId="{629D822B-8140-48CA-A77A-A9276739089E}" srcId="{6AAD1113-42F5-48BE-95BF-60F91C30FFDC}" destId="{71248331-9365-433B-B8DF-11B449139B24}" srcOrd="0" destOrd="0" parTransId="{B23A3011-4190-491B-B37A-B2027B59BD45}" sibTransId="{195189AF-0808-4824-BADE-35F1119F6A2B}"/>
    <dgm:cxn modelId="{C9AB712F-0440-4039-BA58-FE4219D51E00}" type="presOf" srcId="{4EA246BC-2B34-4B2F-A8C0-42158E75C167}" destId="{9497C4E4-AF4A-4727-B696-3A66F73C8A9B}" srcOrd="0" destOrd="0" presId="urn:microsoft.com/office/officeart/2005/8/layout/hierarchy3"/>
    <dgm:cxn modelId="{9369CF31-94D0-472C-B504-1DA8D6E7B9C7}" type="presOf" srcId="{B153ADDA-6D07-4E61-874B-6A5D16748DBB}" destId="{7293C43C-A72D-4748-96E1-8D22FA812D26}" srcOrd="0" destOrd="0" presId="urn:microsoft.com/office/officeart/2005/8/layout/hierarchy3"/>
    <dgm:cxn modelId="{2A5C6734-2133-46A9-A56B-9E97857DA71E}" type="presOf" srcId="{7070188F-714C-4168-8CDA-1E7BB5A2E6BC}" destId="{6475215E-29F6-4C4D-AA14-3B7743623A57}" srcOrd="0" destOrd="0" presId="urn:microsoft.com/office/officeart/2005/8/layout/hierarchy3"/>
    <dgm:cxn modelId="{78331135-5793-42D1-A441-4EE32EBB8BA6}" type="presOf" srcId="{00E43CD3-8010-431B-AF72-F4D6AD1B37CC}" destId="{6EC734F5-835B-45E6-AD66-579ECA1F9076}" srcOrd="0" destOrd="0" presId="urn:microsoft.com/office/officeart/2005/8/layout/hierarchy3"/>
    <dgm:cxn modelId="{B51B6F3B-BC9D-4384-9035-09F9D1AB7E08}" type="presOf" srcId="{16ADD6CD-40EB-4B25-B894-E1CAAAB1DCEB}" destId="{1503F7D0-9034-4AEB-B2D4-59E3527589D3}" srcOrd="0" destOrd="0" presId="urn:microsoft.com/office/officeart/2005/8/layout/hierarchy3"/>
    <dgm:cxn modelId="{E235583F-B33C-4122-8DD9-5857961F4C2D}" srcId="{B5149B0F-7ED7-44A7-A935-A9369BD145D4}" destId="{69E9C779-394B-46B9-BBF5-F379065A4FA7}" srcOrd="3" destOrd="0" parTransId="{DEFAFCD7-DD95-4EFF-9EF4-2532CC6403DE}" sibTransId="{865C32F0-6C6E-438C-9D6F-465F424F36C9}"/>
    <dgm:cxn modelId="{BF09B940-8B38-4B1C-A039-2AE2808458A2}" srcId="{1286B561-9524-46FD-9499-2AEA904936D7}" destId="{6AAD1113-42F5-48BE-95BF-60F91C30FFDC}" srcOrd="0" destOrd="0" parTransId="{FDE90FE4-47BB-477E-AF8F-4F1B1CC697E8}" sibTransId="{58EF5DF6-2101-4358-BB97-B818212E9754}"/>
    <dgm:cxn modelId="{7F73CE5E-AB93-4C8E-855E-0711C0F46770}" srcId="{1286B561-9524-46FD-9499-2AEA904936D7}" destId="{10781F3F-907B-426A-9FC1-F6DCCAACB100}" srcOrd="4" destOrd="0" parTransId="{A824AC09-F440-4EE7-BB6B-C701190721BC}" sibTransId="{5FCC8947-A744-4175-90BA-B52171CEDD87}"/>
    <dgm:cxn modelId="{9C1BFA60-8FD8-45BC-8DB9-A45F1C73B23C}" srcId="{1286B561-9524-46FD-9499-2AEA904936D7}" destId="{B5149B0F-7ED7-44A7-A935-A9369BD145D4}" srcOrd="1" destOrd="0" parTransId="{176520D2-20BD-4398-AE4B-FADCCD00D0D4}" sibTransId="{18438228-6D34-47AB-A95B-D82024CB983C}"/>
    <dgm:cxn modelId="{C714146A-3E8D-430C-B951-63CF28284E89}" srcId="{B3D137A7-23EF-4207-935C-8E0CA86EDBD4}" destId="{B153ADDA-6D07-4E61-874B-6A5D16748DBB}" srcOrd="2" destOrd="0" parTransId="{701331A8-9465-44A0-A54D-057706241135}" sibTransId="{6F89350D-F7E6-4147-AB89-C31D59C9F6C5}"/>
    <dgm:cxn modelId="{6080D56D-7DF8-40F1-B12C-CB4A7FF0261A}" type="presOf" srcId="{8517D7C0-C6F8-4AE8-B17A-72566FCE670F}" destId="{35E4EB29-D64F-4332-B74F-4757686DAE65}" srcOrd="0" destOrd="0" presId="urn:microsoft.com/office/officeart/2005/8/layout/hierarchy3"/>
    <dgm:cxn modelId="{5925A34E-BD62-4C67-8572-E77841178904}" type="presOf" srcId="{1EB7FAE0-AB78-4525-9EAA-C6E55FF4A8F7}" destId="{59329712-EF3D-4D08-B91A-65A290D8F4F3}" srcOrd="0" destOrd="0" presId="urn:microsoft.com/office/officeart/2005/8/layout/hierarchy3"/>
    <dgm:cxn modelId="{ED56A471-643C-4352-B717-F5855191D0E4}" type="presOf" srcId="{40BA8B5A-913F-479E-9B2A-75D0B3FA9D52}" destId="{024F1168-0D5A-4A2A-8678-CA3454B68622}" srcOrd="0" destOrd="0" presId="urn:microsoft.com/office/officeart/2005/8/layout/hierarchy3"/>
    <dgm:cxn modelId="{D245B956-0D1F-4FF2-9238-EBB76A3F7CE2}" srcId="{B3D137A7-23EF-4207-935C-8E0CA86EDBD4}" destId="{B4D858C9-FB3C-41FC-950B-9802F7022C86}" srcOrd="0" destOrd="0" parTransId="{16ADD6CD-40EB-4B25-B894-E1CAAAB1DCEB}" sibTransId="{5DF870E2-A4C1-45E0-8AFF-450F3784ED8D}"/>
    <dgm:cxn modelId="{513E3E78-562E-4F3C-95F0-23BC59E5F1DF}" srcId="{B3D137A7-23EF-4207-935C-8E0CA86EDBD4}" destId="{FA9C2E7E-7242-41FE-8EAE-A5FC02580E59}" srcOrd="3" destOrd="0" parTransId="{0F6AA71F-041D-4D43-A323-0B2FBCC64EC0}" sibTransId="{39477FD5-6761-4964-8C74-8A93DE61941E}"/>
    <dgm:cxn modelId="{97D2E558-3AF4-46F8-A68B-F1D028BA9E00}" type="presOf" srcId="{A80C17E7-FE21-4E2F-AE46-C7CC0669BB6E}" destId="{77EAD1DF-FE33-4082-BA74-8F73718595FE}" srcOrd="0" destOrd="0" presId="urn:microsoft.com/office/officeart/2005/8/layout/hierarchy3"/>
    <dgm:cxn modelId="{EE1E067B-36C9-47E6-9163-00A616676083}" type="presOf" srcId="{797C21D9-978F-4CD8-955C-53CF1B4C9FEE}" destId="{42BA6EF0-79E8-42A9-ABD6-7925CF81983E}" srcOrd="0" destOrd="0" presId="urn:microsoft.com/office/officeart/2005/8/layout/hierarchy3"/>
    <dgm:cxn modelId="{57B6927B-85E8-4CEE-8876-C06FC8EA72DB}" srcId="{1286B561-9524-46FD-9499-2AEA904936D7}" destId="{F2165E82-54F1-422E-B77E-3EF36CB63127}" srcOrd="2" destOrd="0" parTransId="{87FB43EA-9E55-47CC-8622-36342920E5C1}" sibTransId="{A756062E-12C8-429E-B657-6198A1F31712}"/>
    <dgm:cxn modelId="{A984FD7E-A7AD-4F33-B1B5-B49BB02AC0B9}" srcId="{10781F3F-907B-426A-9FC1-F6DCCAACB100}" destId="{F9ECC35F-7336-4210-BDBA-DAB5158373D6}" srcOrd="2" destOrd="0" parTransId="{6F0F7869-7BE8-4B94-AB80-861B765B031B}" sibTransId="{9312E992-6228-4317-BEEF-5A4629F6458E}"/>
    <dgm:cxn modelId="{16640782-9F38-4EE2-968F-AECD9CC3857A}" type="presOf" srcId="{6AAD1113-42F5-48BE-95BF-60F91C30FFDC}" destId="{8CA3E281-90E4-4725-9235-7AA6FB1B66DC}" srcOrd="0" destOrd="0" presId="urn:microsoft.com/office/officeart/2005/8/layout/hierarchy3"/>
    <dgm:cxn modelId="{6697DA83-964C-4216-92D6-0C5C5E51D4E9}" type="presOf" srcId="{B03942C8-D158-4713-B4A8-8C679DC57AFC}" destId="{17BDD45D-770D-4225-B061-EA3BD6796F5A}" srcOrd="0" destOrd="0" presId="urn:microsoft.com/office/officeart/2005/8/layout/hierarchy3"/>
    <dgm:cxn modelId="{F95E2387-33A6-4559-B940-5B6021E57853}" srcId="{10781F3F-907B-426A-9FC1-F6DCCAACB100}" destId="{797C21D9-978F-4CD8-955C-53CF1B4C9FEE}" srcOrd="1" destOrd="0" parTransId="{3338B07C-B8D8-4C9C-94DF-33BC1070F0DC}" sibTransId="{ABDAABE0-5299-4F93-B744-9A9C843F40CA}"/>
    <dgm:cxn modelId="{9D0C5088-3234-4B0A-96BF-1A4A50813645}" type="presOf" srcId="{DEFAFCD7-DD95-4EFF-9EF4-2532CC6403DE}" destId="{146A7D19-9929-4C3F-9DB6-BDE8B8C8984D}" srcOrd="0" destOrd="0" presId="urn:microsoft.com/office/officeart/2005/8/layout/hierarchy3"/>
    <dgm:cxn modelId="{81C1BA8E-FE60-4709-95F7-D5025B9CEF9A}" srcId="{6AAD1113-42F5-48BE-95BF-60F91C30FFDC}" destId="{C19724C4-69FD-40BA-9A31-E6268F237CEF}" srcOrd="1" destOrd="0" parTransId="{B157AC7D-2290-43E5-8FEC-4CC1DE16E3DD}" sibTransId="{68E40617-C356-4ADE-9BA1-D4135816EDB5}"/>
    <dgm:cxn modelId="{873EEC8F-7471-4C68-9B43-552006C90761}" type="presOf" srcId="{AC7F39D3-713A-47D6-8FDD-225CA5A935B8}" destId="{4B3B2454-690E-4D82-BA98-8241B98C2172}" srcOrd="0" destOrd="0" presId="urn:microsoft.com/office/officeart/2005/8/layout/hierarchy3"/>
    <dgm:cxn modelId="{857CF090-857C-45D7-8DDB-488250423C88}" type="presOf" srcId="{B3D137A7-23EF-4207-935C-8E0CA86EDBD4}" destId="{F4D3C4F5-8F16-4961-87D9-BE35078B95EF}" srcOrd="1" destOrd="0" presId="urn:microsoft.com/office/officeart/2005/8/layout/hierarchy3"/>
    <dgm:cxn modelId="{B42EEE91-1359-49D6-836F-A5D592E6EFF7}" srcId="{B5149B0F-7ED7-44A7-A935-A9369BD145D4}" destId="{BF3428A2-9B0B-4A10-87B6-75176303CD57}" srcOrd="2" destOrd="0" parTransId="{F41C5236-447C-421E-A47E-81AD4B626D7E}" sibTransId="{50AE3C2C-D285-46EB-98D1-25387BD45885}"/>
    <dgm:cxn modelId="{AEF2E892-C24C-4BBE-8682-E5FD5227D86C}" type="presOf" srcId="{D1A8ADCA-88F3-4DD1-8371-539AF16B7993}" destId="{1CE8B64B-1BF7-4109-BACA-E2EB671F350A}" srcOrd="0" destOrd="0" presId="urn:microsoft.com/office/officeart/2005/8/layout/hierarchy3"/>
    <dgm:cxn modelId="{CDFDF993-0D7C-4563-A41D-BBC6A3563584}" type="presOf" srcId="{B5149B0F-7ED7-44A7-A935-A9369BD145D4}" destId="{54D66880-48A7-49E4-8440-D762E9FD18E6}" srcOrd="0" destOrd="0" presId="urn:microsoft.com/office/officeart/2005/8/layout/hierarchy3"/>
    <dgm:cxn modelId="{D3615F94-6FED-4D9B-8F70-65DD924BF35D}" type="presOf" srcId="{69E9C779-394B-46B9-BBF5-F379065A4FA7}" destId="{24710903-7122-4D19-8703-146FCFF5CE20}" srcOrd="0" destOrd="0" presId="urn:microsoft.com/office/officeart/2005/8/layout/hierarchy3"/>
    <dgm:cxn modelId="{3C5F1C97-0160-49DD-ABEB-D2512FE5F14D}" type="presOf" srcId="{3043B28F-214A-4ECF-90BD-6DA73F82870F}" destId="{6569D911-F3A8-47EE-929D-8E9CDC5CEED5}" srcOrd="0" destOrd="0" presId="urn:microsoft.com/office/officeart/2005/8/layout/hierarchy3"/>
    <dgm:cxn modelId="{CFB96D99-6691-415A-81CF-0583EB375002}" type="presOf" srcId="{B5149B0F-7ED7-44A7-A935-A9369BD145D4}" destId="{15D6E5FB-7BE6-4B82-9470-06EEABBB03B7}" srcOrd="1" destOrd="0" presId="urn:microsoft.com/office/officeart/2005/8/layout/hierarchy3"/>
    <dgm:cxn modelId="{1D535E9D-58F7-498F-9B59-C483C5C5CBC1}" srcId="{B5149B0F-7ED7-44A7-A935-A9369BD145D4}" destId="{1EB7FAE0-AB78-4525-9EAA-C6E55FF4A8F7}" srcOrd="4" destOrd="0" parTransId="{AC7F39D3-713A-47D6-8FDD-225CA5A935B8}" sibTransId="{1132B2B5-7FE8-43FA-84DB-8CCA1F9A2F05}"/>
    <dgm:cxn modelId="{C993D9A3-1EE0-41E1-BFAD-AD4BDA8963D5}" srcId="{B3D137A7-23EF-4207-935C-8E0CA86EDBD4}" destId="{9143A5D2-D9C3-4671-A492-51D9687885FA}" srcOrd="1" destOrd="0" parTransId="{7070188F-714C-4168-8CDA-1E7BB5A2E6BC}" sibTransId="{410FA249-21F7-40EB-8D0F-FFF13D7C6D7D}"/>
    <dgm:cxn modelId="{B95BC4A5-6987-4DBA-8DDC-C89CC7621F82}" type="presOf" srcId="{F41C5236-447C-421E-A47E-81AD4B626D7E}" destId="{D3959632-4688-4F74-B63B-748BCBA110A4}" srcOrd="0" destOrd="0" presId="urn:microsoft.com/office/officeart/2005/8/layout/hierarchy3"/>
    <dgm:cxn modelId="{0859EEAA-FE09-44D5-B547-5AC2883C3451}" srcId="{F2165E82-54F1-422E-B77E-3EF36CB63127}" destId="{EF827EB4-900D-47D0-8C81-F76468DA49DF}" srcOrd="1" destOrd="0" parTransId="{D1A8ADCA-88F3-4DD1-8371-539AF16B7993}" sibTransId="{6A6124C1-9D9C-4D08-9E6C-28276B4DDF27}"/>
    <dgm:cxn modelId="{CF5EF7AA-9E09-4D37-B157-970AB336B3E8}" type="presOf" srcId="{F2165E82-54F1-422E-B77E-3EF36CB63127}" destId="{B8C6AD63-51DB-4DA2-B6DA-FD9CD797990C}" srcOrd="1" destOrd="0" presId="urn:microsoft.com/office/officeart/2005/8/layout/hierarchy3"/>
    <dgm:cxn modelId="{7CC153B3-E15A-4C39-BDAB-880544869AED}" type="presOf" srcId="{1286B561-9524-46FD-9499-2AEA904936D7}" destId="{F428F901-ED35-472C-BB7E-B61413567765}" srcOrd="0" destOrd="0" presId="urn:microsoft.com/office/officeart/2005/8/layout/hierarchy3"/>
    <dgm:cxn modelId="{5846CEB3-A9AC-4990-B516-6AD124F24909}" type="presOf" srcId="{F9ECC35F-7336-4210-BDBA-DAB5158373D6}" destId="{5EB82939-1E7B-47D4-8E60-CA1CBC72BFE7}" srcOrd="0" destOrd="0" presId="urn:microsoft.com/office/officeart/2005/8/layout/hierarchy3"/>
    <dgm:cxn modelId="{952B7BB5-B128-4FE1-8761-6B830EAD9AEA}" type="presOf" srcId="{71248331-9365-433B-B8DF-11B449139B24}" destId="{94A5C2D9-05C2-441C-861B-BFF669563D6E}" srcOrd="0" destOrd="0" presId="urn:microsoft.com/office/officeart/2005/8/layout/hierarchy3"/>
    <dgm:cxn modelId="{2CFADCB5-C9FF-457F-82F8-A4CA0FF96588}" srcId="{10781F3F-907B-426A-9FC1-F6DCCAACB100}" destId="{CBD3FAAD-9315-4BEF-8D76-1350979898E4}" srcOrd="0" destOrd="0" parTransId="{8517D7C0-C6F8-4AE8-B17A-72566FCE670F}" sibTransId="{3260B006-8876-468E-8DD8-F083A8FC8868}"/>
    <dgm:cxn modelId="{191C35B6-3DAB-4716-9F94-741FE3B8EC28}" type="presOf" srcId="{B4D858C9-FB3C-41FC-950B-9802F7022C86}" destId="{E4857B1E-3A34-40B3-ADB4-FF63C554BAD9}" srcOrd="0" destOrd="0" presId="urn:microsoft.com/office/officeart/2005/8/layout/hierarchy3"/>
    <dgm:cxn modelId="{469F34BA-CFFA-4A43-8803-CE3BA60D5F49}" type="presOf" srcId="{F2165E82-54F1-422E-B77E-3EF36CB63127}" destId="{9613F151-D5C1-4B4E-ABD0-B05C104AD0CA}" srcOrd="0" destOrd="0" presId="urn:microsoft.com/office/officeart/2005/8/layout/hierarchy3"/>
    <dgm:cxn modelId="{DCE10BBC-17E1-4B73-9D61-7D61DBA9246E}" srcId="{F2165E82-54F1-422E-B77E-3EF36CB63127}" destId="{3043B28F-214A-4ECF-90BD-6DA73F82870F}" srcOrd="2" destOrd="0" parTransId="{40BA8B5A-913F-479E-9B2A-75D0B3FA9D52}" sibTransId="{E4216D6B-3EC5-4F80-AB8A-D4DEED01CF5A}"/>
    <dgm:cxn modelId="{107AF0BC-3CBB-4CCD-9130-ABA852D484EB}" type="presOf" srcId="{C19724C4-69FD-40BA-9A31-E6268F237CEF}" destId="{928E23F6-6990-404A-B968-92399A18C1C1}" srcOrd="0" destOrd="0" presId="urn:microsoft.com/office/officeart/2005/8/layout/hierarchy3"/>
    <dgm:cxn modelId="{17680BBD-9199-420C-A403-8AA447D6B7A7}" type="presOf" srcId="{B157AC7D-2290-43E5-8FEC-4CC1DE16E3DD}" destId="{17B8FF92-25E1-41F5-8F77-491E628AD7A6}" srcOrd="0" destOrd="0" presId="urn:microsoft.com/office/officeart/2005/8/layout/hierarchy3"/>
    <dgm:cxn modelId="{908B96BE-2FCA-4F84-A3C5-187258B2D372}" type="presOf" srcId="{0F6AA71F-041D-4D43-A323-0B2FBCC64EC0}" destId="{B2E3D859-15ED-4DB6-B521-6F72B99F9E7F}" srcOrd="0" destOrd="0" presId="urn:microsoft.com/office/officeart/2005/8/layout/hierarchy3"/>
    <dgm:cxn modelId="{75F843C1-A642-4B0F-AEFF-62E8C6BACC8A}" type="presOf" srcId="{6F0F7869-7BE8-4B94-AB80-861B765B031B}" destId="{727437C7-3F66-4057-A1C5-EDAA6FB7F441}" srcOrd="0" destOrd="0" presId="urn:microsoft.com/office/officeart/2005/8/layout/hierarchy3"/>
    <dgm:cxn modelId="{3600CACA-A03A-44E3-B440-15329ABE7152}" type="presOf" srcId="{701331A8-9465-44A0-A54D-057706241135}" destId="{1BF54290-F183-47F0-90B7-49221CFDAE8C}" srcOrd="0" destOrd="0" presId="urn:microsoft.com/office/officeart/2005/8/layout/hierarchy3"/>
    <dgm:cxn modelId="{E6443CCD-3F8B-4019-A3AD-F6DE20B922B4}" srcId="{10781F3F-907B-426A-9FC1-F6DCCAACB100}" destId="{4EA246BC-2B34-4B2F-A8C0-42158E75C167}" srcOrd="3" destOrd="0" parTransId="{39DC9B18-ECB3-4412-B573-6344760EA212}" sibTransId="{7A09D3F8-3D00-437D-AEF1-E190F067CE0A}"/>
    <dgm:cxn modelId="{4BED2AD0-FDE8-4439-9DCF-FA3691E2D4CC}" type="presOf" srcId="{10781F3F-907B-426A-9FC1-F6DCCAACB100}" destId="{90649C4D-3F37-46F2-89B4-5363B4392647}" srcOrd="0" destOrd="0" presId="urn:microsoft.com/office/officeart/2005/8/layout/hierarchy3"/>
    <dgm:cxn modelId="{A30D87D4-0ABA-475C-BF13-C20B6A26285C}" type="presOf" srcId="{39DC9B18-ECB3-4412-B573-6344760EA212}" destId="{030EE698-4457-4326-A144-5C0C18E6656E}" srcOrd="0" destOrd="0" presId="urn:microsoft.com/office/officeart/2005/8/layout/hierarchy3"/>
    <dgm:cxn modelId="{1BE49DD7-8AD3-4804-A2EA-682E2D19FE7E}" type="presOf" srcId="{CBD3FAAD-9315-4BEF-8D76-1350979898E4}" destId="{B9F6063F-EFA9-434F-9728-8853EB720FF6}" srcOrd="0" destOrd="0" presId="urn:microsoft.com/office/officeart/2005/8/layout/hierarchy3"/>
    <dgm:cxn modelId="{FD3B7BDA-AE6F-4B36-9C65-4BB7B9FE7C71}" type="presOf" srcId="{FA9C2E7E-7242-41FE-8EAE-A5FC02580E59}" destId="{45C887B4-B689-42B6-9FC9-D164414E1F1F}" srcOrd="0" destOrd="0" presId="urn:microsoft.com/office/officeart/2005/8/layout/hierarchy3"/>
    <dgm:cxn modelId="{DF210ADE-8A78-4B13-AFD8-E256E52FAD95}" type="presOf" srcId="{10781F3F-907B-426A-9FC1-F6DCCAACB100}" destId="{F7CE3D6A-D819-4842-BA86-182BFCB0E2EA}" srcOrd="1" destOrd="0" presId="urn:microsoft.com/office/officeart/2005/8/layout/hierarchy3"/>
    <dgm:cxn modelId="{5F2E18E5-F32A-41B6-86FA-4A543E0FE352}" srcId="{F2165E82-54F1-422E-B77E-3EF36CB63127}" destId="{3402726B-9D1B-403D-9F6F-6016441A8BFA}" srcOrd="0" destOrd="0" parTransId="{A80C17E7-FE21-4E2F-AE46-C7CC0669BB6E}" sibTransId="{79BAA774-7BE0-4915-92A0-8F731D37FDF6}"/>
    <dgm:cxn modelId="{92AEA6E6-A7B6-4BE1-A2CF-495CFB7DCB16}" srcId="{B5149B0F-7ED7-44A7-A935-A9369BD145D4}" destId="{DBD562FE-AC13-44B9-A133-2C549DFBC246}" srcOrd="0" destOrd="0" parTransId="{00E43CD3-8010-431B-AF72-F4D6AD1B37CC}" sibTransId="{4665D973-1AF4-452E-9536-E9977CD5DBCE}"/>
    <dgm:cxn modelId="{8D4CB3EF-85C0-413F-9452-D2794760BE87}" type="presOf" srcId="{B23A3011-4190-491B-B37A-B2027B59BD45}" destId="{A6D0FF91-8136-4DC5-8D4F-AA8BF9DBD5B9}" srcOrd="0" destOrd="0" presId="urn:microsoft.com/office/officeart/2005/8/layout/hierarchy3"/>
    <dgm:cxn modelId="{8B4CD6F1-372D-45AD-AE40-300E5548FF0B}" type="presOf" srcId="{B3D137A7-23EF-4207-935C-8E0CA86EDBD4}" destId="{45052139-6EF4-44D9-B147-A1A38C06435A}" srcOrd="0" destOrd="0" presId="urn:microsoft.com/office/officeart/2005/8/layout/hierarchy3"/>
    <dgm:cxn modelId="{992560F2-F128-45C2-A397-CE9ADC335422}" type="presOf" srcId="{3402726B-9D1B-403D-9F6F-6016441A8BFA}" destId="{5C271057-BE70-412E-B1ED-AA7FF1541A41}" srcOrd="0" destOrd="0" presId="urn:microsoft.com/office/officeart/2005/8/layout/hierarchy3"/>
    <dgm:cxn modelId="{E4694DF6-7D11-475F-BEEA-67E2803ABDC0}" type="presOf" srcId="{BF3428A2-9B0B-4A10-87B6-75176303CD57}" destId="{07F4E5DF-7BCD-4019-ABB3-9C0C145B0291}" srcOrd="0" destOrd="0" presId="urn:microsoft.com/office/officeart/2005/8/layout/hierarchy3"/>
    <dgm:cxn modelId="{F9CF2BFE-1034-47F2-A2B6-E524DBC9C89D}" type="presOf" srcId="{9143A5D2-D9C3-4671-A492-51D9687885FA}" destId="{7BBC33C7-5848-4DB6-AAD7-CDD97429DFC1}" srcOrd="0" destOrd="0" presId="urn:microsoft.com/office/officeart/2005/8/layout/hierarchy3"/>
    <dgm:cxn modelId="{9C8D0871-4D38-4210-95BA-28C596E509DF}" type="presParOf" srcId="{F428F901-ED35-472C-BB7E-B61413567765}" destId="{290BC01A-B83B-4388-AD27-881EC2416E85}" srcOrd="0" destOrd="0" presId="urn:microsoft.com/office/officeart/2005/8/layout/hierarchy3"/>
    <dgm:cxn modelId="{66BCF146-DD0B-46BB-9B5A-79C95350EDA0}" type="presParOf" srcId="{290BC01A-B83B-4388-AD27-881EC2416E85}" destId="{492AD3E9-0EDB-4BE7-A5A5-7CC51D57401B}" srcOrd="0" destOrd="0" presId="urn:microsoft.com/office/officeart/2005/8/layout/hierarchy3"/>
    <dgm:cxn modelId="{05AC3DB1-C51B-4D48-A687-3C31B0013BB2}" type="presParOf" srcId="{492AD3E9-0EDB-4BE7-A5A5-7CC51D57401B}" destId="{8CA3E281-90E4-4725-9235-7AA6FB1B66DC}" srcOrd="0" destOrd="0" presId="urn:microsoft.com/office/officeart/2005/8/layout/hierarchy3"/>
    <dgm:cxn modelId="{53933661-2541-4455-AB82-99259250052D}" type="presParOf" srcId="{492AD3E9-0EDB-4BE7-A5A5-7CC51D57401B}" destId="{9378627C-28D9-422C-9FD2-9FF18B2B4879}" srcOrd="1" destOrd="0" presId="urn:microsoft.com/office/officeart/2005/8/layout/hierarchy3"/>
    <dgm:cxn modelId="{04F273A0-55B0-4104-9153-C4F8249FF251}" type="presParOf" srcId="{290BC01A-B83B-4388-AD27-881EC2416E85}" destId="{F866C8EC-1918-4037-9E84-DB425069A3D2}" srcOrd="1" destOrd="0" presId="urn:microsoft.com/office/officeart/2005/8/layout/hierarchy3"/>
    <dgm:cxn modelId="{851380E6-73E5-4C22-A023-01DB1C08A229}" type="presParOf" srcId="{F866C8EC-1918-4037-9E84-DB425069A3D2}" destId="{A6D0FF91-8136-4DC5-8D4F-AA8BF9DBD5B9}" srcOrd="0" destOrd="0" presId="urn:microsoft.com/office/officeart/2005/8/layout/hierarchy3"/>
    <dgm:cxn modelId="{5273C798-1558-45C1-89F7-10856CB874F4}" type="presParOf" srcId="{F866C8EC-1918-4037-9E84-DB425069A3D2}" destId="{94A5C2D9-05C2-441C-861B-BFF669563D6E}" srcOrd="1" destOrd="0" presId="urn:microsoft.com/office/officeart/2005/8/layout/hierarchy3"/>
    <dgm:cxn modelId="{5B4AEF0D-4D3E-4F3A-BD86-AF28350940AD}" type="presParOf" srcId="{F866C8EC-1918-4037-9E84-DB425069A3D2}" destId="{17B8FF92-25E1-41F5-8F77-491E628AD7A6}" srcOrd="2" destOrd="0" presId="urn:microsoft.com/office/officeart/2005/8/layout/hierarchy3"/>
    <dgm:cxn modelId="{EC16542C-5897-4775-84DD-73E75B902111}" type="presParOf" srcId="{F866C8EC-1918-4037-9E84-DB425069A3D2}" destId="{928E23F6-6990-404A-B968-92399A18C1C1}" srcOrd="3" destOrd="0" presId="urn:microsoft.com/office/officeart/2005/8/layout/hierarchy3"/>
    <dgm:cxn modelId="{987B5DDB-00F3-444D-98BB-C1FA09896056}" type="presParOf" srcId="{F428F901-ED35-472C-BB7E-B61413567765}" destId="{81C1B533-2920-4E2E-9955-9ED71D32B2B1}" srcOrd="1" destOrd="0" presId="urn:microsoft.com/office/officeart/2005/8/layout/hierarchy3"/>
    <dgm:cxn modelId="{D019C8B4-8649-4BE1-B8FF-68A2F84780FF}" type="presParOf" srcId="{81C1B533-2920-4E2E-9955-9ED71D32B2B1}" destId="{CAEC3244-E992-4B0C-BE4F-90FA480C64C7}" srcOrd="0" destOrd="0" presId="urn:microsoft.com/office/officeart/2005/8/layout/hierarchy3"/>
    <dgm:cxn modelId="{8544908D-611B-43EF-862A-5C380736663D}" type="presParOf" srcId="{CAEC3244-E992-4B0C-BE4F-90FA480C64C7}" destId="{54D66880-48A7-49E4-8440-D762E9FD18E6}" srcOrd="0" destOrd="0" presId="urn:microsoft.com/office/officeart/2005/8/layout/hierarchy3"/>
    <dgm:cxn modelId="{D669152E-C215-4FDC-816F-B0FF97B1370B}" type="presParOf" srcId="{CAEC3244-E992-4B0C-BE4F-90FA480C64C7}" destId="{15D6E5FB-7BE6-4B82-9470-06EEABBB03B7}" srcOrd="1" destOrd="0" presId="urn:microsoft.com/office/officeart/2005/8/layout/hierarchy3"/>
    <dgm:cxn modelId="{FDFB5709-0BC2-42CE-946A-C0022DE51A97}" type="presParOf" srcId="{81C1B533-2920-4E2E-9955-9ED71D32B2B1}" destId="{A1CDE569-E3E3-4957-8998-9F8C23F5E652}" srcOrd="1" destOrd="0" presId="urn:microsoft.com/office/officeart/2005/8/layout/hierarchy3"/>
    <dgm:cxn modelId="{FE8D6C12-F260-4AE7-85F3-C1365E084E98}" type="presParOf" srcId="{A1CDE569-E3E3-4957-8998-9F8C23F5E652}" destId="{6EC734F5-835B-45E6-AD66-579ECA1F9076}" srcOrd="0" destOrd="0" presId="urn:microsoft.com/office/officeart/2005/8/layout/hierarchy3"/>
    <dgm:cxn modelId="{BC062545-D66D-4AB2-BDAC-7F622F0F014F}" type="presParOf" srcId="{A1CDE569-E3E3-4957-8998-9F8C23F5E652}" destId="{AD552D7A-C479-4908-8738-04D40A8702F8}" srcOrd="1" destOrd="0" presId="urn:microsoft.com/office/officeart/2005/8/layout/hierarchy3"/>
    <dgm:cxn modelId="{1FBCD950-22FD-4702-BBCC-A4DD54B72227}" type="presParOf" srcId="{A1CDE569-E3E3-4957-8998-9F8C23F5E652}" destId="{A336C56B-3107-4E4C-B482-882F0A069AD6}" srcOrd="2" destOrd="0" presId="urn:microsoft.com/office/officeart/2005/8/layout/hierarchy3"/>
    <dgm:cxn modelId="{CB196826-FFAD-418A-8473-753974613CC0}" type="presParOf" srcId="{A1CDE569-E3E3-4957-8998-9F8C23F5E652}" destId="{17BDD45D-770D-4225-B061-EA3BD6796F5A}" srcOrd="3" destOrd="0" presId="urn:microsoft.com/office/officeart/2005/8/layout/hierarchy3"/>
    <dgm:cxn modelId="{7DC206D7-A7DD-4EE2-968E-58F5BF8785E5}" type="presParOf" srcId="{A1CDE569-E3E3-4957-8998-9F8C23F5E652}" destId="{D3959632-4688-4F74-B63B-748BCBA110A4}" srcOrd="4" destOrd="0" presId="urn:microsoft.com/office/officeart/2005/8/layout/hierarchy3"/>
    <dgm:cxn modelId="{50F4E968-644E-49BF-9B21-6F26A5C313FB}" type="presParOf" srcId="{A1CDE569-E3E3-4957-8998-9F8C23F5E652}" destId="{07F4E5DF-7BCD-4019-ABB3-9C0C145B0291}" srcOrd="5" destOrd="0" presId="urn:microsoft.com/office/officeart/2005/8/layout/hierarchy3"/>
    <dgm:cxn modelId="{93295BD5-03F3-4308-BA9E-F2CFA9C8873F}" type="presParOf" srcId="{A1CDE569-E3E3-4957-8998-9F8C23F5E652}" destId="{146A7D19-9929-4C3F-9DB6-BDE8B8C8984D}" srcOrd="6" destOrd="0" presId="urn:microsoft.com/office/officeart/2005/8/layout/hierarchy3"/>
    <dgm:cxn modelId="{9BD66702-623D-495C-8B4C-0031CAD94BE2}" type="presParOf" srcId="{A1CDE569-E3E3-4957-8998-9F8C23F5E652}" destId="{24710903-7122-4D19-8703-146FCFF5CE20}" srcOrd="7" destOrd="0" presId="urn:microsoft.com/office/officeart/2005/8/layout/hierarchy3"/>
    <dgm:cxn modelId="{3EC911CC-0F7E-4D69-B4DE-8577AAF98EFF}" type="presParOf" srcId="{A1CDE569-E3E3-4957-8998-9F8C23F5E652}" destId="{4B3B2454-690E-4D82-BA98-8241B98C2172}" srcOrd="8" destOrd="0" presId="urn:microsoft.com/office/officeart/2005/8/layout/hierarchy3"/>
    <dgm:cxn modelId="{BA4F1AA0-DD1E-4B8E-856E-9AD5561F5AAF}" type="presParOf" srcId="{A1CDE569-E3E3-4957-8998-9F8C23F5E652}" destId="{59329712-EF3D-4D08-B91A-65A290D8F4F3}" srcOrd="9" destOrd="0" presId="urn:microsoft.com/office/officeart/2005/8/layout/hierarchy3"/>
    <dgm:cxn modelId="{0A6E29B6-9D46-4580-ADF7-57D4888C9A88}" type="presParOf" srcId="{F428F901-ED35-472C-BB7E-B61413567765}" destId="{445A883C-2A0D-4FEC-A85E-DAF90E412E5D}" srcOrd="2" destOrd="0" presId="urn:microsoft.com/office/officeart/2005/8/layout/hierarchy3"/>
    <dgm:cxn modelId="{9C40033E-2D8B-4B68-A6BD-59F30F999401}" type="presParOf" srcId="{445A883C-2A0D-4FEC-A85E-DAF90E412E5D}" destId="{4988BC19-2ED8-423F-A867-F6008F9D31CA}" srcOrd="0" destOrd="0" presId="urn:microsoft.com/office/officeart/2005/8/layout/hierarchy3"/>
    <dgm:cxn modelId="{91D3A9C4-E107-4B25-A5F9-F77FA1F40294}" type="presParOf" srcId="{4988BC19-2ED8-423F-A867-F6008F9D31CA}" destId="{9613F151-D5C1-4B4E-ABD0-B05C104AD0CA}" srcOrd="0" destOrd="0" presId="urn:microsoft.com/office/officeart/2005/8/layout/hierarchy3"/>
    <dgm:cxn modelId="{63BBAF03-8271-4694-9E46-4B032A856CED}" type="presParOf" srcId="{4988BC19-2ED8-423F-A867-F6008F9D31CA}" destId="{B8C6AD63-51DB-4DA2-B6DA-FD9CD797990C}" srcOrd="1" destOrd="0" presId="urn:microsoft.com/office/officeart/2005/8/layout/hierarchy3"/>
    <dgm:cxn modelId="{54CBCF75-A19B-42FD-B33B-7C058BC479DA}" type="presParOf" srcId="{445A883C-2A0D-4FEC-A85E-DAF90E412E5D}" destId="{169D0F33-0541-414E-8EF3-010913040166}" srcOrd="1" destOrd="0" presId="urn:microsoft.com/office/officeart/2005/8/layout/hierarchy3"/>
    <dgm:cxn modelId="{9BB60E89-06D9-45E3-868B-6B113DD19805}" type="presParOf" srcId="{169D0F33-0541-414E-8EF3-010913040166}" destId="{77EAD1DF-FE33-4082-BA74-8F73718595FE}" srcOrd="0" destOrd="0" presId="urn:microsoft.com/office/officeart/2005/8/layout/hierarchy3"/>
    <dgm:cxn modelId="{7FE36DE2-1F15-44A8-B006-C49AE77D0BEE}" type="presParOf" srcId="{169D0F33-0541-414E-8EF3-010913040166}" destId="{5C271057-BE70-412E-B1ED-AA7FF1541A41}" srcOrd="1" destOrd="0" presId="urn:microsoft.com/office/officeart/2005/8/layout/hierarchy3"/>
    <dgm:cxn modelId="{BC5B1619-FB22-453C-BA3C-03B037929B05}" type="presParOf" srcId="{169D0F33-0541-414E-8EF3-010913040166}" destId="{1CE8B64B-1BF7-4109-BACA-E2EB671F350A}" srcOrd="2" destOrd="0" presId="urn:microsoft.com/office/officeart/2005/8/layout/hierarchy3"/>
    <dgm:cxn modelId="{65F6F580-C07C-4DA5-AF88-E3A429236898}" type="presParOf" srcId="{169D0F33-0541-414E-8EF3-010913040166}" destId="{4F8AA276-5DA4-4FE0-81E7-1B344FB95343}" srcOrd="3" destOrd="0" presId="urn:microsoft.com/office/officeart/2005/8/layout/hierarchy3"/>
    <dgm:cxn modelId="{E51EDCA4-ADE0-4737-82E2-2DD06E73469B}" type="presParOf" srcId="{169D0F33-0541-414E-8EF3-010913040166}" destId="{024F1168-0D5A-4A2A-8678-CA3454B68622}" srcOrd="4" destOrd="0" presId="urn:microsoft.com/office/officeart/2005/8/layout/hierarchy3"/>
    <dgm:cxn modelId="{0230BFE1-73B7-4BE2-8874-DFCAA173832E}" type="presParOf" srcId="{169D0F33-0541-414E-8EF3-010913040166}" destId="{6569D911-F3A8-47EE-929D-8E9CDC5CEED5}" srcOrd="5" destOrd="0" presId="urn:microsoft.com/office/officeart/2005/8/layout/hierarchy3"/>
    <dgm:cxn modelId="{4B605651-DF38-4256-ACCD-CE7B124E31A5}" type="presParOf" srcId="{F428F901-ED35-472C-BB7E-B61413567765}" destId="{D6D11C2A-184C-4EC8-85A0-6339B3538D21}" srcOrd="3" destOrd="0" presId="urn:microsoft.com/office/officeart/2005/8/layout/hierarchy3"/>
    <dgm:cxn modelId="{7CA397FB-F8EF-4839-A18D-72524405B3B5}" type="presParOf" srcId="{D6D11C2A-184C-4EC8-85A0-6339B3538D21}" destId="{BCBDE42D-5D8D-4484-8C6D-1D1392904825}" srcOrd="0" destOrd="0" presId="urn:microsoft.com/office/officeart/2005/8/layout/hierarchy3"/>
    <dgm:cxn modelId="{30EE4F48-1AED-4402-BDE2-D1A8D0E3214D}" type="presParOf" srcId="{BCBDE42D-5D8D-4484-8C6D-1D1392904825}" destId="{45052139-6EF4-44D9-B147-A1A38C06435A}" srcOrd="0" destOrd="0" presId="urn:microsoft.com/office/officeart/2005/8/layout/hierarchy3"/>
    <dgm:cxn modelId="{BD9F2654-B199-4215-A8E8-0CCCDA5BC886}" type="presParOf" srcId="{BCBDE42D-5D8D-4484-8C6D-1D1392904825}" destId="{F4D3C4F5-8F16-4961-87D9-BE35078B95EF}" srcOrd="1" destOrd="0" presId="urn:microsoft.com/office/officeart/2005/8/layout/hierarchy3"/>
    <dgm:cxn modelId="{1F2811DD-77B8-4427-B454-2E88A1AE25C3}" type="presParOf" srcId="{D6D11C2A-184C-4EC8-85A0-6339B3538D21}" destId="{34C776E6-C71C-4DD6-B426-BE58709C0ED0}" srcOrd="1" destOrd="0" presId="urn:microsoft.com/office/officeart/2005/8/layout/hierarchy3"/>
    <dgm:cxn modelId="{661B0EA9-E3C5-40C6-ADE2-A44B4F39B748}" type="presParOf" srcId="{34C776E6-C71C-4DD6-B426-BE58709C0ED0}" destId="{1503F7D0-9034-4AEB-B2D4-59E3527589D3}" srcOrd="0" destOrd="0" presId="urn:microsoft.com/office/officeart/2005/8/layout/hierarchy3"/>
    <dgm:cxn modelId="{F91481EB-0987-4EA4-9E29-0DC79C28CAD4}" type="presParOf" srcId="{34C776E6-C71C-4DD6-B426-BE58709C0ED0}" destId="{E4857B1E-3A34-40B3-ADB4-FF63C554BAD9}" srcOrd="1" destOrd="0" presId="urn:microsoft.com/office/officeart/2005/8/layout/hierarchy3"/>
    <dgm:cxn modelId="{5A59CEEC-10F5-451B-B8C2-E33EE99692F9}" type="presParOf" srcId="{34C776E6-C71C-4DD6-B426-BE58709C0ED0}" destId="{6475215E-29F6-4C4D-AA14-3B7743623A57}" srcOrd="2" destOrd="0" presId="urn:microsoft.com/office/officeart/2005/8/layout/hierarchy3"/>
    <dgm:cxn modelId="{989096B4-FEBE-4E67-BA00-4AE46BF576F7}" type="presParOf" srcId="{34C776E6-C71C-4DD6-B426-BE58709C0ED0}" destId="{7BBC33C7-5848-4DB6-AAD7-CDD97429DFC1}" srcOrd="3" destOrd="0" presId="urn:microsoft.com/office/officeart/2005/8/layout/hierarchy3"/>
    <dgm:cxn modelId="{5264A6D6-D760-42A8-81C9-A778D4B346A4}" type="presParOf" srcId="{34C776E6-C71C-4DD6-B426-BE58709C0ED0}" destId="{1BF54290-F183-47F0-90B7-49221CFDAE8C}" srcOrd="4" destOrd="0" presId="urn:microsoft.com/office/officeart/2005/8/layout/hierarchy3"/>
    <dgm:cxn modelId="{0AC6ED05-AC5D-4F13-AF9B-35D01AD172F5}" type="presParOf" srcId="{34C776E6-C71C-4DD6-B426-BE58709C0ED0}" destId="{7293C43C-A72D-4748-96E1-8D22FA812D26}" srcOrd="5" destOrd="0" presId="urn:microsoft.com/office/officeart/2005/8/layout/hierarchy3"/>
    <dgm:cxn modelId="{9EB0590E-461C-476B-BDF4-605FFF715D3B}" type="presParOf" srcId="{34C776E6-C71C-4DD6-B426-BE58709C0ED0}" destId="{B2E3D859-15ED-4DB6-B521-6F72B99F9E7F}" srcOrd="6" destOrd="0" presId="urn:microsoft.com/office/officeart/2005/8/layout/hierarchy3"/>
    <dgm:cxn modelId="{08DB83DE-C0A6-4399-B6F1-ECD01A0C4E6B}" type="presParOf" srcId="{34C776E6-C71C-4DD6-B426-BE58709C0ED0}" destId="{45C887B4-B689-42B6-9FC9-D164414E1F1F}" srcOrd="7" destOrd="0" presId="urn:microsoft.com/office/officeart/2005/8/layout/hierarchy3"/>
    <dgm:cxn modelId="{8D47771C-22D0-4066-9D46-EF7C813E59F7}" type="presParOf" srcId="{F428F901-ED35-472C-BB7E-B61413567765}" destId="{77C71C49-7368-44F1-8D8B-DCA5388BF2EB}" srcOrd="4" destOrd="0" presId="urn:microsoft.com/office/officeart/2005/8/layout/hierarchy3"/>
    <dgm:cxn modelId="{61D142F4-114B-457B-B3B8-33B8E999B879}" type="presParOf" srcId="{77C71C49-7368-44F1-8D8B-DCA5388BF2EB}" destId="{7DE7A1BA-1D6F-4A3C-AD1F-BF2862488BBF}" srcOrd="0" destOrd="0" presId="urn:microsoft.com/office/officeart/2005/8/layout/hierarchy3"/>
    <dgm:cxn modelId="{4F025749-3B24-410E-88F0-B0DF8CEA093C}" type="presParOf" srcId="{7DE7A1BA-1D6F-4A3C-AD1F-BF2862488BBF}" destId="{90649C4D-3F37-46F2-89B4-5363B4392647}" srcOrd="0" destOrd="0" presId="urn:microsoft.com/office/officeart/2005/8/layout/hierarchy3"/>
    <dgm:cxn modelId="{DB1B84C8-256F-45D9-AA5D-442F0D10D900}" type="presParOf" srcId="{7DE7A1BA-1D6F-4A3C-AD1F-BF2862488BBF}" destId="{F7CE3D6A-D819-4842-BA86-182BFCB0E2EA}" srcOrd="1" destOrd="0" presId="urn:microsoft.com/office/officeart/2005/8/layout/hierarchy3"/>
    <dgm:cxn modelId="{C914F4A7-9C3B-4849-9ACD-39A769BBDF06}" type="presParOf" srcId="{77C71C49-7368-44F1-8D8B-DCA5388BF2EB}" destId="{594355A1-DF2C-4D67-85A4-3CFF846D3646}" srcOrd="1" destOrd="0" presId="urn:microsoft.com/office/officeart/2005/8/layout/hierarchy3"/>
    <dgm:cxn modelId="{70412EBF-1113-4D88-A542-DEED4D9AF00D}" type="presParOf" srcId="{594355A1-DF2C-4D67-85A4-3CFF846D3646}" destId="{35E4EB29-D64F-4332-B74F-4757686DAE65}" srcOrd="0" destOrd="0" presId="urn:microsoft.com/office/officeart/2005/8/layout/hierarchy3"/>
    <dgm:cxn modelId="{456B97D3-240A-4578-9D1A-2CECAF0AF48E}" type="presParOf" srcId="{594355A1-DF2C-4D67-85A4-3CFF846D3646}" destId="{B9F6063F-EFA9-434F-9728-8853EB720FF6}" srcOrd="1" destOrd="0" presId="urn:microsoft.com/office/officeart/2005/8/layout/hierarchy3"/>
    <dgm:cxn modelId="{C19F9B22-B112-4278-B20D-15FEA5A52887}" type="presParOf" srcId="{594355A1-DF2C-4D67-85A4-3CFF846D3646}" destId="{CC02DCA9-0D52-4786-9B19-806372286267}" srcOrd="2" destOrd="0" presId="urn:microsoft.com/office/officeart/2005/8/layout/hierarchy3"/>
    <dgm:cxn modelId="{947F77DD-0773-4BE8-9F1E-B0B9C73A1919}" type="presParOf" srcId="{594355A1-DF2C-4D67-85A4-3CFF846D3646}" destId="{42BA6EF0-79E8-42A9-ABD6-7925CF81983E}" srcOrd="3" destOrd="0" presId="urn:microsoft.com/office/officeart/2005/8/layout/hierarchy3"/>
    <dgm:cxn modelId="{7F05D845-EAA0-4E1C-9059-5F027A607ED3}" type="presParOf" srcId="{594355A1-DF2C-4D67-85A4-3CFF846D3646}" destId="{727437C7-3F66-4057-A1C5-EDAA6FB7F441}" srcOrd="4" destOrd="0" presId="urn:microsoft.com/office/officeart/2005/8/layout/hierarchy3"/>
    <dgm:cxn modelId="{5B2EFE4B-BBED-4CC3-8687-5DDAF0AD888A}" type="presParOf" srcId="{594355A1-DF2C-4D67-85A4-3CFF846D3646}" destId="{5EB82939-1E7B-47D4-8E60-CA1CBC72BFE7}" srcOrd="5" destOrd="0" presId="urn:microsoft.com/office/officeart/2005/8/layout/hierarchy3"/>
    <dgm:cxn modelId="{625D1CA2-0A37-45CD-9BF4-949B461BAC2B}" type="presParOf" srcId="{594355A1-DF2C-4D67-85A4-3CFF846D3646}" destId="{030EE698-4457-4326-A144-5C0C18E6656E}" srcOrd="6" destOrd="0" presId="urn:microsoft.com/office/officeart/2005/8/layout/hierarchy3"/>
    <dgm:cxn modelId="{E468C250-CD5A-4433-AA80-BAFAFD629C7D}" type="presParOf" srcId="{594355A1-DF2C-4D67-85A4-3CFF846D3646}" destId="{9497C4E4-AF4A-4727-B696-3A66F73C8A9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6B561-9524-46FD-9499-2AEA904936D7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D562FE-AC13-44B9-A133-2C549DFBC246}">
      <dgm:prSet custT="1"/>
      <dgm:spPr>
        <a:xfrm>
          <a:off x="490948" y="777516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00E43CD3-8010-431B-AF72-F4D6AD1B37CC}" type="parTrans" cxnId="{92AEA6E6-A7B6-4BE1-A2CF-495CFB7DCB16}">
      <dgm:prSet/>
      <dgm:spPr>
        <a:xfrm>
          <a:off x="366565" y="622038"/>
          <a:ext cx="124382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434"/>
              </a:lnTo>
              <a:lnTo>
                <a:pt x="124382" y="466434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4665D973-1AF4-452E-9536-E9977CD5DBCE}" type="sibTrans" cxnId="{92AEA6E6-A7B6-4BE1-A2CF-495CFB7DCB16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03942C8-D158-4713-B4A8-8C679DC57AFC}">
      <dgm:prSet custT="1"/>
      <dgm:spPr>
        <a:xfrm>
          <a:off x="490948" y="1554908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9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9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2DEF8B5-D7E3-4D9F-8D9A-DF9BF079EF28}" type="parTrans" cxnId="{72B6690B-AAF8-4140-A1E3-0B92F0F9CE3B}">
      <dgm:prSet/>
      <dgm:spPr>
        <a:xfrm>
          <a:off x="366565" y="622038"/>
          <a:ext cx="124382" cy="124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825"/>
              </a:lnTo>
              <a:lnTo>
                <a:pt x="124382" y="1243825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960DED9D-F242-48E2-B3A4-07FAF40506CD}" type="sibTrans" cxnId="{72B6690B-AAF8-4140-A1E3-0B92F0F9CE3B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69E9C779-394B-46B9-BBF5-F379065A4FA7}">
      <dgm:prSet custT="1"/>
      <dgm:spPr>
        <a:xfrm>
          <a:off x="490948" y="3109690"/>
          <a:ext cx="995060" cy="6219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9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9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DEFAFCD7-DD95-4EFF-9EF4-2532CC6403DE}" type="parTrans" cxnId="{E235583F-B33C-4122-8DD9-5857961F4C2D}">
      <dgm:prSet/>
      <dgm:spPr>
        <a:xfrm>
          <a:off x="366565" y="622038"/>
          <a:ext cx="124382" cy="27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07"/>
              </a:lnTo>
              <a:lnTo>
                <a:pt x="124382" y="2798607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865C32F0-6C6E-438C-9D6F-465F424F36C9}" type="sibTrans" cxnId="{E235583F-B33C-4122-8DD9-5857961F4C2D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EB7FAE0-AB78-4525-9EAA-C6E55FF4A8F7}">
      <dgm:prSet custT="1"/>
      <dgm:spPr>
        <a:xfrm>
          <a:off x="490948" y="3887081"/>
          <a:ext cx="995060" cy="6219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05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AC7F39D3-713A-47D6-8FDD-225CA5A935B8}" type="parTrans" cxnId="{1D535E9D-58F7-498F-9B59-C483C5C5CBC1}">
      <dgm:prSet/>
      <dgm:spPr>
        <a:xfrm>
          <a:off x="366565" y="622038"/>
          <a:ext cx="124382" cy="357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5998"/>
              </a:lnTo>
              <a:lnTo>
                <a:pt x="124382" y="3575998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132B2B5-7FE8-43FA-84DB-8CCA1F9A2F05}" type="sibTrans" cxnId="{1D535E9D-58F7-498F-9B59-C483C5C5CBC1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5149B0F-7ED7-44A7-A935-A9369BD145D4}">
      <dgm:prSet custT="1"/>
      <dgm:spPr>
        <a:xfrm>
          <a:off x="242183" y="125"/>
          <a:ext cx="1243825" cy="621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76520D2-20BD-4398-AE4B-FADCCD00D0D4}" type="parTrans" cxnId="{9C1BFA60-8FD8-45BC-8DB9-A45F1C73B23C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8438228-6D34-47AB-A95B-D82024CB983C}" type="sibTrans" cxnId="{9C1BFA60-8FD8-45BC-8DB9-A45F1C73B23C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F3428A2-9B0B-4A10-87B6-75176303CD57}">
      <dgm:prSet custT="1"/>
      <dgm:spPr>
        <a:xfrm>
          <a:off x="490948" y="2332299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F41C5236-447C-421E-A47E-81AD4B626D7E}" type="parTrans" cxnId="{B42EEE91-1359-49D6-836F-A5D592E6EFF7}">
      <dgm:prSet/>
      <dgm:spPr>
        <a:xfrm>
          <a:off x="366565" y="622038"/>
          <a:ext cx="124382" cy="202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216"/>
              </a:lnTo>
              <a:lnTo>
                <a:pt x="124382" y="2021216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50AE3C2C-D285-46EB-98D1-25387BD45885}" type="sibTrans" cxnId="{B42EEE91-1359-49D6-836F-A5D592E6EFF7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F428F901-ED35-472C-BB7E-B61413567765}" type="pres">
      <dgm:prSet presAssocID="{1286B561-9524-46FD-9499-2AEA904936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C1B533-2920-4E2E-9955-9ED71D32B2B1}" type="pres">
      <dgm:prSet presAssocID="{B5149B0F-7ED7-44A7-A935-A9369BD145D4}" presName="root" presStyleCnt="0"/>
      <dgm:spPr/>
    </dgm:pt>
    <dgm:pt modelId="{CAEC3244-E992-4B0C-BE4F-90FA480C64C7}" type="pres">
      <dgm:prSet presAssocID="{B5149B0F-7ED7-44A7-A935-A9369BD145D4}" presName="rootComposite" presStyleCnt="0"/>
      <dgm:spPr/>
    </dgm:pt>
    <dgm:pt modelId="{54D66880-48A7-49E4-8440-D762E9FD18E6}" type="pres">
      <dgm:prSet presAssocID="{B5149B0F-7ED7-44A7-A935-A9369BD145D4}" presName="rootText" presStyleLbl="node1" presStyleIdx="0" presStyleCnt="1"/>
      <dgm:spPr/>
    </dgm:pt>
    <dgm:pt modelId="{15D6E5FB-7BE6-4B82-9470-06EEABBB03B7}" type="pres">
      <dgm:prSet presAssocID="{B5149B0F-7ED7-44A7-A935-A9369BD145D4}" presName="rootConnector" presStyleLbl="node1" presStyleIdx="0" presStyleCnt="1"/>
      <dgm:spPr/>
    </dgm:pt>
    <dgm:pt modelId="{A1CDE569-E3E3-4957-8998-9F8C23F5E652}" type="pres">
      <dgm:prSet presAssocID="{B5149B0F-7ED7-44A7-A935-A9369BD145D4}" presName="childShape" presStyleCnt="0"/>
      <dgm:spPr/>
    </dgm:pt>
    <dgm:pt modelId="{6EC734F5-835B-45E6-AD66-579ECA1F9076}" type="pres">
      <dgm:prSet presAssocID="{00E43CD3-8010-431B-AF72-F4D6AD1B37CC}" presName="Name13" presStyleLbl="parChTrans1D2" presStyleIdx="0" presStyleCnt="5"/>
      <dgm:spPr/>
    </dgm:pt>
    <dgm:pt modelId="{AD552D7A-C479-4908-8738-04D40A8702F8}" type="pres">
      <dgm:prSet presAssocID="{DBD562FE-AC13-44B9-A133-2C549DFBC246}" presName="childText" presStyleLbl="bgAcc1" presStyleIdx="0" presStyleCnt="5">
        <dgm:presLayoutVars>
          <dgm:bulletEnabled val="1"/>
        </dgm:presLayoutVars>
      </dgm:prSet>
      <dgm:spPr/>
    </dgm:pt>
    <dgm:pt modelId="{A336C56B-3107-4E4C-B482-882F0A069AD6}" type="pres">
      <dgm:prSet presAssocID="{12DEF8B5-D7E3-4D9F-8D9A-DF9BF079EF28}" presName="Name13" presStyleLbl="parChTrans1D2" presStyleIdx="1" presStyleCnt="5"/>
      <dgm:spPr/>
    </dgm:pt>
    <dgm:pt modelId="{17BDD45D-770D-4225-B061-EA3BD6796F5A}" type="pres">
      <dgm:prSet presAssocID="{B03942C8-D158-4713-B4A8-8C679DC57AFC}" presName="childText" presStyleLbl="bgAcc1" presStyleIdx="1" presStyleCnt="5">
        <dgm:presLayoutVars>
          <dgm:bulletEnabled val="1"/>
        </dgm:presLayoutVars>
      </dgm:prSet>
      <dgm:spPr/>
    </dgm:pt>
    <dgm:pt modelId="{D3959632-4688-4F74-B63B-748BCBA110A4}" type="pres">
      <dgm:prSet presAssocID="{F41C5236-447C-421E-A47E-81AD4B626D7E}" presName="Name13" presStyleLbl="parChTrans1D2" presStyleIdx="2" presStyleCnt="5"/>
      <dgm:spPr/>
    </dgm:pt>
    <dgm:pt modelId="{07F4E5DF-7BCD-4019-ABB3-9C0C145B0291}" type="pres">
      <dgm:prSet presAssocID="{BF3428A2-9B0B-4A10-87B6-75176303CD57}" presName="childText" presStyleLbl="bgAcc1" presStyleIdx="2" presStyleCnt="5">
        <dgm:presLayoutVars>
          <dgm:bulletEnabled val="1"/>
        </dgm:presLayoutVars>
      </dgm:prSet>
      <dgm:spPr/>
    </dgm:pt>
    <dgm:pt modelId="{146A7D19-9929-4C3F-9DB6-BDE8B8C8984D}" type="pres">
      <dgm:prSet presAssocID="{DEFAFCD7-DD95-4EFF-9EF4-2532CC6403DE}" presName="Name13" presStyleLbl="parChTrans1D2" presStyleIdx="3" presStyleCnt="5"/>
      <dgm:spPr/>
    </dgm:pt>
    <dgm:pt modelId="{24710903-7122-4D19-8703-146FCFF5CE20}" type="pres">
      <dgm:prSet presAssocID="{69E9C779-394B-46B9-BBF5-F379065A4FA7}" presName="childText" presStyleLbl="bgAcc1" presStyleIdx="3" presStyleCnt="5">
        <dgm:presLayoutVars>
          <dgm:bulletEnabled val="1"/>
        </dgm:presLayoutVars>
      </dgm:prSet>
      <dgm:spPr/>
    </dgm:pt>
    <dgm:pt modelId="{4B3B2454-690E-4D82-BA98-8241B98C2172}" type="pres">
      <dgm:prSet presAssocID="{AC7F39D3-713A-47D6-8FDD-225CA5A935B8}" presName="Name13" presStyleLbl="parChTrans1D2" presStyleIdx="4" presStyleCnt="5"/>
      <dgm:spPr/>
    </dgm:pt>
    <dgm:pt modelId="{59329712-EF3D-4D08-B91A-65A290D8F4F3}" type="pres">
      <dgm:prSet presAssocID="{1EB7FAE0-AB78-4525-9EAA-C6E55FF4A8F7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72B6690B-AAF8-4140-A1E3-0B92F0F9CE3B}" srcId="{B5149B0F-7ED7-44A7-A935-A9369BD145D4}" destId="{B03942C8-D158-4713-B4A8-8C679DC57AFC}" srcOrd="1" destOrd="0" parTransId="{12DEF8B5-D7E3-4D9F-8D9A-DF9BF079EF28}" sibTransId="{960DED9D-F242-48E2-B3A4-07FAF40506CD}"/>
    <dgm:cxn modelId="{1EAE321C-3AFE-4743-8648-20AFE96E2940}" type="presOf" srcId="{B5149B0F-7ED7-44A7-A935-A9369BD145D4}" destId="{54D66880-48A7-49E4-8440-D762E9FD18E6}" srcOrd="0" destOrd="0" presId="urn:microsoft.com/office/officeart/2005/8/layout/hierarchy3"/>
    <dgm:cxn modelId="{8F6E921E-E1AC-4B14-95F1-D48852FF5A10}" type="presOf" srcId="{DEFAFCD7-DD95-4EFF-9EF4-2532CC6403DE}" destId="{146A7D19-9929-4C3F-9DB6-BDE8B8C8984D}" srcOrd="0" destOrd="0" presId="urn:microsoft.com/office/officeart/2005/8/layout/hierarchy3"/>
    <dgm:cxn modelId="{AFC99B33-FB2D-424D-913A-A8693D939128}" type="presOf" srcId="{BF3428A2-9B0B-4A10-87B6-75176303CD57}" destId="{07F4E5DF-7BCD-4019-ABB3-9C0C145B0291}" srcOrd="0" destOrd="0" presId="urn:microsoft.com/office/officeart/2005/8/layout/hierarchy3"/>
    <dgm:cxn modelId="{E235583F-B33C-4122-8DD9-5857961F4C2D}" srcId="{B5149B0F-7ED7-44A7-A935-A9369BD145D4}" destId="{69E9C779-394B-46B9-BBF5-F379065A4FA7}" srcOrd="3" destOrd="0" parTransId="{DEFAFCD7-DD95-4EFF-9EF4-2532CC6403DE}" sibTransId="{865C32F0-6C6E-438C-9D6F-465F424F36C9}"/>
    <dgm:cxn modelId="{8D5D3E60-25A4-4251-923B-2C9C039E9AEE}" type="presOf" srcId="{1286B561-9524-46FD-9499-2AEA904936D7}" destId="{F428F901-ED35-472C-BB7E-B61413567765}" srcOrd="0" destOrd="0" presId="urn:microsoft.com/office/officeart/2005/8/layout/hierarchy3"/>
    <dgm:cxn modelId="{9C1BFA60-8FD8-45BC-8DB9-A45F1C73B23C}" srcId="{1286B561-9524-46FD-9499-2AEA904936D7}" destId="{B5149B0F-7ED7-44A7-A935-A9369BD145D4}" srcOrd="0" destOrd="0" parTransId="{176520D2-20BD-4398-AE4B-FADCCD00D0D4}" sibTransId="{18438228-6D34-47AB-A95B-D82024CB983C}"/>
    <dgm:cxn modelId="{7B0D0763-7EDA-4FD8-B99F-4BAB623789C3}" type="presOf" srcId="{B03942C8-D158-4713-B4A8-8C679DC57AFC}" destId="{17BDD45D-770D-4225-B061-EA3BD6796F5A}" srcOrd="0" destOrd="0" presId="urn:microsoft.com/office/officeart/2005/8/layout/hierarchy3"/>
    <dgm:cxn modelId="{9E614969-412C-4972-8F3A-F6F697174C09}" type="presOf" srcId="{AC7F39D3-713A-47D6-8FDD-225CA5A935B8}" destId="{4B3B2454-690E-4D82-BA98-8241B98C2172}" srcOrd="0" destOrd="0" presId="urn:microsoft.com/office/officeart/2005/8/layout/hierarchy3"/>
    <dgm:cxn modelId="{53BABF4E-A69B-4B1F-8D83-53200D3B1A86}" type="presOf" srcId="{1EB7FAE0-AB78-4525-9EAA-C6E55FF4A8F7}" destId="{59329712-EF3D-4D08-B91A-65A290D8F4F3}" srcOrd="0" destOrd="0" presId="urn:microsoft.com/office/officeart/2005/8/layout/hierarchy3"/>
    <dgm:cxn modelId="{5AFC7B59-636C-440E-9955-06D7B9CD091D}" type="presOf" srcId="{69E9C779-394B-46B9-BBF5-F379065A4FA7}" destId="{24710903-7122-4D19-8703-146FCFF5CE20}" srcOrd="0" destOrd="0" presId="urn:microsoft.com/office/officeart/2005/8/layout/hierarchy3"/>
    <dgm:cxn modelId="{655BB48C-B0CE-44E6-B2BA-F7146D695422}" type="presOf" srcId="{00E43CD3-8010-431B-AF72-F4D6AD1B37CC}" destId="{6EC734F5-835B-45E6-AD66-579ECA1F9076}" srcOrd="0" destOrd="0" presId="urn:microsoft.com/office/officeart/2005/8/layout/hierarchy3"/>
    <dgm:cxn modelId="{B42EEE91-1359-49D6-836F-A5D592E6EFF7}" srcId="{B5149B0F-7ED7-44A7-A935-A9369BD145D4}" destId="{BF3428A2-9B0B-4A10-87B6-75176303CD57}" srcOrd="2" destOrd="0" parTransId="{F41C5236-447C-421E-A47E-81AD4B626D7E}" sibTransId="{50AE3C2C-D285-46EB-98D1-25387BD45885}"/>
    <dgm:cxn modelId="{1D535E9D-58F7-498F-9B59-C483C5C5CBC1}" srcId="{B5149B0F-7ED7-44A7-A935-A9369BD145D4}" destId="{1EB7FAE0-AB78-4525-9EAA-C6E55FF4A8F7}" srcOrd="4" destOrd="0" parTransId="{AC7F39D3-713A-47D6-8FDD-225CA5A935B8}" sibTransId="{1132B2B5-7FE8-43FA-84DB-8CCA1F9A2F05}"/>
    <dgm:cxn modelId="{57D5E2B0-526A-4E7E-A288-686671B10085}" type="presOf" srcId="{12DEF8B5-D7E3-4D9F-8D9A-DF9BF079EF28}" destId="{A336C56B-3107-4E4C-B482-882F0A069AD6}" srcOrd="0" destOrd="0" presId="urn:microsoft.com/office/officeart/2005/8/layout/hierarchy3"/>
    <dgm:cxn modelId="{6CD001C8-CE03-4A71-8CC6-98C03D2546D9}" type="presOf" srcId="{DBD562FE-AC13-44B9-A133-2C549DFBC246}" destId="{AD552D7A-C479-4908-8738-04D40A8702F8}" srcOrd="0" destOrd="0" presId="urn:microsoft.com/office/officeart/2005/8/layout/hierarchy3"/>
    <dgm:cxn modelId="{92AEA6E6-A7B6-4BE1-A2CF-495CFB7DCB16}" srcId="{B5149B0F-7ED7-44A7-A935-A9369BD145D4}" destId="{DBD562FE-AC13-44B9-A133-2C549DFBC246}" srcOrd="0" destOrd="0" parTransId="{00E43CD3-8010-431B-AF72-F4D6AD1B37CC}" sibTransId="{4665D973-1AF4-452E-9536-E9977CD5DBCE}"/>
    <dgm:cxn modelId="{4085DCE6-4215-4504-AFFC-EBE4AF987012}" type="presOf" srcId="{F41C5236-447C-421E-A47E-81AD4B626D7E}" destId="{D3959632-4688-4F74-B63B-748BCBA110A4}" srcOrd="0" destOrd="0" presId="urn:microsoft.com/office/officeart/2005/8/layout/hierarchy3"/>
    <dgm:cxn modelId="{392127F4-8710-4786-912F-0DD353366D09}" type="presOf" srcId="{B5149B0F-7ED7-44A7-A935-A9369BD145D4}" destId="{15D6E5FB-7BE6-4B82-9470-06EEABBB03B7}" srcOrd="1" destOrd="0" presId="urn:microsoft.com/office/officeart/2005/8/layout/hierarchy3"/>
    <dgm:cxn modelId="{4881D3D1-C819-4209-BEAB-B55379A175CE}" type="presParOf" srcId="{F428F901-ED35-472C-BB7E-B61413567765}" destId="{81C1B533-2920-4E2E-9955-9ED71D32B2B1}" srcOrd="0" destOrd="0" presId="urn:microsoft.com/office/officeart/2005/8/layout/hierarchy3"/>
    <dgm:cxn modelId="{DC88DEDD-3A61-4B7B-85C1-B79102750B4D}" type="presParOf" srcId="{81C1B533-2920-4E2E-9955-9ED71D32B2B1}" destId="{CAEC3244-E992-4B0C-BE4F-90FA480C64C7}" srcOrd="0" destOrd="0" presId="urn:microsoft.com/office/officeart/2005/8/layout/hierarchy3"/>
    <dgm:cxn modelId="{1B4F4940-9C67-4B75-9989-91DF7E29D15C}" type="presParOf" srcId="{CAEC3244-E992-4B0C-BE4F-90FA480C64C7}" destId="{54D66880-48A7-49E4-8440-D762E9FD18E6}" srcOrd="0" destOrd="0" presId="urn:microsoft.com/office/officeart/2005/8/layout/hierarchy3"/>
    <dgm:cxn modelId="{C9048FF5-FA3E-4B0A-9573-F7DF5A2C2F1A}" type="presParOf" srcId="{CAEC3244-E992-4B0C-BE4F-90FA480C64C7}" destId="{15D6E5FB-7BE6-4B82-9470-06EEABBB03B7}" srcOrd="1" destOrd="0" presId="urn:microsoft.com/office/officeart/2005/8/layout/hierarchy3"/>
    <dgm:cxn modelId="{8589CE10-5202-4925-B6E6-DFB819A968E7}" type="presParOf" srcId="{81C1B533-2920-4E2E-9955-9ED71D32B2B1}" destId="{A1CDE569-E3E3-4957-8998-9F8C23F5E652}" srcOrd="1" destOrd="0" presId="urn:microsoft.com/office/officeart/2005/8/layout/hierarchy3"/>
    <dgm:cxn modelId="{B3BD4BE1-0EA1-456F-B807-735652E50A86}" type="presParOf" srcId="{A1CDE569-E3E3-4957-8998-9F8C23F5E652}" destId="{6EC734F5-835B-45E6-AD66-579ECA1F9076}" srcOrd="0" destOrd="0" presId="urn:microsoft.com/office/officeart/2005/8/layout/hierarchy3"/>
    <dgm:cxn modelId="{46188837-E39B-459D-BA44-1516FB2FF44B}" type="presParOf" srcId="{A1CDE569-E3E3-4957-8998-9F8C23F5E652}" destId="{AD552D7A-C479-4908-8738-04D40A8702F8}" srcOrd="1" destOrd="0" presId="urn:microsoft.com/office/officeart/2005/8/layout/hierarchy3"/>
    <dgm:cxn modelId="{BA5FA2BF-59E5-4D81-A0C2-B47BDE30862E}" type="presParOf" srcId="{A1CDE569-E3E3-4957-8998-9F8C23F5E652}" destId="{A336C56B-3107-4E4C-B482-882F0A069AD6}" srcOrd="2" destOrd="0" presId="urn:microsoft.com/office/officeart/2005/8/layout/hierarchy3"/>
    <dgm:cxn modelId="{5F3EE4B2-E165-4470-83CB-4E0762BE4AA5}" type="presParOf" srcId="{A1CDE569-E3E3-4957-8998-9F8C23F5E652}" destId="{17BDD45D-770D-4225-B061-EA3BD6796F5A}" srcOrd="3" destOrd="0" presId="urn:microsoft.com/office/officeart/2005/8/layout/hierarchy3"/>
    <dgm:cxn modelId="{6632E29B-A1BD-4E17-BD35-4351752B9176}" type="presParOf" srcId="{A1CDE569-E3E3-4957-8998-9F8C23F5E652}" destId="{D3959632-4688-4F74-B63B-748BCBA110A4}" srcOrd="4" destOrd="0" presId="urn:microsoft.com/office/officeart/2005/8/layout/hierarchy3"/>
    <dgm:cxn modelId="{FB6B99B9-243B-4441-B296-A802CD1939C4}" type="presParOf" srcId="{A1CDE569-E3E3-4957-8998-9F8C23F5E652}" destId="{07F4E5DF-7BCD-4019-ABB3-9C0C145B0291}" srcOrd="5" destOrd="0" presId="urn:microsoft.com/office/officeart/2005/8/layout/hierarchy3"/>
    <dgm:cxn modelId="{27BC1266-C6B0-42BB-B328-05D7D9FE717B}" type="presParOf" srcId="{A1CDE569-E3E3-4957-8998-9F8C23F5E652}" destId="{146A7D19-9929-4C3F-9DB6-BDE8B8C8984D}" srcOrd="6" destOrd="0" presId="urn:microsoft.com/office/officeart/2005/8/layout/hierarchy3"/>
    <dgm:cxn modelId="{ADAB6914-0C89-4ED6-A266-C823C75D50F2}" type="presParOf" srcId="{A1CDE569-E3E3-4957-8998-9F8C23F5E652}" destId="{24710903-7122-4D19-8703-146FCFF5CE20}" srcOrd="7" destOrd="0" presId="urn:microsoft.com/office/officeart/2005/8/layout/hierarchy3"/>
    <dgm:cxn modelId="{815E29C8-CC42-4111-9131-1E0C87FA6C30}" type="presParOf" srcId="{A1CDE569-E3E3-4957-8998-9F8C23F5E652}" destId="{4B3B2454-690E-4D82-BA98-8241B98C2172}" srcOrd="8" destOrd="0" presId="urn:microsoft.com/office/officeart/2005/8/layout/hierarchy3"/>
    <dgm:cxn modelId="{C05AE01C-29CE-456F-BA5A-FE8B1A3A2C8A}" type="presParOf" srcId="{A1CDE569-E3E3-4957-8998-9F8C23F5E652}" destId="{59329712-EF3D-4D08-B91A-65A290D8F4F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6B561-9524-46FD-9499-2AEA904936D7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D562FE-AC13-44B9-A133-2C549DFBC246}">
      <dgm:prSet custT="1"/>
      <dgm:spPr>
        <a:xfrm>
          <a:off x="490948" y="777516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00E43CD3-8010-431B-AF72-F4D6AD1B37CC}" type="parTrans" cxnId="{92AEA6E6-A7B6-4BE1-A2CF-495CFB7DCB16}">
      <dgm:prSet/>
      <dgm:spPr>
        <a:xfrm>
          <a:off x="366565" y="622038"/>
          <a:ext cx="124382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434"/>
              </a:lnTo>
              <a:lnTo>
                <a:pt x="124382" y="466434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4665D973-1AF4-452E-9536-E9977CD5DBCE}" type="sibTrans" cxnId="{92AEA6E6-A7B6-4BE1-A2CF-495CFB7DCB16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03942C8-D158-4713-B4A8-8C679DC57AFC}">
      <dgm:prSet custT="1"/>
      <dgm:spPr>
        <a:xfrm>
          <a:off x="490948" y="1554908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9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9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2DEF8B5-D7E3-4D9F-8D9A-DF9BF079EF28}" type="parTrans" cxnId="{72B6690B-AAF8-4140-A1E3-0B92F0F9CE3B}">
      <dgm:prSet/>
      <dgm:spPr>
        <a:xfrm>
          <a:off x="366565" y="622038"/>
          <a:ext cx="124382" cy="124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825"/>
              </a:lnTo>
              <a:lnTo>
                <a:pt x="124382" y="1243825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960DED9D-F242-48E2-B3A4-07FAF40506CD}" type="sibTrans" cxnId="{72B6690B-AAF8-4140-A1E3-0B92F0F9CE3B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69E9C779-394B-46B9-BBF5-F379065A4FA7}">
      <dgm:prSet custT="1"/>
      <dgm:spPr>
        <a:xfrm>
          <a:off x="490948" y="3109690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9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9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DEFAFCD7-DD95-4EFF-9EF4-2532CC6403DE}" type="parTrans" cxnId="{E235583F-B33C-4122-8DD9-5857961F4C2D}">
      <dgm:prSet/>
      <dgm:spPr>
        <a:xfrm>
          <a:off x="366565" y="622038"/>
          <a:ext cx="124382" cy="27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07"/>
              </a:lnTo>
              <a:lnTo>
                <a:pt x="124382" y="2798607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865C32F0-6C6E-438C-9D6F-465F424F36C9}" type="sibTrans" cxnId="{E235583F-B33C-4122-8DD9-5857961F4C2D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EB7FAE0-AB78-4525-9EAA-C6E55FF4A8F7}">
      <dgm:prSet custT="1"/>
      <dgm:spPr>
        <a:xfrm>
          <a:off x="490948" y="3887081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1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AC7F39D3-713A-47D6-8FDD-225CA5A935B8}" type="parTrans" cxnId="{1D535E9D-58F7-498F-9B59-C483C5C5CBC1}">
      <dgm:prSet/>
      <dgm:spPr>
        <a:xfrm>
          <a:off x="366565" y="622038"/>
          <a:ext cx="124382" cy="357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5998"/>
              </a:lnTo>
              <a:lnTo>
                <a:pt x="124382" y="3575998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132B2B5-7FE8-43FA-84DB-8CCA1F9A2F05}" type="sibTrans" cxnId="{1D535E9D-58F7-498F-9B59-C483C5C5CBC1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5149B0F-7ED7-44A7-A935-A9369BD145D4}">
      <dgm:prSet custT="1"/>
      <dgm:spPr>
        <a:xfrm>
          <a:off x="242183" y="125"/>
          <a:ext cx="1243825" cy="621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76520D2-20BD-4398-AE4B-FADCCD00D0D4}" type="parTrans" cxnId="{9C1BFA60-8FD8-45BC-8DB9-A45F1C73B23C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18438228-6D34-47AB-A95B-D82024CB983C}" type="sibTrans" cxnId="{9C1BFA60-8FD8-45BC-8DB9-A45F1C73B23C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BF3428A2-9B0B-4A10-87B6-75176303CD57}">
      <dgm:prSet custT="1"/>
      <dgm:spPr>
        <a:xfrm>
          <a:off x="490948" y="2332299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F41C5236-447C-421E-A47E-81AD4B626D7E}" type="parTrans" cxnId="{B42EEE91-1359-49D6-836F-A5D592E6EFF7}">
      <dgm:prSet/>
      <dgm:spPr>
        <a:xfrm>
          <a:off x="366565" y="622038"/>
          <a:ext cx="124382" cy="202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216"/>
              </a:lnTo>
              <a:lnTo>
                <a:pt x="124382" y="2021216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50AE3C2C-D285-46EB-98D1-25387BD45885}" type="sibTrans" cxnId="{B42EEE91-1359-49D6-836F-A5D592E6EFF7}">
      <dgm:prSet/>
      <dgm:spPr/>
      <dgm:t>
        <a:bodyPr/>
        <a:lstStyle/>
        <a:p>
          <a:endParaRPr lang="es-ES" sz="2000">
            <a:solidFill>
              <a:schemeClr val="accent5">
                <a:lumMod val="10000"/>
              </a:schemeClr>
            </a:solidFill>
          </a:endParaRPr>
        </a:p>
      </dgm:t>
    </dgm:pt>
    <dgm:pt modelId="{F428F901-ED35-472C-BB7E-B61413567765}" type="pres">
      <dgm:prSet presAssocID="{1286B561-9524-46FD-9499-2AEA904936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C1B533-2920-4E2E-9955-9ED71D32B2B1}" type="pres">
      <dgm:prSet presAssocID="{B5149B0F-7ED7-44A7-A935-A9369BD145D4}" presName="root" presStyleCnt="0"/>
      <dgm:spPr/>
    </dgm:pt>
    <dgm:pt modelId="{CAEC3244-E992-4B0C-BE4F-90FA480C64C7}" type="pres">
      <dgm:prSet presAssocID="{B5149B0F-7ED7-44A7-A935-A9369BD145D4}" presName="rootComposite" presStyleCnt="0"/>
      <dgm:spPr/>
    </dgm:pt>
    <dgm:pt modelId="{54D66880-48A7-49E4-8440-D762E9FD18E6}" type="pres">
      <dgm:prSet presAssocID="{B5149B0F-7ED7-44A7-A935-A9369BD145D4}" presName="rootText" presStyleLbl="node1" presStyleIdx="0" presStyleCnt="1"/>
      <dgm:spPr/>
    </dgm:pt>
    <dgm:pt modelId="{15D6E5FB-7BE6-4B82-9470-06EEABBB03B7}" type="pres">
      <dgm:prSet presAssocID="{B5149B0F-7ED7-44A7-A935-A9369BD145D4}" presName="rootConnector" presStyleLbl="node1" presStyleIdx="0" presStyleCnt="1"/>
      <dgm:spPr/>
    </dgm:pt>
    <dgm:pt modelId="{A1CDE569-E3E3-4957-8998-9F8C23F5E652}" type="pres">
      <dgm:prSet presAssocID="{B5149B0F-7ED7-44A7-A935-A9369BD145D4}" presName="childShape" presStyleCnt="0"/>
      <dgm:spPr/>
    </dgm:pt>
    <dgm:pt modelId="{6EC734F5-835B-45E6-AD66-579ECA1F9076}" type="pres">
      <dgm:prSet presAssocID="{00E43CD3-8010-431B-AF72-F4D6AD1B37CC}" presName="Name13" presStyleLbl="parChTrans1D2" presStyleIdx="0" presStyleCnt="5"/>
      <dgm:spPr/>
    </dgm:pt>
    <dgm:pt modelId="{AD552D7A-C479-4908-8738-04D40A8702F8}" type="pres">
      <dgm:prSet presAssocID="{DBD562FE-AC13-44B9-A133-2C549DFBC246}" presName="childText" presStyleLbl="bgAcc1" presStyleIdx="0" presStyleCnt="5">
        <dgm:presLayoutVars>
          <dgm:bulletEnabled val="1"/>
        </dgm:presLayoutVars>
      </dgm:prSet>
      <dgm:spPr/>
    </dgm:pt>
    <dgm:pt modelId="{A336C56B-3107-4E4C-B482-882F0A069AD6}" type="pres">
      <dgm:prSet presAssocID="{12DEF8B5-D7E3-4D9F-8D9A-DF9BF079EF28}" presName="Name13" presStyleLbl="parChTrans1D2" presStyleIdx="1" presStyleCnt="5"/>
      <dgm:spPr/>
    </dgm:pt>
    <dgm:pt modelId="{17BDD45D-770D-4225-B061-EA3BD6796F5A}" type="pres">
      <dgm:prSet presAssocID="{B03942C8-D158-4713-B4A8-8C679DC57AFC}" presName="childText" presStyleLbl="bgAcc1" presStyleIdx="1" presStyleCnt="5">
        <dgm:presLayoutVars>
          <dgm:bulletEnabled val="1"/>
        </dgm:presLayoutVars>
      </dgm:prSet>
      <dgm:spPr/>
    </dgm:pt>
    <dgm:pt modelId="{D3959632-4688-4F74-B63B-748BCBA110A4}" type="pres">
      <dgm:prSet presAssocID="{F41C5236-447C-421E-A47E-81AD4B626D7E}" presName="Name13" presStyleLbl="parChTrans1D2" presStyleIdx="2" presStyleCnt="5"/>
      <dgm:spPr/>
    </dgm:pt>
    <dgm:pt modelId="{07F4E5DF-7BCD-4019-ABB3-9C0C145B0291}" type="pres">
      <dgm:prSet presAssocID="{BF3428A2-9B0B-4A10-87B6-75176303CD57}" presName="childText" presStyleLbl="bgAcc1" presStyleIdx="2" presStyleCnt="5">
        <dgm:presLayoutVars>
          <dgm:bulletEnabled val="1"/>
        </dgm:presLayoutVars>
      </dgm:prSet>
      <dgm:spPr/>
    </dgm:pt>
    <dgm:pt modelId="{146A7D19-9929-4C3F-9DB6-BDE8B8C8984D}" type="pres">
      <dgm:prSet presAssocID="{DEFAFCD7-DD95-4EFF-9EF4-2532CC6403DE}" presName="Name13" presStyleLbl="parChTrans1D2" presStyleIdx="3" presStyleCnt="5"/>
      <dgm:spPr/>
    </dgm:pt>
    <dgm:pt modelId="{24710903-7122-4D19-8703-146FCFF5CE20}" type="pres">
      <dgm:prSet presAssocID="{69E9C779-394B-46B9-BBF5-F379065A4FA7}" presName="childText" presStyleLbl="bgAcc1" presStyleIdx="3" presStyleCnt="5">
        <dgm:presLayoutVars>
          <dgm:bulletEnabled val="1"/>
        </dgm:presLayoutVars>
      </dgm:prSet>
      <dgm:spPr/>
    </dgm:pt>
    <dgm:pt modelId="{4B3B2454-690E-4D82-BA98-8241B98C2172}" type="pres">
      <dgm:prSet presAssocID="{AC7F39D3-713A-47D6-8FDD-225CA5A935B8}" presName="Name13" presStyleLbl="parChTrans1D2" presStyleIdx="4" presStyleCnt="5"/>
      <dgm:spPr/>
    </dgm:pt>
    <dgm:pt modelId="{59329712-EF3D-4D08-B91A-65A290D8F4F3}" type="pres">
      <dgm:prSet presAssocID="{1EB7FAE0-AB78-4525-9EAA-C6E55FF4A8F7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3B029705-3333-40D1-9CA0-EAF2B3F4B353}" type="presOf" srcId="{BF3428A2-9B0B-4A10-87B6-75176303CD57}" destId="{07F4E5DF-7BCD-4019-ABB3-9C0C145B0291}" srcOrd="0" destOrd="0" presId="urn:microsoft.com/office/officeart/2005/8/layout/hierarchy3"/>
    <dgm:cxn modelId="{72B6690B-AAF8-4140-A1E3-0B92F0F9CE3B}" srcId="{B5149B0F-7ED7-44A7-A935-A9369BD145D4}" destId="{B03942C8-D158-4713-B4A8-8C679DC57AFC}" srcOrd="1" destOrd="0" parTransId="{12DEF8B5-D7E3-4D9F-8D9A-DF9BF079EF28}" sibTransId="{960DED9D-F242-48E2-B3A4-07FAF40506CD}"/>
    <dgm:cxn modelId="{17D98811-CF6D-4344-A683-33DBFBAAD1C7}" type="presOf" srcId="{B5149B0F-7ED7-44A7-A935-A9369BD145D4}" destId="{15D6E5FB-7BE6-4B82-9470-06EEABBB03B7}" srcOrd="1" destOrd="0" presId="urn:microsoft.com/office/officeart/2005/8/layout/hierarchy3"/>
    <dgm:cxn modelId="{11D9AC15-132C-4A5F-8F6E-DD7E41F6D519}" type="presOf" srcId="{DBD562FE-AC13-44B9-A133-2C549DFBC246}" destId="{AD552D7A-C479-4908-8738-04D40A8702F8}" srcOrd="0" destOrd="0" presId="urn:microsoft.com/office/officeart/2005/8/layout/hierarchy3"/>
    <dgm:cxn modelId="{8C94C321-7FCE-41E3-AF49-5F4559311F5C}" type="presOf" srcId="{00E43CD3-8010-431B-AF72-F4D6AD1B37CC}" destId="{6EC734F5-835B-45E6-AD66-579ECA1F9076}" srcOrd="0" destOrd="0" presId="urn:microsoft.com/office/officeart/2005/8/layout/hierarchy3"/>
    <dgm:cxn modelId="{0858702D-F134-4484-9A61-FDA5CF72F59A}" type="presOf" srcId="{69E9C779-394B-46B9-BBF5-F379065A4FA7}" destId="{24710903-7122-4D19-8703-146FCFF5CE20}" srcOrd="0" destOrd="0" presId="urn:microsoft.com/office/officeart/2005/8/layout/hierarchy3"/>
    <dgm:cxn modelId="{16174A33-EEE4-4709-B53D-3E59CA136DA6}" type="presOf" srcId="{1EB7FAE0-AB78-4525-9EAA-C6E55FF4A8F7}" destId="{59329712-EF3D-4D08-B91A-65A290D8F4F3}" srcOrd="0" destOrd="0" presId="urn:microsoft.com/office/officeart/2005/8/layout/hierarchy3"/>
    <dgm:cxn modelId="{E235583F-B33C-4122-8DD9-5857961F4C2D}" srcId="{B5149B0F-7ED7-44A7-A935-A9369BD145D4}" destId="{69E9C779-394B-46B9-BBF5-F379065A4FA7}" srcOrd="3" destOrd="0" parTransId="{DEFAFCD7-DD95-4EFF-9EF4-2532CC6403DE}" sibTransId="{865C32F0-6C6E-438C-9D6F-465F424F36C9}"/>
    <dgm:cxn modelId="{9C1BFA60-8FD8-45BC-8DB9-A45F1C73B23C}" srcId="{1286B561-9524-46FD-9499-2AEA904936D7}" destId="{B5149B0F-7ED7-44A7-A935-A9369BD145D4}" srcOrd="0" destOrd="0" parTransId="{176520D2-20BD-4398-AE4B-FADCCD00D0D4}" sibTransId="{18438228-6D34-47AB-A95B-D82024CB983C}"/>
    <dgm:cxn modelId="{569BA04C-80C2-4D96-AD63-6EC0BE58B09F}" type="presOf" srcId="{DEFAFCD7-DD95-4EFF-9EF4-2532CC6403DE}" destId="{146A7D19-9929-4C3F-9DB6-BDE8B8C8984D}" srcOrd="0" destOrd="0" presId="urn:microsoft.com/office/officeart/2005/8/layout/hierarchy3"/>
    <dgm:cxn modelId="{7046EA59-4946-4639-AFEB-B912C86A521E}" type="presOf" srcId="{F41C5236-447C-421E-A47E-81AD4B626D7E}" destId="{D3959632-4688-4F74-B63B-748BCBA110A4}" srcOrd="0" destOrd="0" presId="urn:microsoft.com/office/officeart/2005/8/layout/hierarchy3"/>
    <dgm:cxn modelId="{B42EEE91-1359-49D6-836F-A5D592E6EFF7}" srcId="{B5149B0F-7ED7-44A7-A935-A9369BD145D4}" destId="{BF3428A2-9B0B-4A10-87B6-75176303CD57}" srcOrd="2" destOrd="0" parTransId="{F41C5236-447C-421E-A47E-81AD4B626D7E}" sibTransId="{50AE3C2C-D285-46EB-98D1-25387BD45885}"/>
    <dgm:cxn modelId="{1D535E9D-58F7-498F-9B59-C483C5C5CBC1}" srcId="{B5149B0F-7ED7-44A7-A935-A9369BD145D4}" destId="{1EB7FAE0-AB78-4525-9EAA-C6E55FF4A8F7}" srcOrd="4" destOrd="0" parTransId="{AC7F39D3-713A-47D6-8FDD-225CA5A935B8}" sibTransId="{1132B2B5-7FE8-43FA-84DB-8CCA1F9A2F05}"/>
    <dgm:cxn modelId="{55973FB0-C92B-420F-B4EA-A6B453A0C1C0}" type="presOf" srcId="{1286B561-9524-46FD-9499-2AEA904936D7}" destId="{F428F901-ED35-472C-BB7E-B61413567765}" srcOrd="0" destOrd="0" presId="urn:microsoft.com/office/officeart/2005/8/layout/hierarchy3"/>
    <dgm:cxn modelId="{43398BB9-6A62-4326-92FB-5372F3C7E881}" type="presOf" srcId="{AC7F39D3-713A-47D6-8FDD-225CA5A935B8}" destId="{4B3B2454-690E-4D82-BA98-8241B98C2172}" srcOrd="0" destOrd="0" presId="urn:microsoft.com/office/officeart/2005/8/layout/hierarchy3"/>
    <dgm:cxn modelId="{5A323AC0-4003-4931-A65E-17A37BF5A921}" type="presOf" srcId="{12DEF8B5-D7E3-4D9F-8D9A-DF9BF079EF28}" destId="{A336C56B-3107-4E4C-B482-882F0A069AD6}" srcOrd="0" destOrd="0" presId="urn:microsoft.com/office/officeart/2005/8/layout/hierarchy3"/>
    <dgm:cxn modelId="{4CBF9ADE-DDB1-4B27-A92B-6AE5D8A1E7C7}" type="presOf" srcId="{B5149B0F-7ED7-44A7-A935-A9369BD145D4}" destId="{54D66880-48A7-49E4-8440-D762E9FD18E6}" srcOrd="0" destOrd="0" presId="urn:microsoft.com/office/officeart/2005/8/layout/hierarchy3"/>
    <dgm:cxn modelId="{92AEA6E6-A7B6-4BE1-A2CF-495CFB7DCB16}" srcId="{B5149B0F-7ED7-44A7-A935-A9369BD145D4}" destId="{DBD562FE-AC13-44B9-A133-2C549DFBC246}" srcOrd="0" destOrd="0" parTransId="{00E43CD3-8010-431B-AF72-F4D6AD1B37CC}" sibTransId="{4665D973-1AF4-452E-9536-E9977CD5DBCE}"/>
    <dgm:cxn modelId="{A342F8EA-E1FB-4BEB-B1F6-B9837DB7524D}" type="presOf" srcId="{B03942C8-D158-4713-B4A8-8C679DC57AFC}" destId="{17BDD45D-770D-4225-B061-EA3BD6796F5A}" srcOrd="0" destOrd="0" presId="urn:microsoft.com/office/officeart/2005/8/layout/hierarchy3"/>
    <dgm:cxn modelId="{63FF7096-584E-413E-8026-AA71F4DC1A0A}" type="presParOf" srcId="{F428F901-ED35-472C-BB7E-B61413567765}" destId="{81C1B533-2920-4E2E-9955-9ED71D32B2B1}" srcOrd="0" destOrd="0" presId="urn:microsoft.com/office/officeart/2005/8/layout/hierarchy3"/>
    <dgm:cxn modelId="{FAEA8E84-DBC5-43F1-B0B8-B5142AAD67AA}" type="presParOf" srcId="{81C1B533-2920-4E2E-9955-9ED71D32B2B1}" destId="{CAEC3244-E992-4B0C-BE4F-90FA480C64C7}" srcOrd="0" destOrd="0" presId="urn:microsoft.com/office/officeart/2005/8/layout/hierarchy3"/>
    <dgm:cxn modelId="{991E362A-F109-434E-B2D1-99AF3E9EAABE}" type="presParOf" srcId="{CAEC3244-E992-4B0C-BE4F-90FA480C64C7}" destId="{54D66880-48A7-49E4-8440-D762E9FD18E6}" srcOrd="0" destOrd="0" presId="urn:microsoft.com/office/officeart/2005/8/layout/hierarchy3"/>
    <dgm:cxn modelId="{25259186-40B1-4F07-84F4-4ACE86322D20}" type="presParOf" srcId="{CAEC3244-E992-4B0C-BE4F-90FA480C64C7}" destId="{15D6E5FB-7BE6-4B82-9470-06EEABBB03B7}" srcOrd="1" destOrd="0" presId="urn:microsoft.com/office/officeart/2005/8/layout/hierarchy3"/>
    <dgm:cxn modelId="{8336EA2C-7CEB-49D3-8553-A0DC77ACB2AC}" type="presParOf" srcId="{81C1B533-2920-4E2E-9955-9ED71D32B2B1}" destId="{A1CDE569-E3E3-4957-8998-9F8C23F5E652}" srcOrd="1" destOrd="0" presId="urn:microsoft.com/office/officeart/2005/8/layout/hierarchy3"/>
    <dgm:cxn modelId="{7688BF82-B087-4B50-9885-CBEDB39D959E}" type="presParOf" srcId="{A1CDE569-E3E3-4957-8998-9F8C23F5E652}" destId="{6EC734F5-835B-45E6-AD66-579ECA1F9076}" srcOrd="0" destOrd="0" presId="urn:microsoft.com/office/officeart/2005/8/layout/hierarchy3"/>
    <dgm:cxn modelId="{7A64D0CE-0D1D-4028-BE9F-A87541B8A9C1}" type="presParOf" srcId="{A1CDE569-E3E3-4957-8998-9F8C23F5E652}" destId="{AD552D7A-C479-4908-8738-04D40A8702F8}" srcOrd="1" destOrd="0" presId="urn:microsoft.com/office/officeart/2005/8/layout/hierarchy3"/>
    <dgm:cxn modelId="{7274E137-6C5E-4A5E-8724-6A7BDFBF9395}" type="presParOf" srcId="{A1CDE569-E3E3-4957-8998-9F8C23F5E652}" destId="{A336C56B-3107-4E4C-B482-882F0A069AD6}" srcOrd="2" destOrd="0" presId="urn:microsoft.com/office/officeart/2005/8/layout/hierarchy3"/>
    <dgm:cxn modelId="{E473E1F5-F132-432D-9C2C-598282C1DDD5}" type="presParOf" srcId="{A1CDE569-E3E3-4957-8998-9F8C23F5E652}" destId="{17BDD45D-770D-4225-B061-EA3BD6796F5A}" srcOrd="3" destOrd="0" presId="urn:microsoft.com/office/officeart/2005/8/layout/hierarchy3"/>
    <dgm:cxn modelId="{DBF849AE-6FDB-4494-8558-84E37C3D3484}" type="presParOf" srcId="{A1CDE569-E3E3-4957-8998-9F8C23F5E652}" destId="{D3959632-4688-4F74-B63B-748BCBA110A4}" srcOrd="4" destOrd="0" presId="urn:microsoft.com/office/officeart/2005/8/layout/hierarchy3"/>
    <dgm:cxn modelId="{EFA734B5-D1AF-44B3-A37D-9BA5270970C7}" type="presParOf" srcId="{A1CDE569-E3E3-4957-8998-9F8C23F5E652}" destId="{07F4E5DF-7BCD-4019-ABB3-9C0C145B0291}" srcOrd="5" destOrd="0" presId="urn:microsoft.com/office/officeart/2005/8/layout/hierarchy3"/>
    <dgm:cxn modelId="{2292431A-90B8-4C95-98C2-3DD47B706979}" type="presParOf" srcId="{A1CDE569-E3E3-4957-8998-9F8C23F5E652}" destId="{146A7D19-9929-4C3F-9DB6-BDE8B8C8984D}" srcOrd="6" destOrd="0" presId="urn:microsoft.com/office/officeart/2005/8/layout/hierarchy3"/>
    <dgm:cxn modelId="{FDDFFE48-E685-450D-8BCE-03C5003F2CE6}" type="presParOf" srcId="{A1CDE569-E3E3-4957-8998-9F8C23F5E652}" destId="{24710903-7122-4D19-8703-146FCFF5CE20}" srcOrd="7" destOrd="0" presId="urn:microsoft.com/office/officeart/2005/8/layout/hierarchy3"/>
    <dgm:cxn modelId="{0FFA48B7-A5E3-409A-B188-E88763DC98A5}" type="presParOf" srcId="{A1CDE569-E3E3-4957-8998-9F8C23F5E652}" destId="{4B3B2454-690E-4D82-BA98-8241B98C2172}" srcOrd="8" destOrd="0" presId="urn:microsoft.com/office/officeart/2005/8/layout/hierarchy3"/>
    <dgm:cxn modelId="{B3F073F9-94F6-44E7-B1B6-D2473E0AC7A9}" type="presParOf" srcId="{A1CDE569-E3E3-4957-8998-9F8C23F5E652}" destId="{59329712-EF3D-4D08-B91A-65A290D8F4F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6B561-9524-46FD-9499-2AEA904936D7}" type="doc">
      <dgm:prSet loTypeId="urn:microsoft.com/office/officeart/2005/8/layout/hierarchy3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F827EB4-900D-47D0-8C81-F76468DA49DF}">
      <dgm:prSet custT="1"/>
      <dgm:spPr>
        <a:xfrm>
          <a:off x="552155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D1A8ADCA-88F3-4DD1-8371-539AF16B7993}" type="parTrans" cxnId="{0859EEAA-FE09-44D5-B547-5AC2883C3451}">
      <dgm:prSet/>
      <dgm:spPr>
        <a:xfrm>
          <a:off x="401950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6A6124C1-9D9C-4D08-9E6C-28276B4DDF27}" type="sibTrans" cxnId="{0859EEAA-FE09-44D5-B547-5AC2883C3451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9143A5D2-D9C3-4671-A492-51D9687885FA}">
      <dgm:prSet custT="1"/>
      <dgm:spPr>
        <a:xfrm>
          <a:off x="2429707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da documentação técnica de projeto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7070188F-714C-4168-8CDA-1E7BB5A2E6BC}" type="parTrans" cxnId="{C993D9A3-1EE0-41E1-BFAD-AD4BDA8963D5}">
      <dgm:prSet/>
      <dgm:spPr>
        <a:xfrm>
          <a:off x="2279503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410FA249-21F7-40EB-8D0F-FFF13D7C6D7D}" type="sibTrans" cxnId="{C993D9A3-1EE0-41E1-BFAD-AD4BDA8963D5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B153ADDA-6D07-4E61-874B-6A5D16748DBB}">
      <dgm:prSet custT="1"/>
      <dgm:spPr>
        <a:xfrm>
          <a:off x="2429707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Parametrização e Customização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701331A8-9465-44A0-A54D-057706241135}" type="parTrans" cxnId="{C714146A-3E8D-430C-B951-63CF28284E89}">
      <dgm:prSet/>
      <dgm:spPr>
        <a:xfrm>
          <a:off x="2279503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6F89350D-F7E6-4147-AB89-C31D59C9F6C5}" type="sibTrans" cxnId="{C714146A-3E8D-430C-B951-63CF28284E89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F2165E82-54F1-422E-B77E-3EF36CB63127}">
      <dgm:prSet custT="1"/>
      <dgm:spPr>
        <a:xfrm>
          <a:off x="251746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Testes do e-SIC original</a:t>
          </a:r>
          <a:endParaRPr lang="es-ES" sz="1400" b="1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gm:t>
    </dgm:pt>
    <dgm:pt modelId="{87FB43EA-9E55-47CC-8622-36342920E5C1}" type="parTrans" cxnId="{57B6927B-85E8-4CEE-8876-C06FC8EA72DB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A756062E-12C8-429E-B657-6198A1F31712}" type="sibTrans" cxnId="{57B6927B-85E8-4CEE-8876-C06FC8EA72DB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B3D137A7-23EF-4207-935C-8E0CA86EDBD4}">
      <dgm:prSet custT="1"/>
      <dgm:spPr>
        <a:xfrm>
          <a:off x="2129299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Adequação a realidade do ente</a:t>
          </a:r>
          <a:endParaRPr lang="es-ES" sz="1400" b="1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gm:t>
    </dgm:pt>
    <dgm:pt modelId="{ED291D3A-F2BE-4792-B21D-93F73985F491}" type="parTrans" cxnId="{C43BBB04-4566-4FE5-A257-D91B50E2D823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025B97F6-92F5-4E53-AC89-CB118B6C5B04}" type="sibTrans" cxnId="{C43BBB04-4566-4FE5-A257-D91B50E2D823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B4D858C9-FB3C-41FC-950B-9802F7022C86}">
      <dgm:prSet custT="1"/>
      <dgm:spPr>
        <a:xfrm>
          <a:off x="2429707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0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Avaliação dos requistos da regulamentação do ente</a:t>
          </a:r>
          <a:endParaRPr lang="es-ES" sz="105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16ADD6CD-40EB-4B25-B894-E1CAAAB1DCEB}" type="parTrans" cxnId="{D245B956-0D1F-4FF2-9238-EBB76A3F7CE2}">
      <dgm:prSet/>
      <dgm:spPr>
        <a:xfrm>
          <a:off x="2279503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5DF870E2-A4C1-45E0-8AFF-450F3784ED8D}" type="sibTrans" cxnId="{D245B956-0D1F-4FF2-9238-EBB76A3F7CE2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FA9C2E7E-7242-41FE-8EAE-A5FC02580E59}">
      <dgm:prSet custT="1"/>
      <dgm:spPr>
        <a:xfrm>
          <a:off x="2429707" y="3756601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0F6AA71F-041D-4D43-A323-0B2FBCC64EC0}" type="parTrans" cxnId="{513E3E78-562E-4F3C-95F0-23BC59E5F1DF}">
      <dgm:prSet/>
      <dgm:spPr>
        <a:xfrm>
          <a:off x="2279503" y="752518"/>
          <a:ext cx="150204" cy="337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594"/>
              </a:lnTo>
              <a:lnTo>
                <a:pt x="150204" y="3379594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39477FD5-6761-4964-8C74-8A93DE61941E}" type="sibTrans" cxnId="{513E3E78-562E-4F3C-95F0-23BC59E5F1DF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10781F3F-907B-426A-9FC1-F6DCCAACB100}">
      <dgm:prSet custT="1"/>
      <dgm:spPr>
        <a:xfrm>
          <a:off x="4006851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gm:spPr>
      <dgm:t>
        <a:bodyPr/>
        <a:lstStyle/>
        <a:p>
          <a:pPr rtl="0">
            <a:buNone/>
          </a:pPr>
          <a:r>
            <a:rPr lang="pt-BR" sz="1400" b="1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gm:t>
    </dgm:pt>
    <dgm:pt modelId="{A824AC09-F440-4EE7-BB6B-C701190721BC}" type="parTrans" cxnId="{7F73CE5E-AB93-4C8E-855E-0711C0F46770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5FCC8947-A744-4175-90BA-B52171CEDD87}" type="sibTrans" cxnId="{7F73CE5E-AB93-4C8E-855E-0711C0F46770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CBD3FAAD-9315-4BEF-8D76-1350979898E4}">
      <dgm:prSet custT="1"/>
      <dgm:spPr>
        <a:xfrm>
          <a:off x="4307259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8517D7C0-C6F8-4AE8-B17A-72566FCE670F}" type="parTrans" cxnId="{2CFADCB5-C9FF-457F-82F8-A4CA0FF96588}">
      <dgm:prSet/>
      <dgm:spPr>
        <a:xfrm>
          <a:off x="4157055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3260B006-8876-468E-8DD8-F083A8FC8868}" type="sibTrans" cxnId="{2CFADCB5-C9FF-457F-82F8-A4CA0FF96588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797C21D9-978F-4CD8-955C-53CF1B4C9FEE}">
      <dgm:prSet custT="1"/>
      <dgm:spPr>
        <a:xfrm>
          <a:off x="4307259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338B07C-B8D8-4C9C-94DF-33BC1070F0DC}" type="parTrans" cxnId="{F95E2387-33A6-4559-B940-5B6021E57853}">
      <dgm:prSet/>
      <dgm:spPr>
        <a:xfrm>
          <a:off x="4157055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ABDAABE0-5299-4F93-B744-9A9C843F40CA}" type="sibTrans" cxnId="{F95E2387-33A6-4559-B940-5B6021E57853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F9ECC35F-7336-4210-BDBA-DAB5158373D6}">
      <dgm:prSet custT="1"/>
      <dgm:spPr>
        <a:xfrm>
          <a:off x="4307259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6F0F7869-7BE8-4B94-AB80-861B765B031B}" type="parTrans" cxnId="{A984FD7E-A7AD-4F33-B1B5-B49BB02AC0B9}">
      <dgm:prSet/>
      <dgm:spPr>
        <a:xfrm>
          <a:off x="4157055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9312E992-6228-4317-BEEF-5A4629F6458E}" type="sibTrans" cxnId="{A984FD7E-A7AD-4F33-B1B5-B49BB02AC0B9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4EA246BC-2B34-4B2F-A8C0-42158E75C167}">
      <dgm:prSet custT="1"/>
      <dgm:spPr>
        <a:xfrm>
          <a:off x="4307259" y="3756601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39DC9B18-ECB3-4412-B573-6344760EA212}" type="parTrans" cxnId="{E6443CCD-3F8B-4019-A3AD-F6DE20B922B4}">
      <dgm:prSet/>
      <dgm:spPr>
        <a:xfrm>
          <a:off x="4157055" y="752518"/>
          <a:ext cx="150204" cy="337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594"/>
              </a:lnTo>
              <a:lnTo>
                <a:pt x="150204" y="3379594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7A09D3F8-3D00-437D-AEF1-E190F067CE0A}" type="sibTrans" cxnId="{E6443CCD-3F8B-4019-A3AD-F6DE20B922B4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3043B28F-214A-4ECF-90BD-6DA73F82870F}">
      <dgm:prSet custT="1"/>
      <dgm:spPr>
        <a:xfrm>
          <a:off x="552155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Ajustes no ambiente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40BA8B5A-913F-479E-9B2A-75D0B3FA9D52}" type="parTrans" cxnId="{DCE10BBC-17E1-4B73-9D61-7D61DBA9246E}">
      <dgm:prSet/>
      <dgm:spPr>
        <a:xfrm>
          <a:off x="401950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E4216D6B-3EC5-4F80-AB8A-D4DEED01CF5A}" type="sibTrans" cxnId="{DCE10BBC-17E1-4B73-9D61-7D61DBA9246E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3402726B-9D1B-403D-9F6F-6016441A8BFA}">
      <dgm:prSet custT="1"/>
      <dgm:spPr>
        <a:xfrm>
          <a:off x="552155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pt-BR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gm:t>
    </dgm:pt>
    <dgm:pt modelId="{A80C17E7-FE21-4E2F-AE46-C7CC0669BB6E}" type="parTrans" cxnId="{5F2E18E5-F32A-41B6-86FA-4A543E0FE352}">
      <dgm:prSet/>
      <dgm:spPr>
        <a:xfrm>
          <a:off x="401950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79BAA774-7BE0-4915-92A0-8F731D37FDF6}" type="sibTrans" cxnId="{5F2E18E5-F32A-41B6-86FA-4A543E0FE352}">
      <dgm:prSet/>
      <dgm:spPr/>
      <dgm:t>
        <a:bodyPr/>
        <a:lstStyle/>
        <a:p>
          <a:endParaRPr lang="es-ES" sz="2000">
            <a:latin typeface="Century Gothic" pitchFamily="34" charset="0"/>
          </a:endParaRPr>
        </a:p>
      </dgm:t>
    </dgm:pt>
    <dgm:pt modelId="{F428F901-ED35-472C-BB7E-B61413567765}" type="pres">
      <dgm:prSet presAssocID="{1286B561-9524-46FD-9499-2AEA904936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5A883C-2A0D-4FEC-A85E-DAF90E412E5D}" type="pres">
      <dgm:prSet presAssocID="{F2165E82-54F1-422E-B77E-3EF36CB63127}" presName="root" presStyleCnt="0"/>
      <dgm:spPr/>
    </dgm:pt>
    <dgm:pt modelId="{4988BC19-2ED8-423F-A867-F6008F9D31CA}" type="pres">
      <dgm:prSet presAssocID="{F2165E82-54F1-422E-B77E-3EF36CB63127}" presName="rootComposite" presStyleCnt="0"/>
      <dgm:spPr/>
    </dgm:pt>
    <dgm:pt modelId="{9613F151-D5C1-4B4E-ABD0-B05C104AD0CA}" type="pres">
      <dgm:prSet presAssocID="{F2165E82-54F1-422E-B77E-3EF36CB63127}" presName="rootText" presStyleLbl="node1" presStyleIdx="0" presStyleCnt="3"/>
      <dgm:spPr/>
    </dgm:pt>
    <dgm:pt modelId="{B8C6AD63-51DB-4DA2-B6DA-FD9CD797990C}" type="pres">
      <dgm:prSet presAssocID="{F2165E82-54F1-422E-B77E-3EF36CB63127}" presName="rootConnector" presStyleLbl="node1" presStyleIdx="0" presStyleCnt="3"/>
      <dgm:spPr/>
    </dgm:pt>
    <dgm:pt modelId="{169D0F33-0541-414E-8EF3-010913040166}" type="pres">
      <dgm:prSet presAssocID="{F2165E82-54F1-422E-B77E-3EF36CB63127}" presName="childShape" presStyleCnt="0"/>
      <dgm:spPr/>
    </dgm:pt>
    <dgm:pt modelId="{77EAD1DF-FE33-4082-BA74-8F73718595FE}" type="pres">
      <dgm:prSet presAssocID="{A80C17E7-FE21-4E2F-AE46-C7CC0669BB6E}" presName="Name13" presStyleLbl="parChTrans1D2" presStyleIdx="0" presStyleCnt="11"/>
      <dgm:spPr/>
    </dgm:pt>
    <dgm:pt modelId="{5C271057-BE70-412E-B1ED-AA7FF1541A41}" type="pres">
      <dgm:prSet presAssocID="{3402726B-9D1B-403D-9F6F-6016441A8BFA}" presName="childText" presStyleLbl="bgAcc1" presStyleIdx="0" presStyleCnt="11">
        <dgm:presLayoutVars>
          <dgm:bulletEnabled val="1"/>
        </dgm:presLayoutVars>
      </dgm:prSet>
      <dgm:spPr/>
    </dgm:pt>
    <dgm:pt modelId="{1CE8B64B-1BF7-4109-BACA-E2EB671F350A}" type="pres">
      <dgm:prSet presAssocID="{D1A8ADCA-88F3-4DD1-8371-539AF16B7993}" presName="Name13" presStyleLbl="parChTrans1D2" presStyleIdx="1" presStyleCnt="11"/>
      <dgm:spPr/>
    </dgm:pt>
    <dgm:pt modelId="{4F8AA276-5DA4-4FE0-81E7-1B344FB95343}" type="pres">
      <dgm:prSet presAssocID="{EF827EB4-900D-47D0-8C81-F76468DA49DF}" presName="childText" presStyleLbl="bgAcc1" presStyleIdx="1" presStyleCnt="11">
        <dgm:presLayoutVars>
          <dgm:bulletEnabled val="1"/>
        </dgm:presLayoutVars>
      </dgm:prSet>
      <dgm:spPr/>
    </dgm:pt>
    <dgm:pt modelId="{024F1168-0D5A-4A2A-8678-CA3454B68622}" type="pres">
      <dgm:prSet presAssocID="{40BA8B5A-913F-479E-9B2A-75D0B3FA9D52}" presName="Name13" presStyleLbl="parChTrans1D2" presStyleIdx="2" presStyleCnt="11"/>
      <dgm:spPr/>
    </dgm:pt>
    <dgm:pt modelId="{6569D911-F3A8-47EE-929D-8E9CDC5CEED5}" type="pres">
      <dgm:prSet presAssocID="{3043B28F-214A-4ECF-90BD-6DA73F82870F}" presName="childText" presStyleLbl="bgAcc1" presStyleIdx="2" presStyleCnt="11">
        <dgm:presLayoutVars>
          <dgm:bulletEnabled val="1"/>
        </dgm:presLayoutVars>
      </dgm:prSet>
      <dgm:spPr/>
    </dgm:pt>
    <dgm:pt modelId="{D6D11C2A-184C-4EC8-85A0-6339B3538D21}" type="pres">
      <dgm:prSet presAssocID="{B3D137A7-23EF-4207-935C-8E0CA86EDBD4}" presName="root" presStyleCnt="0"/>
      <dgm:spPr/>
    </dgm:pt>
    <dgm:pt modelId="{BCBDE42D-5D8D-4484-8C6D-1D1392904825}" type="pres">
      <dgm:prSet presAssocID="{B3D137A7-23EF-4207-935C-8E0CA86EDBD4}" presName="rootComposite" presStyleCnt="0"/>
      <dgm:spPr/>
    </dgm:pt>
    <dgm:pt modelId="{45052139-6EF4-44D9-B147-A1A38C06435A}" type="pres">
      <dgm:prSet presAssocID="{B3D137A7-23EF-4207-935C-8E0CA86EDBD4}" presName="rootText" presStyleLbl="node1" presStyleIdx="1" presStyleCnt="3"/>
      <dgm:spPr/>
    </dgm:pt>
    <dgm:pt modelId="{F4D3C4F5-8F16-4961-87D9-BE35078B95EF}" type="pres">
      <dgm:prSet presAssocID="{B3D137A7-23EF-4207-935C-8E0CA86EDBD4}" presName="rootConnector" presStyleLbl="node1" presStyleIdx="1" presStyleCnt="3"/>
      <dgm:spPr/>
    </dgm:pt>
    <dgm:pt modelId="{34C776E6-C71C-4DD6-B426-BE58709C0ED0}" type="pres">
      <dgm:prSet presAssocID="{B3D137A7-23EF-4207-935C-8E0CA86EDBD4}" presName="childShape" presStyleCnt="0"/>
      <dgm:spPr/>
    </dgm:pt>
    <dgm:pt modelId="{1503F7D0-9034-4AEB-B2D4-59E3527589D3}" type="pres">
      <dgm:prSet presAssocID="{16ADD6CD-40EB-4B25-B894-E1CAAAB1DCEB}" presName="Name13" presStyleLbl="parChTrans1D2" presStyleIdx="3" presStyleCnt="11"/>
      <dgm:spPr/>
    </dgm:pt>
    <dgm:pt modelId="{E4857B1E-3A34-40B3-ADB4-FF63C554BAD9}" type="pres">
      <dgm:prSet presAssocID="{B4D858C9-FB3C-41FC-950B-9802F7022C86}" presName="childText" presStyleLbl="bgAcc1" presStyleIdx="3" presStyleCnt="11">
        <dgm:presLayoutVars>
          <dgm:bulletEnabled val="1"/>
        </dgm:presLayoutVars>
      </dgm:prSet>
      <dgm:spPr/>
    </dgm:pt>
    <dgm:pt modelId="{6475215E-29F6-4C4D-AA14-3B7743623A57}" type="pres">
      <dgm:prSet presAssocID="{7070188F-714C-4168-8CDA-1E7BB5A2E6BC}" presName="Name13" presStyleLbl="parChTrans1D2" presStyleIdx="4" presStyleCnt="11"/>
      <dgm:spPr/>
    </dgm:pt>
    <dgm:pt modelId="{7BBC33C7-5848-4DB6-AAD7-CDD97429DFC1}" type="pres">
      <dgm:prSet presAssocID="{9143A5D2-D9C3-4671-A492-51D9687885FA}" presName="childText" presStyleLbl="bgAcc1" presStyleIdx="4" presStyleCnt="11">
        <dgm:presLayoutVars>
          <dgm:bulletEnabled val="1"/>
        </dgm:presLayoutVars>
      </dgm:prSet>
      <dgm:spPr/>
    </dgm:pt>
    <dgm:pt modelId="{1BF54290-F183-47F0-90B7-49221CFDAE8C}" type="pres">
      <dgm:prSet presAssocID="{701331A8-9465-44A0-A54D-057706241135}" presName="Name13" presStyleLbl="parChTrans1D2" presStyleIdx="5" presStyleCnt="11"/>
      <dgm:spPr/>
    </dgm:pt>
    <dgm:pt modelId="{7293C43C-A72D-4748-96E1-8D22FA812D26}" type="pres">
      <dgm:prSet presAssocID="{B153ADDA-6D07-4E61-874B-6A5D16748DBB}" presName="childText" presStyleLbl="bgAcc1" presStyleIdx="5" presStyleCnt="11">
        <dgm:presLayoutVars>
          <dgm:bulletEnabled val="1"/>
        </dgm:presLayoutVars>
      </dgm:prSet>
      <dgm:spPr/>
    </dgm:pt>
    <dgm:pt modelId="{B2E3D859-15ED-4DB6-B521-6F72B99F9E7F}" type="pres">
      <dgm:prSet presAssocID="{0F6AA71F-041D-4D43-A323-0B2FBCC64EC0}" presName="Name13" presStyleLbl="parChTrans1D2" presStyleIdx="6" presStyleCnt="11"/>
      <dgm:spPr/>
    </dgm:pt>
    <dgm:pt modelId="{45C887B4-B689-42B6-9FC9-D164414E1F1F}" type="pres">
      <dgm:prSet presAssocID="{FA9C2E7E-7242-41FE-8EAE-A5FC02580E59}" presName="childText" presStyleLbl="bgAcc1" presStyleIdx="6" presStyleCnt="11">
        <dgm:presLayoutVars>
          <dgm:bulletEnabled val="1"/>
        </dgm:presLayoutVars>
      </dgm:prSet>
      <dgm:spPr/>
    </dgm:pt>
    <dgm:pt modelId="{77C71C49-7368-44F1-8D8B-DCA5388BF2EB}" type="pres">
      <dgm:prSet presAssocID="{10781F3F-907B-426A-9FC1-F6DCCAACB100}" presName="root" presStyleCnt="0"/>
      <dgm:spPr/>
    </dgm:pt>
    <dgm:pt modelId="{7DE7A1BA-1D6F-4A3C-AD1F-BF2862488BBF}" type="pres">
      <dgm:prSet presAssocID="{10781F3F-907B-426A-9FC1-F6DCCAACB100}" presName="rootComposite" presStyleCnt="0"/>
      <dgm:spPr/>
    </dgm:pt>
    <dgm:pt modelId="{90649C4D-3F37-46F2-89B4-5363B4392647}" type="pres">
      <dgm:prSet presAssocID="{10781F3F-907B-426A-9FC1-F6DCCAACB100}" presName="rootText" presStyleLbl="node1" presStyleIdx="2" presStyleCnt="3"/>
      <dgm:spPr/>
    </dgm:pt>
    <dgm:pt modelId="{F7CE3D6A-D819-4842-BA86-182BFCB0E2EA}" type="pres">
      <dgm:prSet presAssocID="{10781F3F-907B-426A-9FC1-F6DCCAACB100}" presName="rootConnector" presStyleLbl="node1" presStyleIdx="2" presStyleCnt="3"/>
      <dgm:spPr/>
    </dgm:pt>
    <dgm:pt modelId="{594355A1-DF2C-4D67-85A4-3CFF846D3646}" type="pres">
      <dgm:prSet presAssocID="{10781F3F-907B-426A-9FC1-F6DCCAACB100}" presName="childShape" presStyleCnt="0"/>
      <dgm:spPr/>
    </dgm:pt>
    <dgm:pt modelId="{35E4EB29-D64F-4332-B74F-4757686DAE65}" type="pres">
      <dgm:prSet presAssocID="{8517D7C0-C6F8-4AE8-B17A-72566FCE670F}" presName="Name13" presStyleLbl="parChTrans1D2" presStyleIdx="7" presStyleCnt="11"/>
      <dgm:spPr/>
    </dgm:pt>
    <dgm:pt modelId="{B9F6063F-EFA9-434F-9728-8853EB720FF6}" type="pres">
      <dgm:prSet presAssocID="{CBD3FAAD-9315-4BEF-8D76-1350979898E4}" presName="childText" presStyleLbl="bgAcc1" presStyleIdx="7" presStyleCnt="11">
        <dgm:presLayoutVars>
          <dgm:bulletEnabled val="1"/>
        </dgm:presLayoutVars>
      </dgm:prSet>
      <dgm:spPr/>
    </dgm:pt>
    <dgm:pt modelId="{CC02DCA9-0D52-4786-9B19-806372286267}" type="pres">
      <dgm:prSet presAssocID="{3338B07C-B8D8-4C9C-94DF-33BC1070F0DC}" presName="Name13" presStyleLbl="parChTrans1D2" presStyleIdx="8" presStyleCnt="11"/>
      <dgm:spPr/>
    </dgm:pt>
    <dgm:pt modelId="{42BA6EF0-79E8-42A9-ABD6-7925CF81983E}" type="pres">
      <dgm:prSet presAssocID="{797C21D9-978F-4CD8-955C-53CF1B4C9FEE}" presName="childText" presStyleLbl="bgAcc1" presStyleIdx="8" presStyleCnt="11">
        <dgm:presLayoutVars>
          <dgm:bulletEnabled val="1"/>
        </dgm:presLayoutVars>
      </dgm:prSet>
      <dgm:spPr/>
    </dgm:pt>
    <dgm:pt modelId="{727437C7-3F66-4057-A1C5-EDAA6FB7F441}" type="pres">
      <dgm:prSet presAssocID="{6F0F7869-7BE8-4B94-AB80-861B765B031B}" presName="Name13" presStyleLbl="parChTrans1D2" presStyleIdx="9" presStyleCnt="11"/>
      <dgm:spPr/>
    </dgm:pt>
    <dgm:pt modelId="{5EB82939-1E7B-47D4-8E60-CA1CBC72BFE7}" type="pres">
      <dgm:prSet presAssocID="{F9ECC35F-7336-4210-BDBA-DAB5158373D6}" presName="childText" presStyleLbl="bgAcc1" presStyleIdx="9" presStyleCnt="11">
        <dgm:presLayoutVars>
          <dgm:bulletEnabled val="1"/>
        </dgm:presLayoutVars>
      </dgm:prSet>
      <dgm:spPr/>
    </dgm:pt>
    <dgm:pt modelId="{030EE698-4457-4326-A144-5C0C18E6656E}" type="pres">
      <dgm:prSet presAssocID="{39DC9B18-ECB3-4412-B573-6344760EA212}" presName="Name13" presStyleLbl="parChTrans1D2" presStyleIdx="10" presStyleCnt="11"/>
      <dgm:spPr/>
    </dgm:pt>
    <dgm:pt modelId="{9497C4E4-AF4A-4727-B696-3A66F73C8A9B}" type="pres">
      <dgm:prSet presAssocID="{4EA246BC-2B34-4B2F-A8C0-42158E75C167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C43BBB04-4566-4FE5-A257-D91B50E2D823}" srcId="{1286B561-9524-46FD-9499-2AEA904936D7}" destId="{B3D137A7-23EF-4207-935C-8E0CA86EDBD4}" srcOrd="1" destOrd="0" parTransId="{ED291D3A-F2BE-4792-B21D-93F73985F491}" sibTransId="{025B97F6-92F5-4E53-AC89-CB118B6C5B04}"/>
    <dgm:cxn modelId="{027E0106-EE13-4D4B-88AD-0A0B078AE404}" type="presOf" srcId="{1286B561-9524-46FD-9499-2AEA904936D7}" destId="{F428F901-ED35-472C-BB7E-B61413567765}" srcOrd="0" destOrd="0" presId="urn:microsoft.com/office/officeart/2005/8/layout/hierarchy3"/>
    <dgm:cxn modelId="{18BFB707-C217-4B9F-8947-7DB9B17B7C25}" type="presOf" srcId="{3043B28F-214A-4ECF-90BD-6DA73F82870F}" destId="{6569D911-F3A8-47EE-929D-8E9CDC5CEED5}" srcOrd="0" destOrd="0" presId="urn:microsoft.com/office/officeart/2005/8/layout/hierarchy3"/>
    <dgm:cxn modelId="{A5B6560E-87D3-4204-B70E-BF8B632C19B7}" type="presOf" srcId="{F2165E82-54F1-422E-B77E-3EF36CB63127}" destId="{9613F151-D5C1-4B4E-ABD0-B05C104AD0CA}" srcOrd="0" destOrd="0" presId="urn:microsoft.com/office/officeart/2005/8/layout/hierarchy3"/>
    <dgm:cxn modelId="{059F3617-792A-48C4-BB99-0CF8701A06D0}" type="presOf" srcId="{D1A8ADCA-88F3-4DD1-8371-539AF16B7993}" destId="{1CE8B64B-1BF7-4109-BACA-E2EB671F350A}" srcOrd="0" destOrd="0" presId="urn:microsoft.com/office/officeart/2005/8/layout/hierarchy3"/>
    <dgm:cxn modelId="{2AFEBC17-E1A4-4A17-A4FC-4BABFCE1D548}" type="presOf" srcId="{797C21D9-978F-4CD8-955C-53CF1B4C9FEE}" destId="{42BA6EF0-79E8-42A9-ABD6-7925CF81983E}" srcOrd="0" destOrd="0" presId="urn:microsoft.com/office/officeart/2005/8/layout/hierarchy3"/>
    <dgm:cxn modelId="{EE0E832E-2ABF-47E3-A258-3243F907FD1B}" type="presOf" srcId="{B4D858C9-FB3C-41FC-950B-9802F7022C86}" destId="{E4857B1E-3A34-40B3-ADB4-FF63C554BAD9}" srcOrd="0" destOrd="0" presId="urn:microsoft.com/office/officeart/2005/8/layout/hierarchy3"/>
    <dgm:cxn modelId="{29F4792F-92A7-4F3C-841B-3889EC0DFC3C}" type="presOf" srcId="{B3D137A7-23EF-4207-935C-8E0CA86EDBD4}" destId="{45052139-6EF4-44D9-B147-A1A38C06435A}" srcOrd="0" destOrd="0" presId="urn:microsoft.com/office/officeart/2005/8/layout/hierarchy3"/>
    <dgm:cxn modelId="{DD7C3B34-DDCB-43A6-8088-B9F21DFEFBF3}" type="presOf" srcId="{8517D7C0-C6F8-4AE8-B17A-72566FCE670F}" destId="{35E4EB29-D64F-4332-B74F-4757686DAE65}" srcOrd="0" destOrd="0" presId="urn:microsoft.com/office/officeart/2005/8/layout/hierarchy3"/>
    <dgm:cxn modelId="{97F45434-369A-4D65-9747-07936123C836}" type="presOf" srcId="{CBD3FAAD-9315-4BEF-8D76-1350979898E4}" destId="{B9F6063F-EFA9-434F-9728-8853EB720FF6}" srcOrd="0" destOrd="0" presId="urn:microsoft.com/office/officeart/2005/8/layout/hierarchy3"/>
    <dgm:cxn modelId="{F4E7B15E-686C-4BCB-A72D-B7601A55F322}" type="presOf" srcId="{10781F3F-907B-426A-9FC1-F6DCCAACB100}" destId="{F7CE3D6A-D819-4842-BA86-182BFCB0E2EA}" srcOrd="1" destOrd="0" presId="urn:microsoft.com/office/officeart/2005/8/layout/hierarchy3"/>
    <dgm:cxn modelId="{7F73CE5E-AB93-4C8E-855E-0711C0F46770}" srcId="{1286B561-9524-46FD-9499-2AEA904936D7}" destId="{10781F3F-907B-426A-9FC1-F6DCCAACB100}" srcOrd="2" destOrd="0" parTransId="{A824AC09-F440-4EE7-BB6B-C701190721BC}" sibTransId="{5FCC8947-A744-4175-90BA-B52171CEDD87}"/>
    <dgm:cxn modelId="{597C3D41-EEDE-47D0-95E6-01B62CCD7B25}" type="presOf" srcId="{B153ADDA-6D07-4E61-874B-6A5D16748DBB}" destId="{7293C43C-A72D-4748-96E1-8D22FA812D26}" srcOrd="0" destOrd="0" presId="urn:microsoft.com/office/officeart/2005/8/layout/hierarchy3"/>
    <dgm:cxn modelId="{6CC00063-489D-4CB4-8AA2-24C031482A6F}" type="presOf" srcId="{3338B07C-B8D8-4C9C-94DF-33BC1070F0DC}" destId="{CC02DCA9-0D52-4786-9B19-806372286267}" srcOrd="0" destOrd="0" presId="urn:microsoft.com/office/officeart/2005/8/layout/hierarchy3"/>
    <dgm:cxn modelId="{51435A63-2865-47D6-8352-AAB6A0DC5B2E}" type="presOf" srcId="{7070188F-714C-4168-8CDA-1E7BB5A2E6BC}" destId="{6475215E-29F6-4C4D-AA14-3B7743623A57}" srcOrd="0" destOrd="0" presId="urn:microsoft.com/office/officeart/2005/8/layout/hierarchy3"/>
    <dgm:cxn modelId="{C714146A-3E8D-430C-B951-63CF28284E89}" srcId="{B3D137A7-23EF-4207-935C-8E0CA86EDBD4}" destId="{B153ADDA-6D07-4E61-874B-6A5D16748DBB}" srcOrd="2" destOrd="0" parTransId="{701331A8-9465-44A0-A54D-057706241135}" sibTransId="{6F89350D-F7E6-4147-AB89-C31D59C9F6C5}"/>
    <dgm:cxn modelId="{D7CA8B50-A866-40AA-9F66-35700CC823D0}" type="presOf" srcId="{EF827EB4-900D-47D0-8C81-F76468DA49DF}" destId="{4F8AA276-5DA4-4FE0-81E7-1B344FB95343}" srcOrd="0" destOrd="0" presId="urn:microsoft.com/office/officeart/2005/8/layout/hierarchy3"/>
    <dgm:cxn modelId="{5A6F3653-4658-48C1-AD86-FA9FDF451898}" type="presOf" srcId="{701331A8-9465-44A0-A54D-057706241135}" destId="{1BF54290-F183-47F0-90B7-49221CFDAE8C}" srcOrd="0" destOrd="0" presId="urn:microsoft.com/office/officeart/2005/8/layout/hierarchy3"/>
    <dgm:cxn modelId="{D245B956-0D1F-4FF2-9238-EBB76A3F7CE2}" srcId="{B3D137A7-23EF-4207-935C-8E0CA86EDBD4}" destId="{B4D858C9-FB3C-41FC-950B-9802F7022C86}" srcOrd="0" destOrd="0" parTransId="{16ADD6CD-40EB-4B25-B894-E1CAAAB1DCEB}" sibTransId="{5DF870E2-A4C1-45E0-8AFF-450F3784ED8D}"/>
    <dgm:cxn modelId="{4819F156-2EF9-47D1-8A78-4BF82BFC972E}" type="presOf" srcId="{4EA246BC-2B34-4B2F-A8C0-42158E75C167}" destId="{9497C4E4-AF4A-4727-B696-3A66F73C8A9B}" srcOrd="0" destOrd="0" presId="urn:microsoft.com/office/officeart/2005/8/layout/hierarchy3"/>
    <dgm:cxn modelId="{513E3E78-562E-4F3C-95F0-23BC59E5F1DF}" srcId="{B3D137A7-23EF-4207-935C-8E0CA86EDBD4}" destId="{FA9C2E7E-7242-41FE-8EAE-A5FC02580E59}" srcOrd="3" destOrd="0" parTransId="{0F6AA71F-041D-4D43-A323-0B2FBCC64EC0}" sibTransId="{39477FD5-6761-4964-8C74-8A93DE61941E}"/>
    <dgm:cxn modelId="{57B6927B-85E8-4CEE-8876-C06FC8EA72DB}" srcId="{1286B561-9524-46FD-9499-2AEA904936D7}" destId="{F2165E82-54F1-422E-B77E-3EF36CB63127}" srcOrd="0" destOrd="0" parTransId="{87FB43EA-9E55-47CC-8622-36342920E5C1}" sibTransId="{A756062E-12C8-429E-B657-6198A1F31712}"/>
    <dgm:cxn modelId="{E36C157E-899B-465F-A4C7-F62835C5C133}" type="presOf" srcId="{3402726B-9D1B-403D-9F6F-6016441A8BFA}" destId="{5C271057-BE70-412E-B1ED-AA7FF1541A41}" srcOrd="0" destOrd="0" presId="urn:microsoft.com/office/officeart/2005/8/layout/hierarchy3"/>
    <dgm:cxn modelId="{A984FD7E-A7AD-4F33-B1B5-B49BB02AC0B9}" srcId="{10781F3F-907B-426A-9FC1-F6DCCAACB100}" destId="{F9ECC35F-7336-4210-BDBA-DAB5158373D6}" srcOrd="2" destOrd="0" parTransId="{6F0F7869-7BE8-4B94-AB80-861B765B031B}" sibTransId="{9312E992-6228-4317-BEEF-5A4629F6458E}"/>
    <dgm:cxn modelId="{AE7B0D84-E019-45E2-8513-E569F3A319C4}" type="presOf" srcId="{10781F3F-907B-426A-9FC1-F6DCCAACB100}" destId="{90649C4D-3F37-46F2-89B4-5363B4392647}" srcOrd="0" destOrd="0" presId="urn:microsoft.com/office/officeart/2005/8/layout/hierarchy3"/>
    <dgm:cxn modelId="{F95E2387-33A6-4559-B940-5B6021E57853}" srcId="{10781F3F-907B-426A-9FC1-F6DCCAACB100}" destId="{797C21D9-978F-4CD8-955C-53CF1B4C9FEE}" srcOrd="1" destOrd="0" parTransId="{3338B07C-B8D8-4C9C-94DF-33BC1070F0DC}" sibTransId="{ABDAABE0-5299-4F93-B744-9A9C843F40CA}"/>
    <dgm:cxn modelId="{E550509E-61A8-45B5-BF76-A56D02DE4C70}" type="presOf" srcId="{FA9C2E7E-7242-41FE-8EAE-A5FC02580E59}" destId="{45C887B4-B689-42B6-9FC9-D164414E1F1F}" srcOrd="0" destOrd="0" presId="urn:microsoft.com/office/officeart/2005/8/layout/hierarchy3"/>
    <dgm:cxn modelId="{69A057A0-0FF6-41BF-8F79-BE0685D2195D}" type="presOf" srcId="{9143A5D2-D9C3-4671-A492-51D9687885FA}" destId="{7BBC33C7-5848-4DB6-AAD7-CDD97429DFC1}" srcOrd="0" destOrd="0" presId="urn:microsoft.com/office/officeart/2005/8/layout/hierarchy3"/>
    <dgm:cxn modelId="{C993D9A3-1EE0-41E1-BFAD-AD4BDA8963D5}" srcId="{B3D137A7-23EF-4207-935C-8E0CA86EDBD4}" destId="{9143A5D2-D9C3-4671-A492-51D9687885FA}" srcOrd="1" destOrd="0" parTransId="{7070188F-714C-4168-8CDA-1E7BB5A2E6BC}" sibTransId="{410FA249-21F7-40EB-8D0F-FFF13D7C6D7D}"/>
    <dgm:cxn modelId="{0859EEAA-FE09-44D5-B547-5AC2883C3451}" srcId="{F2165E82-54F1-422E-B77E-3EF36CB63127}" destId="{EF827EB4-900D-47D0-8C81-F76468DA49DF}" srcOrd="1" destOrd="0" parTransId="{D1A8ADCA-88F3-4DD1-8371-539AF16B7993}" sibTransId="{6A6124C1-9D9C-4D08-9E6C-28276B4DDF27}"/>
    <dgm:cxn modelId="{39D8A4AE-F90E-4D48-8486-172A50682945}" type="presOf" srcId="{B3D137A7-23EF-4207-935C-8E0CA86EDBD4}" destId="{F4D3C4F5-8F16-4961-87D9-BE35078B95EF}" srcOrd="1" destOrd="0" presId="urn:microsoft.com/office/officeart/2005/8/layout/hierarchy3"/>
    <dgm:cxn modelId="{2CFADCB5-C9FF-457F-82F8-A4CA0FF96588}" srcId="{10781F3F-907B-426A-9FC1-F6DCCAACB100}" destId="{CBD3FAAD-9315-4BEF-8D76-1350979898E4}" srcOrd="0" destOrd="0" parTransId="{8517D7C0-C6F8-4AE8-B17A-72566FCE670F}" sibTransId="{3260B006-8876-468E-8DD8-F083A8FC8868}"/>
    <dgm:cxn modelId="{F36E1CBB-1452-4E6A-B009-7BC9664AEBD1}" type="presOf" srcId="{39DC9B18-ECB3-4412-B573-6344760EA212}" destId="{030EE698-4457-4326-A144-5C0C18E6656E}" srcOrd="0" destOrd="0" presId="urn:microsoft.com/office/officeart/2005/8/layout/hierarchy3"/>
    <dgm:cxn modelId="{DCE10BBC-17E1-4B73-9D61-7D61DBA9246E}" srcId="{F2165E82-54F1-422E-B77E-3EF36CB63127}" destId="{3043B28F-214A-4ECF-90BD-6DA73F82870F}" srcOrd="2" destOrd="0" parTransId="{40BA8B5A-913F-479E-9B2A-75D0B3FA9D52}" sibTransId="{E4216D6B-3EC5-4F80-AB8A-D4DEED01CF5A}"/>
    <dgm:cxn modelId="{9E93D0BF-68EF-4764-A419-265CA4B04D76}" type="presOf" srcId="{A80C17E7-FE21-4E2F-AE46-C7CC0669BB6E}" destId="{77EAD1DF-FE33-4082-BA74-8F73718595FE}" srcOrd="0" destOrd="0" presId="urn:microsoft.com/office/officeart/2005/8/layout/hierarchy3"/>
    <dgm:cxn modelId="{0FCA3BC3-DDFA-49AE-BF95-368598F42CE8}" type="presOf" srcId="{6F0F7869-7BE8-4B94-AB80-861B765B031B}" destId="{727437C7-3F66-4057-A1C5-EDAA6FB7F441}" srcOrd="0" destOrd="0" presId="urn:microsoft.com/office/officeart/2005/8/layout/hierarchy3"/>
    <dgm:cxn modelId="{74C240CC-4299-40A1-A30D-50CAC887B92B}" type="presOf" srcId="{40BA8B5A-913F-479E-9B2A-75D0B3FA9D52}" destId="{024F1168-0D5A-4A2A-8678-CA3454B68622}" srcOrd="0" destOrd="0" presId="urn:microsoft.com/office/officeart/2005/8/layout/hierarchy3"/>
    <dgm:cxn modelId="{E6443CCD-3F8B-4019-A3AD-F6DE20B922B4}" srcId="{10781F3F-907B-426A-9FC1-F6DCCAACB100}" destId="{4EA246BC-2B34-4B2F-A8C0-42158E75C167}" srcOrd="3" destOrd="0" parTransId="{39DC9B18-ECB3-4412-B573-6344760EA212}" sibTransId="{7A09D3F8-3D00-437D-AEF1-E190F067CE0A}"/>
    <dgm:cxn modelId="{5F2E18E5-F32A-41B6-86FA-4A543E0FE352}" srcId="{F2165E82-54F1-422E-B77E-3EF36CB63127}" destId="{3402726B-9D1B-403D-9F6F-6016441A8BFA}" srcOrd="0" destOrd="0" parTransId="{A80C17E7-FE21-4E2F-AE46-C7CC0669BB6E}" sibTransId="{79BAA774-7BE0-4915-92A0-8F731D37FDF6}"/>
    <dgm:cxn modelId="{41533FE8-DE51-405E-9935-0881468C1CA0}" type="presOf" srcId="{16ADD6CD-40EB-4B25-B894-E1CAAAB1DCEB}" destId="{1503F7D0-9034-4AEB-B2D4-59E3527589D3}" srcOrd="0" destOrd="0" presId="urn:microsoft.com/office/officeart/2005/8/layout/hierarchy3"/>
    <dgm:cxn modelId="{14A609EF-8B61-4E09-8F48-3FBF62E5648F}" type="presOf" srcId="{0F6AA71F-041D-4D43-A323-0B2FBCC64EC0}" destId="{B2E3D859-15ED-4DB6-B521-6F72B99F9E7F}" srcOrd="0" destOrd="0" presId="urn:microsoft.com/office/officeart/2005/8/layout/hierarchy3"/>
    <dgm:cxn modelId="{77ED12F5-71CA-4253-9173-88C2599BC4DE}" type="presOf" srcId="{F9ECC35F-7336-4210-BDBA-DAB5158373D6}" destId="{5EB82939-1E7B-47D4-8E60-CA1CBC72BFE7}" srcOrd="0" destOrd="0" presId="urn:microsoft.com/office/officeart/2005/8/layout/hierarchy3"/>
    <dgm:cxn modelId="{97483BFB-D005-4654-8C7A-2BDB4E564B1D}" type="presOf" srcId="{F2165E82-54F1-422E-B77E-3EF36CB63127}" destId="{B8C6AD63-51DB-4DA2-B6DA-FD9CD797990C}" srcOrd="1" destOrd="0" presId="urn:microsoft.com/office/officeart/2005/8/layout/hierarchy3"/>
    <dgm:cxn modelId="{D525F813-2C6D-4962-A49C-D9C88BD27EE4}" type="presParOf" srcId="{F428F901-ED35-472C-BB7E-B61413567765}" destId="{445A883C-2A0D-4FEC-A85E-DAF90E412E5D}" srcOrd="0" destOrd="0" presId="urn:microsoft.com/office/officeart/2005/8/layout/hierarchy3"/>
    <dgm:cxn modelId="{372983AF-60EA-46B2-88C6-6BBE81E5643E}" type="presParOf" srcId="{445A883C-2A0D-4FEC-A85E-DAF90E412E5D}" destId="{4988BC19-2ED8-423F-A867-F6008F9D31CA}" srcOrd="0" destOrd="0" presId="urn:microsoft.com/office/officeart/2005/8/layout/hierarchy3"/>
    <dgm:cxn modelId="{058975E0-1B5B-43E9-8F4F-F544EC7D31D1}" type="presParOf" srcId="{4988BC19-2ED8-423F-A867-F6008F9D31CA}" destId="{9613F151-D5C1-4B4E-ABD0-B05C104AD0CA}" srcOrd="0" destOrd="0" presId="urn:microsoft.com/office/officeart/2005/8/layout/hierarchy3"/>
    <dgm:cxn modelId="{87A23E6B-AD7F-40D4-955D-BDC156CD5D73}" type="presParOf" srcId="{4988BC19-2ED8-423F-A867-F6008F9D31CA}" destId="{B8C6AD63-51DB-4DA2-B6DA-FD9CD797990C}" srcOrd="1" destOrd="0" presId="urn:microsoft.com/office/officeart/2005/8/layout/hierarchy3"/>
    <dgm:cxn modelId="{C06A55C7-3F8E-4F3F-906D-88B5ABF7C453}" type="presParOf" srcId="{445A883C-2A0D-4FEC-A85E-DAF90E412E5D}" destId="{169D0F33-0541-414E-8EF3-010913040166}" srcOrd="1" destOrd="0" presId="urn:microsoft.com/office/officeart/2005/8/layout/hierarchy3"/>
    <dgm:cxn modelId="{E47F7870-23C3-4BE1-8B64-A3F3DFE71C34}" type="presParOf" srcId="{169D0F33-0541-414E-8EF3-010913040166}" destId="{77EAD1DF-FE33-4082-BA74-8F73718595FE}" srcOrd="0" destOrd="0" presId="urn:microsoft.com/office/officeart/2005/8/layout/hierarchy3"/>
    <dgm:cxn modelId="{B8D278FD-FD9F-4B6A-86AA-91A7FB823851}" type="presParOf" srcId="{169D0F33-0541-414E-8EF3-010913040166}" destId="{5C271057-BE70-412E-B1ED-AA7FF1541A41}" srcOrd="1" destOrd="0" presId="urn:microsoft.com/office/officeart/2005/8/layout/hierarchy3"/>
    <dgm:cxn modelId="{2E4CF986-7A17-48F6-A6A1-157B6FE325E4}" type="presParOf" srcId="{169D0F33-0541-414E-8EF3-010913040166}" destId="{1CE8B64B-1BF7-4109-BACA-E2EB671F350A}" srcOrd="2" destOrd="0" presId="urn:microsoft.com/office/officeart/2005/8/layout/hierarchy3"/>
    <dgm:cxn modelId="{FE7AF395-2F35-4D00-8A9A-84353BA5692B}" type="presParOf" srcId="{169D0F33-0541-414E-8EF3-010913040166}" destId="{4F8AA276-5DA4-4FE0-81E7-1B344FB95343}" srcOrd="3" destOrd="0" presId="urn:microsoft.com/office/officeart/2005/8/layout/hierarchy3"/>
    <dgm:cxn modelId="{90C33A84-7221-4235-BCCB-45D6184C43B8}" type="presParOf" srcId="{169D0F33-0541-414E-8EF3-010913040166}" destId="{024F1168-0D5A-4A2A-8678-CA3454B68622}" srcOrd="4" destOrd="0" presId="urn:microsoft.com/office/officeart/2005/8/layout/hierarchy3"/>
    <dgm:cxn modelId="{DC506BB0-5320-4416-BF7E-469F6684A41E}" type="presParOf" srcId="{169D0F33-0541-414E-8EF3-010913040166}" destId="{6569D911-F3A8-47EE-929D-8E9CDC5CEED5}" srcOrd="5" destOrd="0" presId="urn:microsoft.com/office/officeart/2005/8/layout/hierarchy3"/>
    <dgm:cxn modelId="{3BD604EE-599C-4784-B4F3-6D0191F130AC}" type="presParOf" srcId="{F428F901-ED35-472C-BB7E-B61413567765}" destId="{D6D11C2A-184C-4EC8-85A0-6339B3538D21}" srcOrd="1" destOrd="0" presId="urn:microsoft.com/office/officeart/2005/8/layout/hierarchy3"/>
    <dgm:cxn modelId="{A1DB29D3-3F1F-4F79-8F9D-800CEC44806B}" type="presParOf" srcId="{D6D11C2A-184C-4EC8-85A0-6339B3538D21}" destId="{BCBDE42D-5D8D-4484-8C6D-1D1392904825}" srcOrd="0" destOrd="0" presId="urn:microsoft.com/office/officeart/2005/8/layout/hierarchy3"/>
    <dgm:cxn modelId="{E2C15180-0C68-45E0-AD21-0C7C5BC6EB9C}" type="presParOf" srcId="{BCBDE42D-5D8D-4484-8C6D-1D1392904825}" destId="{45052139-6EF4-44D9-B147-A1A38C06435A}" srcOrd="0" destOrd="0" presId="urn:microsoft.com/office/officeart/2005/8/layout/hierarchy3"/>
    <dgm:cxn modelId="{B492457E-7760-4428-8BC1-6031F540C280}" type="presParOf" srcId="{BCBDE42D-5D8D-4484-8C6D-1D1392904825}" destId="{F4D3C4F5-8F16-4961-87D9-BE35078B95EF}" srcOrd="1" destOrd="0" presId="urn:microsoft.com/office/officeart/2005/8/layout/hierarchy3"/>
    <dgm:cxn modelId="{B271CCAA-9234-4B50-97E1-3CEAFCACD641}" type="presParOf" srcId="{D6D11C2A-184C-4EC8-85A0-6339B3538D21}" destId="{34C776E6-C71C-4DD6-B426-BE58709C0ED0}" srcOrd="1" destOrd="0" presId="urn:microsoft.com/office/officeart/2005/8/layout/hierarchy3"/>
    <dgm:cxn modelId="{36FF1CC7-2931-4178-8DCE-BC7AEF4DF857}" type="presParOf" srcId="{34C776E6-C71C-4DD6-B426-BE58709C0ED0}" destId="{1503F7D0-9034-4AEB-B2D4-59E3527589D3}" srcOrd="0" destOrd="0" presId="urn:microsoft.com/office/officeart/2005/8/layout/hierarchy3"/>
    <dgm:cxn modelId="{EFD02090-370B-4D9F-8049-D6C57146547E}" type="presParOf" srcId="{34C776E6-C71C-4DD6-B426-BE58709C0ED0}" destId="{E4857B1E-3A34-40B3-ADB4-FF63C554BAD9}" srcOrd="1" destOrd="0" presId="urn:microsoft.com/office/officeart/2005/8/layout/hierarchy3"/>
    <dgm:cxn modelId="{E193B172-7C76-4AB6-BE49-FE36C157285E}" type="presParOf" srcId="{34C776E6-C71C-4DD6-B426-BE58709C0ED0}" destId="{6475215E-29F6-4C4D-AA14-3B7743623A57}" srcOrd="2" destOrd="0" presId="urn:microsoft.com/office/officeart/2005/8/layout/hierarchy3"/>
    <dgm:cxn modelId="{8E40E092-9513-43B5-AA30-6C54F9C394EF}" type="presParOf" srcId="{34C776E6-C71C-4DD6-B426-BE58709C0ED0}" destId="{7BBC33C7-5848-4DB6-AAD7-CDD97429DFC1}" srcOrd="3" destOrd="0" presId="urn:microsoft.com/office/officeart/2005/8/layout/hierarchy3"/>
    <dgm:cxn modelId="{24D391F0-7B1F-46E9-9B4F-1E2BC0F41C82}" type="presParOf" srcId="{34C776E6-C71C-4DD6-B426-BE58709C0ED0}" destId="{1BF54290-F183-47F0-90B7-49221CFDAE8C}" srcOrd="4" destOrd="0" presId="urn:microsoft.com/office/officeart/2005/8/layout/hierarchy3"/>
    <dgm:cxn modelId="{22D76FA5-3525-495C-B6B8-8BA7DEE70FC9}" type="presParOf" srcId="{34C776E6-C71C-4DD6-B426-BE58709C0ED0}" destId="{7293C43C-A72D-4748-96E1-8D22FA812D26}" srcOrd="5" destOrd="0" presId="urn:microsoft.com/office/officeart/2005/8/layout/hierarchy3"/>
    <dgm:cxn modelId="{6D9B3C27-7911-4EE7-9375-F07E34082A67}" type="presParOf" srcId="{34C776E6-C71C-4DD6-B426-BE58709C0ED0}" destId="{B2E3D859-15ED-4DB6-B521-6F72B99F9E7F}" srcOrd="6" destOrd="0" presId="urn:microsoft.com/office/officeart/2005/8/layout/hierarchy3"/>
    <dgm:cxn modelId="{14295E0E-5F57-43DB-B573-E137673FBBD7}" type="presParOf" srcId="{34C776E6-C71C-4DD6-B426-BE58709C0ED0}" destId="{45C887B4-B689-42B6-9FC9-D164414E1F1F}" srcOrd="7" destOrd="0" presId="urn:microsoft.com/office/officeart/2005/8/layout/hierarchy3"/>
    <dgm:cxn modelId="{8BA48CF0-63D9-47B0-978E-97FCDDB17741}" type="presParOf" srcId="{F428F901-ED35-472C-BB7E-B61413567765}" destId="{77C71C49-7368-44F1-8D8B-DCA5388BF2EB}" srcOrd="2" destOrd="0" presId="urn:microsoft.com/office/officeart/2005/8/layout/hierarchy3"/>
    <dgm:cxn modelId="{F504E5DA-7AD1-400F-85E0-699AEF36BC6E}" type="presParOf" srcId="{77C71C49-7368-44F1-8D8B-DCA5388BF2EB}" destId="{7DE7A1BA-1D6F-4A3C-AD1F-BF2862488BBF}" srcOrd="0" destOrd="0" presId="urn:microsoft.com/office/officeart/2005/8/layout/hierarchy3"/>
    <dgm:cxn modelId="{13F86784-D5A5-4641-ACAC-D4E8EE1781A8}" type="presParOf" srcId="{7DE7A1BA-1D6F-4A3C-AD1F-BF2862488BBF}" destId="{90649C4D-3F37-46F2-89B4-5363B4392647}" srcOrd="0" destOrd="0" presId="urn:microsoft.com/office/officeart/2005/8/layout/hierarchy3"/>
    <dgm:cxn modelId="{1274736D-F5C2-44CF-836F-10179EC794D3}" type="presParOf" srcId="{7DE7A1BA-1D6F-4A3C-AD1F-BF2862488BBF}" destId="{F7CE3D6A-D819-4842-BA86-182BFCB0E2EA}" srcOrd="1" destOrd="0" presId="urn:microsoft.com/office/officeart/2005/8/layout/hierarchy3"/>
    <dgm:cxn modelId="{212FC22F-2C07-4D5B-958C-24B9BCD3A2A7}" type="presParOf" srcId="{77C71C49-7368-44F1-8D8B-DCA5388BF2EB}" destId="{594355A1-DF2C-4D67-85A4-3CFF846D3646}" srcOrd="1" destOrd="0" presId="urn:microsoft.com/office/officeart/2005/8/layout/hierarchy3"/>
    <dgm:cxn modelId="{726B3728-C106-49F8-BCDF-05C0C10615A4}" type="presParOf" srcId="{594355A1-DF2C-4D67-85A4-3CFF846D3646}" destId="{35E4EB29-D64F-4332-B74F-4757686DAE65}" srcOrd="0" destOrd="0" presId="urn:microsoft.com/office/officeart/2005/8/layout/hierarchy3"/>
    <dgm:cxn modelId="{BD8EF3B0-3429-4D9B-807D-1A7944648584}" type="presParOf" srcId="{594355A1-DF2C-4D67-85A4-3CFF846D3646}" destId="{B9F6063F-EFA9-434F-9728-8853EB720FF6}" srcOrd="1" destOrd="0" presId="urn:microsoft.com/office/officeart/2005/8/layout/hierarchy3"/>
    <dgm:cxn modelId="{BA27399E-A39B-44AB-9135-0CC3B0DE4CDE}" type="presParOf" srcId="{594355A1-DF2C-4D67-85A4-3CFF846D3646}" destId="{CC02DCA9-0D52-4786-9B19-806372286267}" srcOrd="2" destOrd="0" presId="urn:microsoft.com/office/officeart/2005/8/layout/hierarchy3"/>
    <dgm:cxn modelId="{F94759F9-402A-4B94-A5B0-1F9447538EFF}" type="presParOf" srcId="{594355A1-DF2C-4D67-85A4-3CFF846D3646}" destId="{42BA6EF0-79E8-42A9-ABD6-7925CF81983E}" srcOrd="3" destOrd="0" presId="urn:microsoft.com/office/officeart/2005/8/layout/hierarchy3"/>
    <dgm:cxn modelId="{E937BB52-AE64-4AF7-841B-EBCA02A2B8B8}" type="presParOf" srcId="{594355A1-DF2C-4D67-85A4-3CFF846D3646}" destId="{727437C7-3F66-4057-A1C5-EDAA6FB7F441}" srcOrd="4" destOrd="0" presId="urn:microsoft.com/office/officeart/2005/8/layout/hierarchy3"/>
    <dgm:cxn modelId="{6A991BBF-1EC2-405D-BAFA-DC6B5E83736A}" type="presParOf" srcId="{594355A1-DF2C-4D67-85A4-3CFF846D3646}" destId="{5EB82939-1E7B-47D4-8E60-CA1CBC72BFE7}" srcOrd="5" destOrd="0" presId="urn:microsoft.com/office/officeart/2005/8/layout/hierarchy3"/>
    <dgm:cxn modelId="{2A3684F1-003A-4CD9-BC49-83D6FD2E0734}" type="presParOf" srcId="{594355A1-DF2C-4D67-85A4-3CFF846D3646}" destId="{030EE698-4457-4326-A144-5C0C18E6656E}" srcOrd="6" destOrd="0" presId="urn:microsoft.com/office/officeart/2005/8/layout/hierarchy3"/>
    <dgm:cxn modelId="{63C01523-03D9-4B81-85E9-E684CDDB83D7}" type="presParOf" srcId="{594355A1-DF2C-4D67-85A4-3CFF846D3646}" destId="{9497C4E4-AF4A-4727-B696-3A66F73C8A9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C403E-E681-45E2-9EC5-1FF66A320F3C}">
      <dsp:nvSpPr>
        <dsp:cNvPr id="0" name=""/>
        <dsp:cNvSpPr/>
      </dsp:nvSpPr>
      <dsp:spPr>
        <a:xfrm>
          <a:off x="747" y="63728"/>
          <a:ext cx="2914122" cy="1748473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Capacitação de Agentes Públicos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(presencial e virtual)</a:t>
          </a:r>
          <a:endParaRPr lang="pt-BR" sz="1600" kern="1200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47" y="63728"/>
        <a:ext cx="2914122" cy="1748473"/>
      </dsp:txXfrm>
    </dsp:sp>
    <dsp:sp modelId="{C2608498-F54C-4C90-AB66-AB3BE5B7692E}">
      <dsp:nvSpPr>
        <dsp:cNvPr id="0" name=""/>
        <dsp:cNvSpPr/>
      </dsp:nvSpPr>
      <dsp:spPr>
        <a:xfrm>
          <a:off x="3206282" y="63728"/>
          <a:ext cx="2914122" cy="1748473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Cessão do Código Fonte do </a:t>
          </a:r>
          <a:r>
            <a:rPr lang="pt-BR" sz="1600" b="1" kern="1200" dirty="0" err="1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 Livre ou Federal</a:t>
          </a:r>
          <a:endParaRPr lang="pt-BR" sz="1600" kern="1200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206282" y="63728"/>
        <a:ext cx="2914122" cy="1748473"/>
      </dsp:txXfrm>
    </dsp:sp>
    <dsp:sp modelId="{E548A139-0C9D-4CF8-8FA2-579F1C544D20}">
      <dsp:nvSpPr>
        <dsp:cNvPr id="0" name=""/>
        <dsp:cNvSpPr/>
      </dsp:nvSpPr>
      <dsp:spPr>
        <a:xfrm>
          <a:off x="747" y="2103614"/>
          <a:ext cx="2914122" cy="1748473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Material Técnico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Manual de implementação da LAI; Guia de Transparência Ativa; Guia de Portal da Transparência; dentre outros</a:t>
          </a:r>
        </a:p>
      </dsp:txBody>
      <dsp:txXfrm>
        <a:off x="747" y="2103614"/>
        <a:ext cx="2914122" cy="1748473"/>
      </dsp:txXfrm>
    </dsp:sp>
    <dsp:sp modelId="{A9C65AFB-F961-44E8-AB5C-DC91535041A3}">
      <dsp:nvSpPr>
        <dsp:cNvPr id="0" name=""/>
        <dsp:cNvSpPr/>
      </dsp:nvSpPr>
      <dsp:spPr>
        <a:xfrm>
          <a:off x="3206282" y="2103614"/>
          <a:ext cx="2914122" cy="1748473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entury Gothic" pitchFamily="34" charset="0"/>
              <a:ea typeface="+mn-ea"/>
              <a:cs typeface="Arial"/>
            </a:rPr>
            <a:t>Outras ações correlatas</a:t>
          </a:r>
          <a:endParaRPr lang="pt-BR" sz="1600" kern="1200" dirty="0">
            <a:solidFill>
              <a:sysClr val="window" lastClr="FFFFFF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206282" y="2103614"/>
        <a:ext cx="2914122" cy="174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9BB2-BBF4-4C88-9317-8A95ACBD8648}">
      <dsp:nvSpPr>
        <dsp:cNvPr id="0" name=""/>
        <dsp:cNvSpPr/>
      </dsp:nvSpPr>
      <dsp:spPr>
        <a:xfrm>
          <a:off x="-1879437" y="-292977"/>
          <a:ext cx="2257914" cy="2257914"/>
        </a:xfrm>
        <a:prstGeom prst="blockArc">
          <a:avLst>
            <a:gd name="adj1" fmla="val 18900000"/>
            <a:gd name="adj2" fmla="val 2700000"/>
            <a:gd name="adj3" fmla="val 957"/>
          </a:avLst>
        </a:pr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84501-A1D4-49C0-9CC2-922CF48E1A42}">
      <dsp:nvSpPr>
        <dsp:cNvPr id="0" name=""/>
        <dsp:cNvSpPr/>
      </dsp:nvSpPr>
      <dsp:spPr>
        <a:xfrm>
          <a:off x="307348" y="238856"/>
          <a:ext cx="5396128" cy="47764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3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e-SIC</a:t>
          </a:r>
          <a:r>
            <a:rPr lang="pt-BR" sz="2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Livre</a:t>
          </a:r>
        </a:p>
      </dsp:txBody>
      <dsp:txXfrm>
        <a:off x="307348" y="238856"/>
        <a:ext cx="5396128" cy="477645"/>
      </dsp:txXfrm>
    </dsp:sp>
    <dsp:sp modelId="{7B0C16E1-FABC-4584-A0ED-FBB70AE975FB}">
      <dsp:nvSpPr>
        <dsp:cNvPr id="0" name=""/>
        <dsp:cNvSpPr/>
      </dsp:nvSpPr>
      <dsp:spPr>
        <a:xfrm>
          <a:off x="8819" y="179150"/>
          <a:ext cx="597056" cy="597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1EB44-6EBD-4F1F-83EC-D224E954A63F}">
      <dsp:nvSpPr>
        <dsp:cNvPr id="0" name=""/>
        <dsp:cNvSpPr/>
      </dsp:nvSpPr>
      <dsp:spPr>
        <a:xfrm>
          <a:off x="307348" y="955458"/>
          <a:ext cx="5396128" cy="477645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3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e-SIC</a:t>
          </a:r>
          <a:r>
            <a:rPr lang="pt-BR" sz="2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Federal</a:t>
          </a:r>
        </a:p>
      </dsp:txBody>
      <dsp:txXfrm>
        <a:off x="307348" y="955458"/>
        <a:ext cx="5396128" cy="477645"/>
      </dsp:txXfrm>
    </dsp:sp>
    <dsp:sp modelId="{27470B08-28A3-4145-A690-7C0B2D76D32F}">
      <dsp:nvSpPr>
        <dsp:cNvPr id="0" name=""/>
        <dsp:cNvSpPr/>
      </dsp:nvSpPr>
      <dsp:spPr>
        <a:xfrm>
          <a:off x="8819" y="895752"/>
          <a:ext cx="597056" cy="5970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E281-90E4-4725-9235-7AA6FB1B66DC}">
      <dsp:nvSpPr>
        <dsp:cNvPr id="0" name=""/>
        <dsp:cNvSpPr/>
      </dsp:nvSpPr>
      <dsp:spPr>
        <a:xfrm>
          <a:off x="1428311" y="751"/>
          <a:ext cx="1345887" cy="6729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Obtenção</a:t>
          </a:r>
          <a:r>
            <a:rPr lang="es-ES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do Software</a:t>
          </a:r>
        </a:p>
      </dsp:txBody>
      <dsp:txXfrm>
        <a:off x="1448021" y="20461"/>
        <a:ext cx="1306467" cy="633523"/>
      </dsp:txXfrm>
    </dsp:sp>
    <dsp:sp modelId="{1F037C07-4151-48F7-B5EF-CD14E5730A1D}">
      <dsp:nvSpPr>
        <dsp:cNvPr id="0" name=""/>
        <dsp:cNvSpPr/>
      </dsp:nvSpPr>
      <dsp:spPr>
        <a:xfrm>
          <a:off x="1562900" y="673695"/>
          <a:ext cx="134588" cy="50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13917-E0CA-4AE2-87EA-7184D5CCB321}">
      <dsp:nvSpPr>
        <dsp:cNvPr id="0" name=""/>
        <dsp:cNvSpPr/>
      </dsp:nvSpPr>
      <dsp:spPr>
        <a:xfrm>
          <a:off x="1697488" y="841931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Alocação</a:t>
          </a:r>
          <a:r>
            <a:rPr lang="es-E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de equipe especializada</a:t>
          </a:r>
        </a:p>
      </dsp:txBody>
      <dsp:txXfrm>
        <a:off x="1717198" y="861641"/>
        <a:ext cx="1037289" cy="633523"/>
      </dsp:txXfrm>
    </dsp:sp>
    <dsp:sp modelId="{E32E74EC-84B6-498B-875C-E52D6E7ABA8C}">
      <dsp:nvSpPr>
        <dsp:cNvPr id="0" name=""/>
        <dsp:cNvSpPr/>
      </dsp:nvSpPr>
      <dsp:spPr>
        <a:xfrm>
          <a:off x="1562900" y="673695"/>
          <a:ext cx="134588" cy="134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43882-8E5D-4172-B1FE-078F93F2D0C4}">
      <dsp:nvSpPr>
        <dsp:cNvPr id="0" name=""/>
        <dsp:cNvSpPr/>
      </dsp:nvSpPr>
      <dsp:spPr>
        <a:xfrm>
          <a:off x="1697488" y="1683110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Criação</a:t>
          </a:r>
          <a:r>
            <a:rPr lang="es-E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de </a:t>
          </a:r>
          <a:r>
            <a:rPr lang="es-ES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cadastro</a:t>
          </a:r>
          <a:r>
            <a:rPr lang="es-E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no Portal SPB</a:t>
          </a:r>
        </a:p>
      </dsp:txBody>
      <dsp:txXfrm>
        <a:off x="1717198" y="1702820"/>
        <a:ext cx="1037289" cy="633523"/>
      </dsp:txXfrm>
    </dsp:sp>
    <dsp:sp modelId="{A6D0FF91-8136-4DC5-8D4F-AA8BF9DBD5B9}">
      <dsp:nvSpPr>
        <dsp:cNvPr id="0" name=""/>
        <dsp:cNvSpPr/>
      </dsp:nvSpPr>
      <dsp:spPr>
        <a:xfrm>
          <a:off x="1562900" y="673695"/>
          <a:ext cx="134588" cy="218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5C2D9-05C2-441C-861B-BFF669563D6E}">
      <dsp:nvSpPr>
        <dsp:cNvPr id="0" name=""/>
        <dsp:cNvSpPr/>
      </dsp:nvSpPr>
      <dsp:spPr>
        <a:xfrm>
          <a:off x="1697488" y="2524289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Download no Portal SPB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1717198" y="2543999"/>
        <a:ext cx="1037289" cy="633523"/>
      </dsp:txXfrm>
    </dsp:sp>
    <dsp:sp modelId="{BB73F0E4-8A4D-4F6E-9E55-57B391E2FF9E}">
      <dsp:nvSpPr>
        <dsp:cNvPr id="0" name=""/>
        <dsp:cNvSpPr/>
      </dsp:nvSpPr>
      <dsp:spPr>
        <a:xfrm>
          <a:off x="3110670" y="751"/>
          <a:ext cx="1345887" cy="6729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Testes do </a:t>
          </a:r>
          <a:r>
            <a:rPr lang="pt-BR" sz="1400" b="1" kern="1200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original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130380" y="20461"/>
        <a:ext cx="1306467" cy="633523"/>
      </dsp:txXfrm>
    </dsp:sp>
    <dsp:sp modelId="{D7054E0A-106A-4743-BE0A-C898CA0C52A9}">
      <dsp:nvSpPr>
        <dsp:cNvPr id="0" name=""/>
        <dsp:cNvSpPr/>
      </dsp:nvSpPr>
      <dsp:spPr>
        <a:xfrm>
          <a:off x="3245258" y="673695"/>
          <a:ext cx="134588" cy="50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140B3-495E-466D-8F43-B4E51B1915B2}">
      <dsp:nvSpPr>
        <dsp:cNvPr id="0" name=""/>
        <dsp:cNvSpPr/>
      </dsp:nvSpPr>
      <dsp:spPr>
        <a:xfrm>
          <a:off x="3379847" y="841931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dos manual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399557" y="861641"/>
        <a:ext cx="1037289" cy="633523"/>
      </dsp:txXfrm>
    </dsp:sp>
    <dsp:sp modelId="{DE146F53-9B82-4C3A-B087-B7D75378C2FB}">
      <dsp:nvSpPr>
        <dsp:cNvPr id="0" name=""/>
        <dsp:cNvSpPr/>
      </dsp:nvSpPr>
      <dsp:spPr>
        <a:xfrm>
          <a:off x="3245258" y="673695"/>
          <a:ext cx="134588" cy="134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F5F34-E6F9-43FE-87F6-08E2066944F3}">
      <dsp:nvSpPr>
        <dsp:cNvPr id="0" name=""/>
        <dsp:cNvSpPr/>
      </dsp:nvSpPr>
      <dsp:spPr>
        <a:xfrm>
          <a:off x="3379847" y="1683110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Criação do ambiente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399557" y="1702820"/>
        <a:ext cx="1037289" cy="633523"/>
      </dsp:txXfrm>
    </dsp:sp>
    <dsp:sp modelId="{4DA8F373-A1E7-4076-8E32-6DFD0B164F1E}">
      <dsp:nvSpPr>
        <dsp:cNvPr id="0" name=""/>
        <dsp:cNvSpPr/>
      </dsp:nvSpPr>
      <dsp:spPr>
        <a:xfrm>
          <a:off x="3245258" y="673695"/>
          <a:ext cx="134588" cy="218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0DDBA-D5B6-4217-90A2-4122464B4554}">
      <dsp:nvSpPr>
        <dsp:cNvPr id="0" name=""/>
        <dsp:cNvSpPr/>
      </dsp:nvSpPr>
      <dsp:spPr>
        <a:xfrm>
          <a:off x="3379847" y="2524289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399557" y="2543999"/>
        <a:ext cx="1037289" cy="633523"/>
      </dsp:txXfrm>
    </dsp:sp>
    <dsp:sp modelId="{39987CFA-63DC-440F-A20A-2B7966D4FDDF}">
      <dsp:nvSpPr>
        <dsp:cNvPr id="0" name=""/>
        <dsp:cNvSpPr/>
      </dsp:nvSpPr>
      <dsp:spPr>
        <a:xfrm>
          <a:off x="3245258" y="673695"/>
          <a:ext cx="134588" cy="302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823"/>
              </a:lnTo>
              <a:lnTo>
                <a:pt x="148347" y="333782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0A8C-52EE-48A4-81F7-990FEB1CCB2E}">
      <dsp:nvSpPr>
        <dsp:cNvPr id="0" name=""/>
        <dsp:cNvSpPr/>
      </dsp:nvSpPr>
      <dsp:spPr>
        <a:xfrm>
          <a:off x="3379847" y="3365469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399557" y="3385179"/>
        <a:ext cx="1037289" cy="633523"/>
      </dsp:txXfrm>
    </dsp:sp>
    <dsp:sp modelId="{9B01BE13-1857-4369-B9C4-AA6FD6709D3D}">
      <dsp:nvSpPr>
        <dsp:cNvPr id="0" name=""/>
        <dsp:cNvSpPr/>
      </dsp:nvSpPr>
      <dsp:spPr>
        <a:xfrm>
          <a:off x="3245258" y="673695"/>
          <a:ext cx="134588" cy="3869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4997"/>
              </a:lnTo>
              <a:lnTo>
                <a:pt x="148347" y="426499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50D7-2EEF-488A-87B4-43F972803D6F}">
      <dsp:nvSpPr>
        <dsp:cNvPr id="0" name=""/>
        <dsp:cNvSpPr/>
      </dsp:nvSpPr>
      <dsp:spPr>
        <a:xfrm>
          <a:off x="3379847" y="4206648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Parametrização</a:t>
          </a:r>
          <a:endParaRPr lang="es-E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399557" y="4226358"/>
        <a:ext cx="1037289" cy="633523"/>
      </dsp:txXfrm>
    </dsp:sp>
    <dsp:sp modelId="{0F1E4409-1882-4FCA-881C-6A1E8DB6977F}">
      <dsp:nvSpPr>
        <dsp:cNvPr id="0" name=""/>
        <dsp:cNvSpPr/>
      </dsp:nvSpPr>
      <dsp:spPr>
        <a:xfrm>
          <a:off x="4793028" y="751"/>
          <a:ext cx="1345887" cy="6729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Colaboração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812738" y="20461"/>
        <a:ext cx="1306467" cy="633523"/>
      </dsp:txXfrm>
    </dsp:sp>
    <dsp:sp modelId="{ABF3F4EB-C20F-4D5F-A6C8-EB3812C2BEBB}">
      <dsp:nvSpPr>
        <dsp:cNvPr id="0" name=""/>
        <dsp:cNvSpPr/>
      </dsp:nvSpPr>
      <dsp:spPr>
        <a:xfrm>
          <a:off x="4927617" y="673695"/>
          <a:ext cx="134588" cy="50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4174F-32C1-4C40-83E6-EBAE3E441B19}">
      <dsp:nvSpPr>
        <dsp:cNvPr id="0" name=""/>
        <dsp:cNvSpPr/>
      </dsp:nvSpPr>
      <dsp:spPr>
        <a:xfrm>
          <a:off x="5062206" y="841931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Interação</a:t>
          </a:r>
          <a:r>
            <a:rPr lang="es-ES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</a:t>
          </a:r>
          <a:r>
            <a:rPr lang="es-ES" sz="105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</a:t>
          </a:r>
          <a:r>
            <a:rPr lang="es-ES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os </a:t>
          </a:r>
          <a:r>
            <a:rPr lang="es-ES" sz="105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outros</a:t>
          </a:r>
          <a:r>
            <a:rPr lang="es-ES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colaboradores</a:t>
          </a:r>
        </a:p>
      </dsp:txBody>
      <dsp:txXfrm>
        <a:off x="5081916" y="861641"/>
        <a:ext cx="1037289" cy="633523"/>
      </dsp:txXfrm>
    </dsp:sp>
    <dsp:sp modelId="{A6AB3B18-D255-4A0E-BE88-1F4C20874B23}">
      <dsp:nvSpPr>
        <dsp:cNvPr id="0" name=""/>
        <dsp:cNvSpPr/>
      </dsp:nvSpPr>
      <dsp:spPr>
        <a:xfrm>
          <a:off x="4927617" y="673695"/>
          <a:ext cx="134588" cy="134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9B688-B733-41DC-B2F5-754B5C423614}">
      <dsp:nvSpPr>
        <dsp:cNvPr id="0" name=""/>
        <dsp:cNvSpPr/>
      </dsp:nvSpPr>
      <dsp:spPr>
        <a:xfrm>
          <a:off x="5062206" y="1683110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Publicação</a:t>
          </a:r>
          <a:r>
            <a:rPr lang="es-ES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das </a:t>
          </a:r>
          <a:r>
            <a:rPr lang="es-ES" sz="105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Melhorias</a:t>
          </a:r>
          <a:r>
            <a:rPr lang="es-ES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 no Portal</a:t>
          </a:r>
        </a:p>
      </dsp:txBody>
      <dsp:txXfrm>
        <a:off x="5081916" y="1702820"/>
        <a:ext cx="1037289" cy="633523"/>
      </dsp:txXfrm>
    </dsp:sp>
    <dsp:sp modelId="{90649C4D-3F37-46F2-89B4-5363B4392647}">
      <dsp:nvSpPr>
        <dsp:cNvPr id="0" name=""/>
        <dsp:cNvSpPr/>
      </dsp:nvSpPr>
      <dsp:spPr>
        <a:xfrm>
          <a:off x="6475387" y="751"/>
          <a:ext cx="1345887" cy="67294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6495097" y="20461"/>
        <a:ext cx="1306467" cy="633523"/>
      </dsp:txXfrm>
    </dsp:sp>
    <dsp:sp modelId="{35E4EB29-D64F-4332-B74F-4757686DAE65}">
      <dsp:nvSpPr>
        <dsp:cNvPr id="0" name=""/>
        <dsp:cNvSpPr/>
      </dsp:nvSpPr>
      <dsp:spPr>
        <a:xfrm>
          <a:off x="6609976" y="673695"/>
          <a:ext cx="134588" cy="50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03"/>
              </a:lnTo>
              <a:lnTo>
                <a:pt x="148347" y="55630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063F-EFA9-434F-9728-8853EB720FF6}">
      <dsp:nvSpPr>
        <dsp:cNvPr id="0" name=""/>
        <dsp:cNvSpPr/>
      </dsp:nvSpPr>
      <dsp:spPr>
        <a:xfrm>
          <a:off x="6744565" y="841931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6764275" y="861641"/>
        <a:ext cx="1037289" cy="633523"/>
      </dsp:txXfrm>
    </dsp:sp>
    <dsp:sp modelId="{CC02DCA9-0D52-4786-9B19-806372286267}">
      <dsp:nvSpPr>
        <dsp:cNvPr id="0" name=""/>
        <dsp:cNvSpPr/>
      </dsp:nvSpPr>
      <dsp:spPr>
        <a:xfrm>
          <a:off x="6609976" y="673695"/>
          <a:ext cx="134588" cy="134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77"/>
              </a:lnTo>
              <a:lnTo>
                <a:pt x="148347" y="148347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6EF0-79E8-42A9-ABD6-7925CF81983E}">
      <dsp:nvSpPr>
        <dsp:cNvPr id="0" name=""/>
        <dsp:cNvSpPr/>
      </dsp:nvSpPr>
      <dsp:spPr>
        <a:xfrm>
          <a:off x="6744565" y="1683110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6764275" y="1702820"/>
        <a:ext cx="1037289" cy="633523"/>
      </dsp:txXfrm>
    </dsp:sp>
    <dsp:sp modelId="{727437C7-3F66-4057-A1C5-EDAA6FB7F441}">
      <dsp:nvSpPr>
        <dsp:cNvPr id="0" name=""/>
        <dsp:cNvSpPr/>
      </dsp:nvSpPr>
      <dsp:spPr>
        <a:xfrm>
          <a:off x="6609976" y="673695"/>
          <a:ext cx="134588" cy="218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650"/>
              </a:lnTo>
              <a:lnTo>
                <a:pt x="148347" y="2410650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82939-1E7B-47D4-8E60-CA1CBC72BFE7}">
      <dsp:nvSpPr>
        <dsp:cNvPr id="0" name=""/>
        <dsp:cNvSpPr/>
      </dsp:nvSpPr>
      <dsp:spPr>
        <a:xfrm>
          <a:off x="6744565" y="2524289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6764275" y="2543999"/>
        <a:ext cx="1037289" cy="633523"/>
      </dsp:txXfrm>
    </dsp:sp>
    <dsp:sp modelId="{030EE698-4457-4326-A144-5C0C18E6656E}">
      <dsp:nvSpPr>
        <dsp:cNvPr id="0" name=""/>
        <dsp:cNvSpPr/>
      </dsp:nvSpPr>
      <dsp:spPr>
        <a:xfrm>
          <a:off x="6609976" y="673695"/>
          <a:ext cx="134588" cy="302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7823"/>
              </a:lnTo>
              <a:lnTo>
                <a:pt x="148347" y="333782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C4E4-AF4A-4727-B696-3A66F73C8A9B}">
      <dsp:nvSpPr>
        <dsp:cNvPr id="0" name=""/>
        <dsp:cNvSpPr/>
      </dsp:nvSpPr>
      <dsp:spPr>
        <a:xfrm>
          <a:off x="6744565" y="3365469"/>
          <a:ext cx="1076709" cy="672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6764275" y="3385179"/>
        <a:ext cx="1037289" cy="633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E281-90E4-4725-9235-7AA6FB1B66DC}">
      <dsp:nvSpPr>
        <dsp:cNvPr id="0" name=""/>
        <dsp:cNvSpPr/>
      </dsp:nvSpPr>
      <dsp:spPr>
        <a:xfrm>
          <a:off x="266686" y="41"/>
          <a:ext cx="1367568" cy="6837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Formalização da Parceria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86713" y="20068"/>
        <a:ext cx="1327514" cy="643730"/>
      </dsp:txXfrm>
    </dsp:sp>
    <dsp:sp modelId="{A6D0FF91-8136-4DC5-8D4F-AA8BF9DBD5B9}">
      <dsp:nvSpPr>
        <dsp:cNvPr id="0" name=""/>
        <dsp:cNvSpPr/>
      </dsp:nvSpPr>
      <dsp:spPr>
        <a:xfrm>
          <a:off x="403443" y="683825"/>
          <a:ext cx="136756" cy="51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5C2D9-05C2-441C-861B-BFF669563D6E}">
      <dsp:nvSpPr>
        <dsp:cNvPr id="0" name=""/>
        <dsp:cNvSpPr/>
      </dsp:nvSpPr>
      <dsp:spPr>
        <a:xfrm>
          <a:off x="540200" y="85477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Formulário eletrônico do Programa preenchido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0227" y="874798"/>
        <a:ext cx="1054000" cy="643730"/>
      </dsp:txXfrm>
    </dsp:sp>
    <dsp:sp modelId="{17B8FF92-25E1-41F5-8F77-491E628AD7A6}">
      <dsp:nvSpPr>
        <dsp:cNvPr id="0" name=""/>
        <dsp:cNvSpPr/>
      </dsp:nvSpPr>
      <dsp:spPr>
        <a:xfrm>
          <a:off x="403443" y="683825"/>
          <a:ext cx="136756" cy="13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E23F6-6990-404A-B968-92399A18C1C1}">
      <dsp:nvSpPr>
        <dsp:cNvPr id="0" name=""/>
        <dsp:cNvSpPr/>
      </dsp:nvSpPr>
      <dsp:spPr>
        <a:xfrm>
          <a:off x="540200" y="170950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Termo de adesão assinado por autoridade e enviado a CGU</a:t>
          </a:r>
          <a:endParaRPr lang="es-E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0227" y="1729528"/>
        <a:ext cx="1054000" cy="643730"/>
      </dsp:txXfrm>
    </dsp:sp>
    <dsp:sp modelId="{54D66880-48A7-49E4-8440-D762E9FD18E6}">
      <dsp:nvSpPr>
        <dsp:cNvPr id="0" name=""/>
        <dsp:cNvSpPr/>
      </dsp:nvSpPr>
      <dsp:spPr>
        <a:xfrm>
          <a:off x="1976147" y="41"/>
          <a:ext cx="1367568" cy="6837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1996174" y="20068"/>
        <a:ext cx="1327514" cy="643730"/>
      </dsp:txXfrm>
    </dsp:sp>
    <dsp:sp modelId="{6EC734F5-835B-45E6-AD66-579ECA1F9076}">
      <dsp:nvSpPr>
        <dsp:cNvPr id="0" name=""/>
        <dsp:cNvSpPr/>
      </dsp:nvSpPr>
      <dsp:spPr>
        <a:xfrm>
          <a:off x="2112903" y="683825"/>
          <a:ext cx="136756" cy="51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52D7A-C479-4908-8738-04D40A8702F8}">
      <dsp:nvSpPr>
        <dsp:cNvPr id="0" name=""/>
        <dsp:cNvSpPr/>
      </dsp:nvSpPr>
      <dsp:spPr>
        <a:xfrm>
          <a:off x="2249660" y="85477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269687" y="874798"/>
        <a:ext cx="1054000" cy="643730"/>
      </dsp:txXfrm>
    </dsp:sp>
    <dsp:sp modelId="{A336C56B-3107-4E4C-B482-882F0A069AD6}">
      <dsp:nvSpPr>
        <dsp:cNvPr id="0" name=""/>
        <dsp:cNvSpPr/>
      </dsp:nvSpPr>
      <dsp:spPr>
        <a:xfrm>
          <a:off x="2112903" y="683825"/>
          <a:ext cx="136756" cy="13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DD45D-770D-4225-B061-EA3BD6796F5A}">
      <dsp:nvSpPr>
        <dsp:cNvPr id="0" name=""/>
        <dsp:cNvSpPr/>
      </dsp:nvSpPr>
      <dsp:spPr>
        <a:xfrm>
          <a:off x="2249660" y="170950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269687" y="1729528"/>
        <a:ext cx="1054000" cy="643730"/>
      </dsp:txXfrm>
    </dsp:sp>
    <dsp:sp modelId="{D3959632-4688-4F74-B63B-748BCBA110A4}">
      <dsp:nvSpPr>
        <dsp:cNvPr id="0" name=""/>
        <dsp:cNvSpPr/>
      </dsp:nvSpPr>
      <dsp:spPr>
        <a:xfrm>
          <a:off x="2112903" y="683825"/>
          <a:ext cx="136756" cy="22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4E5DF-7BCD-4019-ABB3-9C0C145B0291}">
      <dsp:nvSpPr>
        <dsp:cNvPr id="0" name=""/>
        <dsp:cNvSpPr/>
      </dsp:nvSpPr>
      <dsp:spPr>
        <a:xfrm>
          <a:off x="2249660" y="256423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269687" y="2584259"/>
        <a:ext cx="1054000" cy="643730"/>
      </dsp:txXfrm>
    </dsp:sp>
    <dsp:sp modelId="{146A7D19-9929-4C3F-9DB6-BDE8B8C8984D}">
      <dsp:nvSpPr>
        <dsp:cNvPr id="0" name=""/>
        <dsp:cNvSpPr/>
      </dsp:nvSpPr>
      <dsp:spPr>
        <a:xfrm>
          <a:off x="2112903" y="683825"/>
          <a:ext cx="136756" cy="307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0903-7122-4D19-8703-146FCFF5CE20}">
      <dsp:nvSpPr>
        <dsp:cNvPr id="0" name=""/>
        <dsp:cNvSpPr/>
      </dsp:nvSpPr>
      <dsp:spPr>
        <a:xfrm>
          <a:off x="2249660" y="341896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269687" y="3438989"/>
        <a:ext cx="1054000" cy="643730"/>
      </dsp:txXfrm>
    </dsp:sp>
    <dsp:sp modelId="{4B3B2454-690E-4D82-BA98-8241B98C2172}">
      <dsp:nvSpPr>
        <dsp:cNvPr id="0" name=""/>
        <dsp:cNvSpPr/>
      </dsp:nvSpPr>
      <dsp:spPr>
        <a:xfrm>
          <a:off x="2112903" y="683825"/>
          <a:ext cx="136756" cy="393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1347"/>
              </a:lnTo>
              <a:lnTo>
                <a:pt x="143003" y="4111347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29712-EF3D-4D08-B91A-65A290D8F4F3}">
      <dsp:nvSpPr>
        <dsp:cNvPr id="0" name=""/>
        <dsp:cNvSpPr/>
      </dsp:nvSpPr>
      <dsp:spPr>
        <a:xfrm>
          <a:off x="2249660" y="427369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269687" y="4293719"/>
        <a:ext cx="1054000" cy="643730"/>
      </dsp:txXfrm>
    </dsp:sp>
    <dsp:sp modelId="{9613F151-D5C1-4B4E-ABD0-B05C104AD0CA}">
      <dsp:nvSpPr>
        <dsp:cNvPr id="0" name=""/>
        <dsp:cNvSpPr/>
      </dsp:nvSpPr>
      <dsp:spPr>
        <a:xfrm>
          <a:off x="3685607" y="41"/>
          <a:ext cx="1367568" cy="6837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Testes do </a:t>
          </a:r>
          <a:r>
            <a:rPr lang="pt-BR" sz="1400" b="1" kern="1200" dirty="0" err="1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e-SIC</a:t>
          </a: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 original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705634" y="20068"/>
        <a:ext cx="1327514" cy="643730"/>
      </dsp:txXfrm>
    </dsp:sp>
    <dsp:sp modelId="{77EAD1DF-FE33-4082-BA74-8F73718595FE}">
      <dsp:nvSpPr>
        <dsp:cNvPr id="0" name=""/>
        <dsp:cNvSpPr/>
      </dsp:nvSpPr>
      <dsp:spPr>
        <a:xfrm>
          <a:off x="3822364" y="683825"/>
          <a:ext cx="136756" cy="51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71057-BE70-412E-B1ED-AA7FF1541A41}">
      <dsp:nvSpPr>
        <dsp:cNvPr id="0" name=""/>
        <dsp:cNvSpPr/>
      </dsp:nvSpPr>
      <dsp:spPr>
        <a:xfrm>
          <a:off x="3959121" y="85477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979148" y="874798"/>
        <a:ext cx="1054000" cy="643730"/>
      </dsp:txXfrm>
    </dsp:sp>
    <dsp:sp modelId="{1CE8B64B-1BF7-4109-BACA-E2EB671F350A}">
      <dsp:nvSpPr>
        <dsp:cNvPr id="0" name=""/>
        <dsp:cNvSpPr/>
      </dsp:nvSpPr>
      <dsp:spPr>
        <a:xfrm>
          <a:off x="3822364" y="683825"/>
          <a:ext cx="136756" cy="13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AA276-5DA4-4FE0-81E7-1B344FB95343}">
      <dsp:nvSpPr>
        <dsp:cNvPr id="0" name=""/>
        <dsp:cNvSpPr/>
      </dsp:nvSpPr>
      <dsp:spPr>
        <a:xfrm>
          <a:off x="3959121" y="170950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979148" y="1729528"/>
        <a:ext cx="1054000" cy="643730"/>
      </dsp:txXfrm>
    </dsp:sp>
    <dsp:sp modelId="{024F1168-0D5A-4A2A-8678-CA3454B68622}">
      <dsp:nvSpPr>
        <dsp:cNvPr id="0" name=""/>
        <dsp:cNvSpPr/>
      </dsp:nvSpPr>
      <dsp:spPr>
        <a:xfrm>
          <a:off x="3822364" y="683825"/>
          <a:ext cx="136756" cy="22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9D911-F3A8-47EE-929D-8E9CDC5CEED5}">
      <dsp:nvSpPr>
        <dsp:cNvPr id="0" name=""/>
        <dsp:cNvSpPr/>
      </dsp:nvSpPr>
      <dsp:spPr>
        <a:xfrm>
          <a:off x="3959121" y="256423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Ajustes no ambiente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3979148" y="2584259"/>
        <a:ext cx="1054000" cy="643730"/>
      </dsp:txXfrm>
    </dsp:sp>
    <dsp:sp modelId="{45052139-6EF4-44D9-B147-A1A38C06435A}">
      <dsp:nvSpPr>
        <dsp:cNvPr id="0" name=""/>
        <dsp:cNvSpPr/>
      </dsp:nvSpPr>
      <dsp:spPr>
        <a:xfrm>
          <a:off x="5395068" y="41"/>
          <a:ext cx="1367568" cy="6837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Adequação a realidade do ente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415095" y="20068"/>
        <a:ext cx="1327514" cy="643730"/>
      </dsp:txXfrm>
    </dsp:sp>
    <dsp:sp modelId="{1503F7D0-9034-4AEB-B2D4-59E3527589D3}">
      <dsp:nvSpPr>
        <dsp:cNvPr id="0" name=""/>
        <dsp:cNvSpPr/>
      </dsp:nvSpPr>
      <dsp:spPr>
        <a:xfrm>
          <a:off x="5531825" y="683825"/>
          <a:ext cx="136756" cy="51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7B1E-3A34-40B3-ADB4-FF63C554BAD9}">
      <dsp:nvSpPr>
        <dsp:cNvPr id="0" name=""/>
        <dsp:cNvSpPr/>
      </dsp:nvSpPr>
      <dsp:spPr>
        <a:xfrm>
          <a:off x="5668582" y="85477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Avaliação dos requistos da regulamentação do ente</a:t>
          </a:r>
          <a:endParaRPr lang="es-ES" sz="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88609" y="874798"/>
        <a:ext cx="1054000" cy="643730"/>
      </dsp:txXfrm>
    </dsp:sp>
    <dsp:sp modelId="{6475215E-29F6-4C4D-AA14-3B7743623A57}">
      <dsp:nvSpPr>
        <dsp:cNvPr id="0" name=""/>
        <dsp:cNvSpPr/>
      </dsp:nvSpPr>
      <dsp:spPr>
        <a:xfrm>
          <a:off x="5531825" y="683825"/>
          <a:ext cx="136756" cy="13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C33C7-5848-4DB6-AAD7-CDD97429DFC1}">
      <dsp:nvSpPr>
        <dsp:cNvPr id="0" name=""/>
        <dsp:cNvSpPr/>
      </dsp:nvSpPr>
      <dsp:spPr>
        <a:xfrm>
          <a:off x="5668582" y="170950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da documentação técnica de projeto</a:t>
          </a:r>
          <a:endParaRPr lang="es-ES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88609" y="1729528"/>
        <a:ext cx="1054000" cy="643730"/>
      </dsp:txXfrm>
    </dsp:sp>
    <dsp:sp modelId="{1BF54290-F183-47F0-90B7-49221CFDAE8C}">
      <dsp:nvSpPr>
        <dsp:cNvPr id="0" name=""/>
        <dsp:cNvSpPr/>
      </dsp:nvSpPr>
      <dsp:spPr>
        <a:xfrm>
          <a:off x="5531825" y="683825"/>
          <a:ext cx="136756" cy="22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3C43C-A72D-4748-96E1-8D22FA812D26}">
      <dsp:nvSpPr>
        <dsp:cNvPr id="0" name=""/>
        <dsp:cNvSpPr/>
      </dsp:nvSpPr>
      <dsp:spPr>
        <a:xfrm>
          <a:off x="5668582" y="256423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Customização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88609" y="2584259"/>
        <a:ext cx="1054000" cy="643730"/>
      </dsp:txXfrm>
    </dsp:sp>
    <dsp:sp modelId="{B2E3D859-15ED-4DB6-B521-6F72B99F9E7F}">
      <dsp:nvSpPr>
        <dsp:cNvPr id="0" name=""/>
        <dsp:cNvSpPr/>
      </dsp:nvSpPr>
      <dsp:spPr>
        <a:xfrm>
          <a:off x="5531825" y="683825"/>
          <a:ext cx="136756" cy="307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887B4-B689-42B6-9FC9-D164414E1F1F}">
      <dsp:nvSpPr>
        <dsp:cNvPr id="0" name=""/>
        <dsp:cNvSpPr/>
      </dsp:nvSpPr>
      <dsp:spPr>
        <a:xfrm>
          <a:off x="5668582" y="341896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688609" y="3438989"/>
        <a:ext cx="1054000" cy="643730"/>
      </dsp:txXfrm>
    </dsp:sp>
    <dsp:sp modelId="{90649C4D-3F37-46F2-89B4-5363B4392647}">
      <dsp:nvSpPr>
        <dsp:cNvPr id="0" name=""/>
        <dsp:cNvSpPr/>
      </dsp:nvSpPr>
      <dsp:spPr>
        <a:xfrm>
          <a:off x="7104528" y="41"/>
          <a:ext cx="1367568" cy="68378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0000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kern="1200" dirty="0">
            <a:solidFill>
              <a:srgbClr val="000000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124555" y="20068"/>
        <a:ext cx="1327514" cy="643730"/>
      </dsp:txXfrm>
    </dsp:sp>
    <dsp:sp modelId="{35E4EB29-D64F-4332-B74F-4757686DAE65}">
      <dsp:nvSpPr>
        <dsp:cNvPr id="0" name=""/>
        <dsp:cNvSpPr/>
      </dsp:nvSpPr>
      <dsp:spPr>
        <a:xfrm>
          <a:off x="7241285" y="683825"/>
          <a:ext cx="136756" cy="512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62"/>
              </a:lnTo>
              <a:lnTo>
                <a:pt x="143003" y="536262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063F-EFA9-434F-9728-8853EB720FF6}">
      <dsp:nvSpPr>
        <dsp:cNvPr id="0" name=""/>
        <dsp:cNvSpPr/>
      </dsp:nvSpPr>
      <dsp:spPr>
        <a:xfrm>
          <a:off x="7378042" y="85477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398069" y="874798"/>
        <a:ext cx="1054000" cy="643730"/>
      </dsp:txXfrm>
    </dsp:sp>
    <dsp:sp modelId="{CC02DCA9-0D52-4786-9B19-806372286267}">
      <dsp:nvSpPr>
        <dsp:cNvPr id="0" name=""/>
        <dsp:cNvSpPr/>
      </dsp:nvSpPr>
      <dsp:spPr>
        <a:xfrm>
          <a:off x="7241285" y="683825"/>
          <a:ext cx="136756" cy="136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33"/>
              </a:lnTo>
              <a:lnTo>
                <a:pt x="143003" y="1430033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6EF0-79E8-42A9-ABD6-7925CF81983E}">
      <dsp:nvSpPr>
        <dsp:cNvPr id="0" name=""/>
        <dsp:cNvSpPr/>
      </dsp:nvSpPr>
      <dsp:spPr>
        <a:xfrm>
          <a:off x="7378042" y="1709501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398069" y="1729528"/>
        <a:ext cx="1054000" cy="643730"/>
      </dsp:txXfrm>
    </dsp:sp>
    <dsp:sp modelId="{727437C7-3F66-4057-A1C5-EDAA6FB7F441}">
      <dsp:nvSpPr>
        <dsp:cNvPr id="0" name=""/>
        <dsp:cNvSpPr/>
      </dsp:nvSpPr>
      <dsp:spPr>
        <a:xfrm>
          <a:off x="7241285" y="683825"/>
          <a:ext cx="136756" cy="22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805"/>
              </a:lnTo>
              <a:lnTo>
                <a:pt x="143003" y="2323805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82939-1E7B-47D4-8E60-CA1CBC72BFE7}">
      <dsp:nvSpPr>
        <dsp:cNvPr id="0" name=""/>
        <dsp:cNvSpPr/>
      </dsp:nvSpPr>
      <dsp:spPr>
        <a:xfrm>
          <a:off x="7378042" y="256423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398069" y="2584259"/>
        <a:ext cx="1054000" cy="643730"/>
      </dsp:txXfrm>
    </dsp:sp>
    <dsp:sp modelId="{030EE698-4457-4326-A144-5C0C18E6656E}">
      <dsp:nvSpPr>
        <dsp:cNvPr id="0" name=""/>
        <dsp:cNvSpPr/>
      </dsp:nvSpPr>
      <dsp:spPr>
        <a:xfrm>
          <a:off x="7241285" y="683825"/>
          <a:ext cx="136756" cy="307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76"/>
              </a:lnTo>
              <a:lnTo>
                <a:pt x="143003" y="3217576"/>
              </a:lnTo>
            </a:path>
          </a:pathLst>
        </a:custGeom>
        <a:noFill/>
        <a:ln w="25400" cap="flat" cmpd="sng" algn="ctr">
          <a:solidFill>
            <a:srgbClr val="333399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C4E4-AF4A-4727-B696-3A66F73C8A9B}">
      <dsp:nvSpPr>
        <dsp:cNvPr id="0" name=""/>
        <dsp:cNvSpPr/>
      </dsp:nvSpPr>
      <dsp:spPr>
        <a:xfrm>
          <a:off x="7378042" y="3418962"/>
          <a:ext cx="1094054" cy="68378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7398069" y="3438989"/>
        <a:ext cx="1054000" cy="643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66880-48A7-49E4-8440-D762E9FD18E6}">
      <dsp:nvSpPr>
        <dsp:cNvPr id="0" name=""/>
        <dsp:cNvSpPr/>
      </dsp:nvSpPr>
      <dsp:spPr>
        <a:xfrm>
          <a:off x="242183" y="125"/>
          <a:ext cx="1243825" cy="621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60398" y="18340"/>
        <a:ext cx="1207395" cy="585482"/>
      </dsp:txXfrm>
    </dsp:sp>
    <dsp:sp modelId="{6EC734F5-835B-45E6-AD66-579ECA1F9076}">
      <dsp:nvSpPr>
        <dsp:cNvPr id="0" name=""/>
        <dsp:cNvSpPr/>
      </dsp:nvSpPr>
      <dsp:spPr>
        <a:xfrm>
          <a:off x="366565" y="622038"/>
          <a:ext cx="124382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434"/>
              </a:lnTo>
              <a:lnTo>
                <a:pt x="124382" y="466434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52D7A-C479-4908-8738-04D40A8702F8}">
      <dsp:nvSpPr>
        <dsp:cNvPr id="0" name=""/>
        <dsp:cNvSpPr/>
      </dsp:nvSpPr>
      <dsp:spPr>
        <a:xfrm>
          <a:off x="490948" y="777516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795731"/>
        <a:ext cx="958630" cy="585482"/>
      </dsp:txXfrm>
    </dsp:sp>
    <dsp:sp modelId="{A336C56B-3107-4E4C-B482-882F0A069AD6}">
      <dsp:nvSpPr>
        <dsp:cNvPr id="0" name=""/>
        <dsp:cNvSpPr/>
      </dsp:nvSpPr>
      <dsp:spPr>
        <a:xfrm>
          <a:off x="366565" y="622038"/>
          <a:ext cx="124382" cy="124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825"/>
              </a:lnTo>
              <a:lnTo>
                <a:pt x="124382" y="1243825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DD45D-770D-4225-B061-EA3BD6796F5A}">
      <dsp:nvSpPr>
        <dsp:cNvPr id="0" name=""/>
        <dsp:cNvSpPr/>
      </dsp:nvSpPr>
      <dsp:spPr>
        <a:xfrm>
          <a:off x="490948" y="1554908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9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1573123"/>
        <a:ext cx="958630" cy="585482"/>
      </dsp:txXfrm>
    </dsp:sp>
    <dsp:sp modelId="{D3959632-4688-4F74-B63B-748BCBA110A4}">
      <dsp:nvSpPr>
        <dsp:cNvPr id="0" name=""/>
        <dsp:cNvSpPr/>
      </dsp:nvSpPr>
      <dsp:spPr>
        <a:xfrm>
          <a:off x="366565" y="622038"/>
          <a:ext cx="124382" cy="202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216"/>
              </a:lnTo>
              <a:lnTo>
                <a:pt x="124382" y="2021216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4E5DF-7BCD-4019-ABB3-9C0C145B0291}">
      <dsp:nvSpPr>
        <dsp:cNvPr id="0" name=""/>
        <dsp:cNvSpPr/>
      </dsp:nvSpPr>
      <dsp:spPr>
        <a:xfrm>
          <a:off x="490948" y="2332299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2350514"/>
        <a:ext cx="958630" cy="585482"/>
      </dsp:txXfrm>
    </dsp:sp>
    <dsp:sp modelId="{146A7D19-9929-4C3F-9DB6-BDE8B8C8984D}">
      <dsp:nvSpPr>
        <dsp:cNvPr id="0" name=""/>
        <dsp:cNvSpPr/>
      </dsp:nvSpPr>
      <dsp:spPr>
        <a:xfrm>
          <a:off x="366565" y="622038"/>
          <a:ext cx="124382" cy="27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07"/>
              </a:lnTo>
              <a:lnTo>
                <a:pt x="124382" y="2798607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0903-7122-4D19-8703-146FCFF5CE20}">
      <dsp:nvSpPr>
        <dsp:cNvPr id="0" name=""/>
        <dsp:cNvSpPr/>
      </dsp:nvSpPr>
      <dsp:spPr>
        <a:xfrm>
          <a:off x="490948" y="3109690"/>
          <a:ext cx="995060" cy="6219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9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3127905"/>
        <a:ext cx="958630" cy="585482"/>
      </dsp:txXfrm>
    </dsp:sp>
    <dsp:sp modelId="{4B3B2454-690E-4D82-BA98-8241B98C2172}">
      <dsp:nvSpPr>
        <dsp:cNvPr id="0" name=""/>
        <dsp:cNvSpPr/>
      </dsp:nvSpPr>
      <dsp:spPr>
        <a:xfrm>
          <a:off x="366565" y="622038"/>
          <a:ext cx="124382" cy="357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5998"/>
              </a:lnTo>
              <a:lnTo>
                <a:pt x="124382" y="3575998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29712-EF3D-4D08-B91A-65A290D8F4F3}">
      <dsp:nvSpPr>
        <dsp:cNvPr id="0" name=""/>
        <dsp:cNvSpPr/>
      </dsp:nvSpPr>
      <dsp:spPr>
        <a:xfrm>
          <a:off x="490948" y="3887081"/>
          <a:ext cx="995060" cy="6219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05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3905296"/>
        <a:ext cx="958630" cy="585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66880-48A7-49E4-8440-D762E9FD18E6}">
      <dsp:nvSpPr>
        <dsp:cNvPr id="0" name=""/>
        <dsp:cNvSpPr/>
      </dsp:nvSpPr>
      <dsp:spPr>
        <a:xfrm>
          <a:off x="242183" y="125"/>
          <a:ext cx="1243825" cy="621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Estruturação do ambiente e equipes</a:t>
          </a:r>
          <a:endParaRPr lang="es-ES" sz="1400" b="1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60398" y="18340"/>
        <a:ext cx="1207395" cy="585482"/>
      </dsp:txXfrm>
    </dsp:sp>
    <dsp:sp modelId="{6EC734F5-835B-45E6-AD66-579ECA1F9076}">
      <dsp:nvSpPr>
        <dsp:cNvPr id="0" name=""/>
        <dsp:cNvSpPr/>
      </dsp:nvSpPr>
      <dsp:spPr>
        <a:xfrm>
          <a:off x="366565" y="622038"/>
          <a:ext cx="124382" cy="46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434"/>
              </a:lnTo>
              <a:lnTo>
                <a:pt x="124382" y="466434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52D7A-C479-4908-8738-04D40A8702F8}">
      <dsp:nvSpPr>
        <dsp:cNvPr id="0" name=""/>
        <dsp:cNvSpPr/>
      </dsp:nvSpPr>
      <dsp:spPr>
        <a:xfrm>
          <a:off x="490948" y="777516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Equipe com perfil adequado de TI mobilizada</a:t>
          </a:r>
          <a:endParaRPr lang="es-ES" sz="10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795731"/>
        <a:ext cx="958630" cy="585482"/>
      </dsp:txXfrm>
    </dsp:sp>
    <dsp:sp modelId="{A336C56B-3107-4E4C-B482-882F0A069AD6}">
      <dsp:nvSpPr>
        <dsp:cNvPr id="0" name=""/>
        <dsp:cNvSpPr/>
      </dsp:nvSpPr>
      <dsp:spPr>
        <a:xfrm>
          <a:off x="366565" y="622038"/>
          <a:ext cx="124382" cy="124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825"/>
              </a:lnTo>
              <a:lnTo>
                <a:pt x="124382" y="1243825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DD45D-770D-4225-B061-EA3BD6796F5A}">
      <dsp:nvSpPr>
        <dsp:cNvPr id="0" name=""/>
        <dsp:cNvSpPr/>
      </dsp:nvSpPr>
      <dsp:spPr>
        <a:xfrm>
          <a:off x="490948" y="1554908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Indicação de responsável técnico e obtenção das senhas</a:t>
          </a:r>
          <a:endParaRPr lang="es-ES" sz="9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1573123"/>
        <a:ext cx="958630" cy="585482"/>
      </dsp:txXfrm>
    </dsp:sp>
    <dsp:sp modelId="{D3959632-4688-4F74-B63B-748BCBA110A4}">
      <dsp:nvSpPr>
        <dsp:cNvPr id="0" name=""/>
        <dsp:cNvSpPr/>
      </dsp:nvSpPr>
      <dsp:spPr>
        <a:xfrm>
          <a:off x="366565" y="622038"/>
          <a:ext cx="124382" cy="202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216"/>
              </a:lnTo>
              <a:lnTo>
                <a:pt x="124382" y="2021216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4E5DF-7BCD-4019-ABB3-9C0C145B0291}">
      <dsp:nvSpPr>
        <dsp:cNvPr id="0" name=""/>
        <dsp:cNvSpPr/>
      </dsp:nvSpPr>
      <dsp:spPr>
        <a:xfrm>
          <a:off x="490948" y="2332299"/>
          <a:ext cx="995060" cy="621912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Download dos arquivos do projeto</a:t>
          </a:r>
          <a:endParaRPr lang="es-ES" sz="105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2350514"/>
        <a:ext cx="958630" cy="585482"/>
      </dsp:txXfrm>
    </dsp:sp>
    <dsp:sp modelId="{146A7D19-9929-4C3F-9DB6-BDE8B8C8984D}">
      <dsp:nvSpPr>
        <dsp:cNvPr id="0" name=""/>
        <dsp:cNvSpPr/>
      </dsp:nvSpPr>
      <dsp:spPr>
        <a:xfrm>
          <a:off x="366565" y="622038"/>
          <a:ext cx="124382" cy="27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607"/>
              </a:lnTo>
              <a:lnTo>
                <a:pt x="124382" y="2798607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0903-7122-4D19-8703-146FCFF5CE20}">
      <dsp:nvSpPr>
        <dsp:cNvPr id="0" name=""/>
        <dsp:cNvSpPr/>
      </dsp:nvSpPr>
      <dsp:spPr>
        <a:xfrm>
          <a:off x="490948" y="3109690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Leitura técnica detalhada do manual de implantação</a:t>
          </a:r>
          <a:endParaRPr lang="es-ES" sz="9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3127905"/>
        <a:ext cx="958630" cy="585482"/>
      </dsp:txXfrm>
    </dsp:sp>
    <dsp:sp modelId="{4B3B2454-690E-4D82-BA98-8241B98C2172}">
      <dsp:nvSpPr>
        <dsp:cNvPr id="0" name=""/>
        <dsp:cNvSpPr/>
      </dsp:nvSpPr>
      <dsp:spPr>
        <a:xfrm>
          <a:off x="366565" y="622038"/>
          <a:ext cx="124382" cy="357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5998"/>
              </a:lnTo>
              <a:lnTo>
                <a:pt x="124382" y="3575998"/>
              </a:lnTo>
            </a:path>
          </a:pathLst>
        </a:custGeom>
        <a:noFill/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29712-EF3D-4D08-B91A-65A290D8F4F3}">
      <dsp:nvSpPr>
        <dsp:cNvPr id="0" name=""/>
        <dsp:cNvSpPr/>
      </dsp:nvSpPr>
      <dsp:spPr>
        <a:xfrm>
          <a:off x="490948" y="3887081"/>
          <a:ext cx="995060" cy="6219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DAEDEF">
              <a:lumMod val="5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DAEDEF">
                  <a:lumMod val="10000"/>
                </a:srgbClr>
              </a:solidFill>
              <a:latin typeface="Century Gothic" pitchFamily="34" charset="0"/>
              <a:ea typeface="+mn-ea"/>
              <a:cs typeface="Arial"/>
            </a:rPr>
            <a:t>Preparação do ambiente</a:t>
          </a:r>
          <a:endParaRPr lang="es-ES" sz="1100" kern="1200" dirty="0">
            <a:solidFill>
              <a:srgbClr val="DAEDEF">
                <a:lumMod val="1000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09163" y="3905296"/>
        <a:ext cx="958630" cy="585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3F151-D5C1-4B4E-ABD0-B05C104AD0CA}">
      <dsp:nvSpPr>
        <dsp:cNvPr id="0" name=""/>
        <dsp:cNvSpPr/>
      </dsp:nvSpPr>
      <dsp:spPr>
        <a:xfrm>
          <a:off x="251746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Testes do e-SIC original</a:t>
          </a:r>
          <a:endParaRPr lang="es-ES" sz="1400" b="1" kern="1200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73743" y="23494"/>
        <a:ext cx="1458047" cy="707026"/>
      </dsp:txXfrm>
    </dsp:sp>
    <dsp:sp modelId="{77EAD1DF-FE33-4082-BA74-8F73718595FE}">
      <dsp:nvSpPr>
        <dsp:cNvPr id="0" name=""/>
        <dsp:cNvSpPr/>
      </dsp:nvSpPr>
      <dsp:spPr>
        <a:xfrm>
          <a:off x="401950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71057-BE70-412E-B1ED-AA7FF1541A41}">
      <dsp:nvSpPr>
        <dsp:cNvPr id="0" name=""/>
        <dsp:cNvSpPr/>
      </dsp:nvSpPr>
      <dsp:spPr>
        <a:xfrm>
          <a:off x="552155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Compilação do sistema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74152" y="962270"/>
        <a:ext cx="1157639" cy="707026"/>
      </dsp:txXfrm>
    </dsp:sp>
    <dsp:sp modelId="{1CE8B64B-1BF7-4109-BACA-E2EB671F350A}">
      <dsp:nvSpPr>
        <dsp:cNvPr id="0" name=""/>
        <dsp:cNvSpPr/>
      </dsp:nvSpPr>
      <dsp:spPr>
        <a:xfrm>
          <a:off x="401950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AA276-5DA4-4FE0-81E7-1B344FB95343}">
      <dsp:nvSpPr>
        <dsp:cNvPr id="0" name=""/>
        <dsp:cNvSpPr/>
      </dsp:nvSpPr>
      <dsp:spPr>
        <a:xfrm>
          <a:off x="552155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 de execução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74152" y="1901046"/>
        <a:ext cx="1157639" cy="707026"/>
      </dsp:txXfrm>
    </dsp:sp>
    <dsp:sp modelId="{024F1168-0D5A-4A2A-8678-CA3454B68622}">
      <dsp:nvSpPr>
        <dsp:cNvPr id="0" name=""/>
        <dsp:cNvSpPr/>
      </dsp:nvSpPr>
      <dsp:spPr>
        <a:xfrm>
          <a:off x="401950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9D911-F3A8-47EE-929D-8E9CDC5CEED5}">
      <dsp:nvSpPr>
        <dsp:cNvPr id="0" name=""/>
        <dsp:cNvSpPr/>
      </dsp:nvSpPr>
      <dsp:spPr>
        <a:xfrm>
          <a:off x="552155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Ajustes no ambiente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574152" y="2839822"/>
        <a:ext cx="1157639" cy="707026"/>
      </dsp:txXfrm>
    </dsp:sp>
    <dsp:sp modelId="{45052139-6EF4-44D9-B147-A1A38C06435A}">
      <dsp:nvSpPr>
        <dsp:cNvPr id="0" name=""/>
        <dsp:cNvSpPr/>
      </dsp:nvSpPr>
      <dsp:spPr>
        <a:xfrm>
          <a:off x="2129299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Adequação a realidade do ente</a:t>
          </a:r>
          <a:endParaRPr lang="es-ES" sz="1400" b="1" kern="1200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151296" y="23494"/>
        <a:ext cx="1458047" cy="707026"/>
      </dsp:txXfrm>
    </dsp:sp>
    <dsp:sp modelId="{1503F7D0-9034-4AEB-B2D4-59E3527589D3}">
      <dsp:nvSpPr>
        <dsp:cNvPr id="0" name=""/>
        <dsp:cNvSpPr/>
      </dsp:nvSpPr>
      <dsp:spPr>
        <a:xfrm>
          <a:off x="2279503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7B1E-3A34-40B3-ADB4-FF63C554BAD9}">
      <dsp:nvSpPr>
        <dsp:cNvPr id="0" name=""/>
        <dsp:cNvSpPr/>
      </dsp:nvSpPr>
      <dsp:spPr>
        <a:xfrm>
          <a:off x="2429707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Avaliação dos requistos da regulamentação do ente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451704" y="962270"/>
        <a:ext cx="1157639" cy="707026"/>
      </dsp:txXfrm>
    </dsp:sp>
    <dsp:sp modelId="{6475215E-29F6-4C4D-AA14-3B7743623A57}">
      <dsp:nvSpPr>
        <dsp:cNvPr id="0" name=""/>
        <dsp:cNvSpPr/>
      </dsp:nvSpPr>
      <dsp:spPr>
        <a:xfrm>
          <a:off x="2279503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C33C7-5848-4DB6-AAD7-CDD97429DFC1}">
      <dsp:nvSpPr>
        <dsp:cNvPr id="0" name=""/>
        <dsp:cNvSpPr/>
      </dsp:nvSpPr>
      <dsp:spPr>
        <a:xfrm>
          <a:off x="2429707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Estudo da documentação técnica de projeto</a:t>
          </a:r>
          <a:endParaRPr lang="es-ES" sz="105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451704" y="1901046"/>
        <a:ext cx="1157639" cy="707026"/>
      </dsp:txXfrm>
    </dsp:sp>
    <dsp:sp modelId="{1BF54290-F183-47F0-90B7-49221CFDAE8C}">
      <dsp:nvSpPr>
        <dsp:cNvPr id="0" name=""/>
        <dsp:cNvSpPr/>
      </dsp:nvSpPr>
      <dsp:spPr>
        <a:xfrm>
          <a:off x="2279503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3C43C-A72D-4748-96E1-8D22FA812D26}">
      <dsp:nvSpPr>
        <dsp:cNvPr id="0" name=""/>
        <dsp:cNvSpPr/>
      </dsp:nvSpPr>
      <dsp:spPr>
        <a:xfrm>
          <a:off x="2429707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Parametrização e Customização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451704" y="2839822"/>
        <a:ext cx="1157639" cy="707026"/>
      </dsp:txXfrm>
    </dsp:sp>
    <dsp:sp modelId="{B2E3D859-15ED-4DB6-B521-6F72B99F9E7F}">
      <dsp:nvSpPr>
        <dsp:cNvPr id="0" name=""/>
        <dsp:cNvSpPr/>
      </dsp:nvSpPr>
      <dsp:spPr>
        <a:xfrm>
          <a:off x="2279503" y="752518"/>
          <a:ext cx="150204" cy="337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594"/>
              </a:lnTo>
              <a:lnTo>
                <a:pt x="150204" y="3379594"/>
              </a:lnTo>
            </a:path>
          </a:pathLst>
        </a:custGeom>
        <a:noFill/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887B4-B689-42B6-9FC9-D164414E1F1F}">
      <dsp:nvSpPr>
        <dsp:cNvPr id="0" name=""/>
        <dsp:cNvSpPr/>
      </dsp:nvSpPr>
      <dsp:spPr>
        <a:xfrm>
          <a:off x="2429707" y="3756601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67ED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Testes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2451704" y="3778598"/>
        <a:ext cx="1157639" cy="707026"/>
      </dsp:txXfrm>
    </dsp:sp>
    <dsp:sp modelId="{90649C4D-3F37-46F2-89B4-5363B4392647}">
      <dsp:nvSpPr>
        <dsp:cNvPr id="0" name=""/>
        <dsp:cNvSpPr/>
      </dsp:nvSpPr>
      <dsp:spPr>
        <a:xfrm>
          <a:off x="4006851" y="1497"/>
          <a:ext cx="1502041" cy="7510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itchFamily="34" charset="0"/>
              <a:ea typeface="+mn-ea"/>
              <a:cs typeface="Arial"/>
            </a:rPr>
            <a:t>Implantação</a:t>
          </a:r>
          <a:endParaRPr lang="es-ES" sz="1400" b="1" kern="1200" dirty="0">
            <a:solidFill>
              <a:schemeClr val="tx1"/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028848" y="23494"/>
        <a:ext cx="1458047" cy="707026"/>
      </dsp:txXfrm>
    </dsp:sp>
    <dsp:sp modelId="{35E4EB29-D64F-4332-B74F-4757686DAE65}">
      <dsp:nvSpPr>
        <dsp:cNvPr id="0" name=""/>
        <dsp:cNvSpPr/>
      </dsp:nvSpPr>
      <dsp:spPr>
        <a:xfrm>
          <a:off x="4157055" y="752518"/>
          <a:ext cx="150204" cy="56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65"/>
              </a:lnTo>
              <a:lnTo>
                <a:pt x="150204" y="563265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6063F-EFA9-434F-9728-8853EB720FF6}">
      <dsp:nvSpPr>
        <dsp:cNvPr id="0" name=""/>
        <dsp:cNvSpPr/>
      </dsp:nvSpPr>
      <dsp:spPr>
        <a:xfrm>
          <a:off x="4307259" y="940273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Ambiente de produção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329256" y="962270"/>
        <a:ext cx="1157639" cy="707026"/>
      </dsp:txXfrm>
    </dsp:sp>
    <dsp:sp modelId="{CC02DCA9-0D52-4786-9B19-806372286267}">
      <dsp:nvSpPr>
        <dsp:cNvPr id="0" name=""/>
        <dsp:cNvSpPr/>
      </dsp:nvSpPr>
      <dsp:spPr>
        <a:xfrm>
          <a:off x="4157055" y="752518"/>
          <a:ext cx="150204" cy="150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041"/>
              </a:lnTo>
              <a:lnTo>
                <a:pt x="150204" y="1502041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6EF0-79E8-42A9-ABD6-7925CF81983E}">
      <dsp:nvSpPr>
        <dsp:cNvPr id="0" name=""/>
        <dsp:cNvSpPr/>
      </dsp:nvSpPr>
      <dsp:spPr>
        <a:xfrm>
          <a:off x="4307259" y="1879049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Bases de dados preparadas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329256" y="1901046"/>
        <a:ext cx="1157639" cy="707026"/>
      </dsp:txXfrm>
    </dsp:sp>
    <dsp:sp modelId="{727437C7-3F66-4057-A1C5-EDAA6FB7F441}">
      <dsp:nvSpPr>
        <dsp:cNvPr id="0" name=""/>
        <dsp:cNvSpPr/>
      </dsp:nvSpPr>
      <dsp:spPr>
        <a:xfrm>
          <a:off x="4157055" y="752518"/>
          <a:ext cx="150204" cy="2440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818"/>
              </a:lnTo>
              <a:lnTo>
                <a:pt x="150204" y="2440818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82939-1E7B-47D4-8E60-CA1CBC72BFE7}">
      <dsp:nvSpPr>
        <dsp:cNvPr id="0" name=""/>
        <dsp:cNvSpPr/>
      </dsp:nvSpPr>
      <dsp:spPr>
        <a:xfrm>
          <a:off x="4307259" y="2817825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Projeto Piloto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329256" y="2839822"/>
        <a:ext cx="1157639" cy="707026"/>
      </dsp:txXfrm>
    </dsp:sp>
    <dsp:sp modelId="{030EE698-4457-4326-A144-5C0C18E6656E}">
      <dsp:nvSpPr>
        <dsp:cNvPr id="0" name=""/>
        <dsp:cNvSpPr/>
      </dsp:nvSpPr>
      <dsp:spPr>
        <a:xfrm>
          <a:off x="4157055" y="752518"/>
          <a:ext cx="150204" cy="337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594"/>
              </a:lnTo>
              <a:lnTo>
                <a:pt x="150204" y="3379594"/>
              </a:lnTo>
            </a:path>
          </a:pathLst>
        </a:custGeom>
        <a:noFill/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C4E4-AF4A-4727-B696-3A66F73C8A9B}">
      <dsp:nvSpPr>
        <dsp:cNvPr id="0" name=""/>
        <dsp:cNvSpPr/>
      </dsp:nvSpPr>
      <dsp:spPr>
        <a:xfrm>
          <a:off x="4307259" y="3756601"/>
          <a:ext cx="1201633" cy="75102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B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 pitchFamily="34" charset="0"/>
              <a:ea typeface="+mn-ea"/>
              <a:cs typeface="Arial"/>
            </a:rPr>
            <a:t>Lançamento</a:t>
          </a:r>
          <a:endParaRPr lang="es-E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entury Gothic" pitchFamily="34" charset="0"/>
            <a:ea typeface="+mn-ea"/>
            <a:cs typeface="Arial"/>
          </a:endParaRPr>
        </a:p>
      </dsp:txBody>
      <dsp:txXfrm>
        <a:off x="4329256" y="3778598"/>
        <a:ext cx="1157639" cy="707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s://docs.google.com/forms/d/e/1FAIpQLSfGuXhi16f1bvS5oyY_slM4xCQLNvohqpf_E6uI4wQQxNhukw/viewform" TargetMode="Externa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softwarepublico.gov.br/social/e-sic-livre/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ic.df.gov.br/Sistema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cgu.gov.br/assuntos/transparencia-publica/brasil-transparente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oftwarepublico.gov.br/social/e-sic-liv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9876" y="511828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altLang="pt-BR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Vani" panose="020B0502040204020203" pitchFamily="34" charset="0"/>
              </a:rPr>
              <a:t>Secretaria de Transparência e Prevenção da Corrupção</a:t>
            </a:r>
            <a:br>
              <a:rPr lang="pt-BR" altLang="pt-BR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Vani" panose="020B0502040204020203" pitchFamily="34" charset="0"/>
              </a:rPr>
            </a:br>
            <a:endParaRPr lang="pt-BR" altLang="pt-BR" sz="2400" b="1" dirty="0">
              <a:solidFill>
                <a:prstClr val="black">
                  <a:lumMod val="95000"/>
                  <a:lumOff val="5000"/>
                </a:prstClr>
              </a:solidFill>
              <a:cs typeface="Vani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532" y="561072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pt-BR" altLang="pt-BR" sz="1600" b="1" dirty="0">
              <a:solidFill>
                <a:prstClr val="black">
                  <a:lumMod val="95000"/>
                  <a:lumOff val="5000"/>
                </a:prstClr>
              </a:solidFill>
              <a:cs typeface="Vani" panose="020B0502040204020203" pitchFamily="34" charset="0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9" y="831040"/>
            <a:ext cx="3816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3065463"/>
            <a:ext cx="9144000" cy="647700"/>
          </a:xfrm>
          <a:prstGeom prst="rect">
            <a:avLst/>
          </a:prstGeom>
          <a:solidFill>
            <a:srgbClr val="3333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cs typeface="Arial"/>
              </a:rPr>
              <a:t>Orientações para Implantação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3713163"/>
            <a:ext cx="9144000" cy="647700"/>
          </a:xfrm>
          <a:prstGeom prst="rect">
            <a:avLst/>
          </a:prstGeom>
          <a:solidFill>
            <a:srgbClr val="33339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kern="0" dirty="0">
                <a:solidFill>
                  <a:prstClr val="white"/>
                </a:solidFill>
                <a:latin typeface="Century Gothic" pitchFamily="34" charset="0"/>
                <a:cs typeface="Arial"/>
              </a:rPr>
              <a:t>das alternativas de </a:t>
            </a:r>
            <a:r>
              <a:rPr lang="pt-BR" sz="4000" kern="0" dirty="0" err="1">
                <a:solidFill>
                  <a:prstClr val="white"/>
                </a:solidFill>
                <a:latin typeface="Century Gothic" pitchFamily="34" charset="0"/>
                <a:cs typeface="Arial"/>
              </a:rPr>
              <a:t>e-SIC</a:t>
            </a:r>
            <a:endParaRPr kumimoji="0" lang="pt-BR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3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1537885" y="925595"/>
            <a:ext cx="6790805" cy="649288"/>
            <a:chOff x="1165921" y="836712"/>
            <a:chExt cx="6790455" cy="648851"/>
          </a:xfrm>
        </p:grpSpPr>
        <p:sp>
          <p:nvSpPr>
            <p:cNvPr id="13" name="Retângulo de cantos arredondados 5"/>
            <p:cNvSpPr/>
            <p:nvPr/>
          </p:nvSpPr>
          <p:spPr>
            <a:xfrm>
              <a:off x="1187624" y="836712"/>
              <a:ext cx="6768752" cy="648851"/>
            </a:xfrm>
            <a:prstGeom prst="roundRect">
              <a:avLst/>
            </a:prstGeom>
            <a:solidFill>
              <a:srgbClr val="333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165921" y="868440"/>
              <a:ext cx="6768752" cy="5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PASSOS RECOMENDADOS PARA IMPLANTAÇÃO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DO </a:t>
              </a:r>
              <a:r>
                <a:rPr kumimoji="0" lang="pt-B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 PELO ENTE PARCEIRO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" y="769542"/>
            <a:ext cx="787846" cy="773589"/>
          </a:xfrm>
          <a:prstGeom prst="rect">
            <a:avLst/>
          </a:prstGeom>
        </p:spPr>
      </p:pic>
      <p:graphicFrame>
        <p:nvGraphicFramePr>
          <p:cNvPr id="8" name="Diagram 4"/>
          <p:cNvGraphicFramePr/>
          <p:nvPr>
            <p:extLst>
              <p:ext uri="{D42A27DB-BD31-4B8C-83A1-F6EECF244321}">
                <p14:modId xmlns:p14="http://schemas.microsoft.com/office/powerpoint/2010/main" val="1752529295"/>
              </p:ext>
            </p:extLst>
          </p:nvPr>
        </p:nvGraphicFramePr>
        <p:xfrm>
          <a:off x="405216" y="1754373"/>
          <a:ext cx="8738784" cy="495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18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1537885" y="925595"/>
            <a:ext cx="6790805" cy="649288"/>
            <a:chOff x="1165921" y="836712"/>
            <a:chExt cx="6790455" cy="648851"/>
          </a:xfrm>
        </p:grpSpPr>
        <p:sp>
          <p:nvSpPr>
            <p:cNvPr id="13" name="Retângulo de cantos arredondados 5"/>
            <p:cNvSpPr/>
            <p:nvPr/>
          </p:nvSpPr>
          <p:spPr>
            <a:xfrm>
              <a:off x="1187624" y="836712"/>
              <a:ext cx="6768752" cy="648851"/>
            </a:xfrm>
            <a:prstGeom prst="roundRect">
              <a:avLst/>
            </a:prstGeom>
            <a:solidFill>
              <a:srgbClr val="333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165921" y="868440"/>
              <a:ext cx="6768752" cy="5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PASSOS RECOMENDADOS PARA IMPLANTAÇÃO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DO </a:t>
              </a:r>
              <a:r>
                <a:rPr kumimoji="0" lang="pt-B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 PELO ENTE PARCEIRO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" y="769542"/>
            <a:ext cx="787846" cy="773589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2881" y="2000065"/>
            <a:ext cx="357266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00"/>
                </a:solidFill>
                <a:latin typeface="Century Gothic" pitchFamily="34" charset="0"/>
              </a:rPr>
              <a:t>A partir do termo de adesão assinado, o ente deve indicar o responsável técnico que terá acesso e responsabilidade sobre os fontes recebidos nas condições estabelecidas no termo de adesão e na Portaria CGU 277/2013 a partir de um formulário eletrônico.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0000"/>
                </a:solidFill>
                <a:latin typeface="Century Gothic" pitchFamily="34" charset="0"/>
              </a:rPr>
              <a:t>A Regional da CGU em seu Estado deve acompanhar esse processo.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0000"/>
                </a:solidFill>
                <a:latin typeface="Century Gothic" pitchFamily="34" charset="0"/>
              </a:rPr>
              <a:t>Registre-se no formulário para aquisição do </a:t>
            </a:r>
            <a:r>
              <a:rPr lang="pt-BR" altLang="pt-BR" b="1" dirty="0" err="1">
                <a:solidFill>
                  <a:srgbClr val="000000"/>
                </a:solidFill>
                <a:latin typeface="Century Gothic" pitchFamily="34" charset="0"/>
              </a:rPr>
              <a:t>e-SIC</a:t>
            </a:r>
            <a:r>
              <a:rPr lang="pt-BR" altLang="pt-BR" b="1" dirty="0">
                <a:solidFill>
                  <a:srgbClr val="000000"/>
                </a:solidFill>
                <a:latin typeface="Century Gothic" pitchFamily="34" charset="0"/>
              </a:rPr>
              <a:t> Federal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0000"/>
                </a:solidFill>
                <a:latin typeface="Century Gothic" pitchFamily="34" charset="0"/>
              </a:rPr>
              <a:t>Clique </a:t>
            </a:r>
            <a:r>
              <a:rPr lang="pt-BR" altLang="pt-BR" b="1" dirty="0">
                <a:solidFill>
                  <a:srgbClr val="000000"/>
                </a:solidFill>
                <a:latin typeface="Century Gothic" pitchFamily="34" charset="0"/>
                <a:hlinkClick r:id="rId3"/>
              </a:rPr>
              <a:t>aqui</a:t>
            </a:r>
            <a:endParaRPr lang="pt-BR" altLang="pt-BR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02" y="1690875"/>
            <a:ext cx="3058514" cy="5101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4"/>
          <p:cNvGraphicFramePr/>
          <p:nvPr>
            <p:extLst>
              <p:ext uri="{D42A27DB-BD31-4B8C-83A1-F6EECF244321}">
                <p14:modId xmlns:p14="http://schemas.microsoft.com/office/powerpoint/2010/main" val="3615606011"/>
              </p:ext>
            </p:extLst>
          </p:nvPr>
        </p:nvGraphicFramePr>
        <p:xfrm>
          <a:off x="7300922" y="2000065"/>
          <a:ext cx="1728192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1297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1537885" y="925595"/>
            <a:ext cx="6790805" cy="649288"/>
            <a:chOff x="1165921" y="836712"/>
            <a:chExt cx="6790455" cy="648851"/>
          </a:xfrm>
        </p:grpSpPr>
        <p:sp>
          <p:nvSpPr>
            <p:cNvPr id="13" name="Retângulo de cantos arredondados 5"/>
            <p:cNvSpPr/>
            <p:nvPr/>
          </p:nvSpPr>
          <p:spPr>
            <a:xfrm>
              <a:off x="1187624" y="836712"/>
              <a:ext cx="6768752" cy="648851"/>
            </a:xfrm>
            <a:prstGeom prst="roundRect">
              <a:avLst/>
            </a:prstGeom>
            <a:solidFill>
              <a:srgbClr val="333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165921" y="868440"/>
              <a:ext cx="6768752" cy="5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PASSOS RECOMENDADOS PARA IMPLANTAÇÃO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DO </a:t>
              </a:r>
              <a:r>
                <a:rPr kumimoji="0" lang="pt-B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 PELO ENTE PARCEIRO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" y="769542"/>
            <a:ext cx="787846" cy="773589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16268" y="1865137"/>
            <a:ext cx="684076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O </a:t>
            </a:r>
            <a:r>
              <a:rPr lang="pt-BR" altLang="pt-BR" sz="2000" b="1" dirty="0">
                <a:solidFill>
                  <a:srgbClr val="000000"/>
                </a:solidFill>
                <a:latin typeface="Century Gothic" pitchFamily="34" charset="0"/>
              </a:rPr>
              <a:t>Tutorial de Instalação</a:t>
            </a: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 do </a:t>
            </a:r>
            <a:r>
              <a:rPr lang="pt-BR" altLang="pt-BR" sz="2000" dirty="0" err="1">
                <a:solidFill>
                  <a:srgbClr val="000000"/>
                </a:solidFill>
                <a:latin typeface="Century Gothic" pitchFamily="34" charset="0"/>
              </a:rPr>
              <a:t>e-SIC</a:t>
            </a: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 Livre no site </a:t>
            </a: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  <a:hlinkClick r:id="rId3"/>
              </a:rPr>
              <a:t>https://softwarepublico.gov.br/social/e-sic-livre/</a:t>
            </a:r>
            <a:endParaRPr lang="pt-BR" altLang="pt-BR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Ou o </a:t>
            </a:r>
            <a:r>
              <a:rPr lang="pt-BR" altLang="pt-BR" sz="2000" b="1" dirty="0">
                <a:solidFill>
                  <a:srgbClr val="000000"/>
                </a:solidFill>
                <a:latin typeface="Century Gothic" pitchFamily="34" charset="0"/>
              </a:rPr>
              <a:t>manual de implantação do </a:t>
            </a:r>
            <a:r>
              <a:rPr lang="pt-BR" altLang="pt-BR" sz="2000" b="1" dirty="0" err="1">
                <a:solidFill>
                  <a:srgbClr val="000000"/>
                </a:solidFill>
                <a:latin typeface="Century Gothic" pitchFamily="34" charset="0"/>
              </a:rPr>
              <a:t>e-SIC</a:t>
            </a:r>
            <a:r>
              <a:rPr lang="pt-BR" altLang="pt-BR" sz="2000" b="1" dirty="0">
                <a:solidFill>
                  <a:srgbClr val="000000"/>
                </a:solidFill>
                <a:latin typeface="Century Gothic" pitchFamily="34" charset="0"/>
              </a:rPr>
              <a:t> Federal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Ambos são instrumentos para colocar o sistema </a:t>
            </a:r>
            <a:r>
              <a:rPr lang="pt-BR" altLang="pt-BR" sz="2000" dirty="0" err="1">
                <a:solidFill>
                  <a:srgbClr val="000000"/>
                </a:solidFill>
                <a:latin typeface="Century Gothic" pitchFamily="34" charset="0"/>
              </a:rPr>
              <a:t>e-SIC</a:t>
            </a: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 operacional no ambiente do parceiro sem maiores dificuldades.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RECOMENDAÇÃO: Deve ser lido e seguido pelos especialistas de TI na tecnologia citada.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Century Gothic" pitchFamily="34" charset="0"/>
              </a:rPr>
              <a:t>A partir desses cuidados a montagem do ambiente será facilitada, pois lembramos, </a:t>
            </a:r>
            <a:r>
              <a:rPr lang="pt-BR" altLang="pt-BR" sz="2000" b="1" u="sng" dirty="0">
                <a:solidFill>
                  <a:srgbClr val="000000"/>
                </a:solidFill>
                <a:latin typeface="Century Gothic" pitchFamily="34" charset="0"/>
              </a:rPr>
              <a:t>a CGU não oferece suporte técnico para a instalação do sistema.</a:t>
            </a:r>
            <a:endParaRPr lang="pt-BR" altLang="pt-BR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16" name="Diagram 4"/>
          <p:cNvGraphicFramePr/>
          <p:nvPr>
            <p:extLst>
              <p:ext uri="{D42A27DB-BD31-4B8C-83A1-F6EECF244321}">
                <p14:modId xmlns:p14="http://schemas.microsoft.com/office/powerpoint/2010/main" val="1387187445"/>
              </p:ext>
            </p:extLst>
          </p:nvPr>
        </p:nvGraphicFramePr>
        <p:xfrm>
          <a:off x="7258391" y="1965067"/>
          <a:ext cx="1728192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19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1537885" y="925595"/>
            <a:ext cx="6790805" cy="649288"/>
            <a:chOff x="1165921" y="836712"/>
            <a:chExt cx="6790455" cy="648851"/>
          </a:xfrm>
        </p:grpSpPr>
        <p:sp>
          <p:nvSpPr>
            <p:cNvPr id="13" name="Retângulo de cantos arredondados 5"/>
            <p:cNvSpPr/>
            <p:nvPr/>
          </p:nvSpPr>
          <p:spPr>
            <a:xfrm>
              <a:off x="1187624" y="836712"/>
              <a:ext cx="6768752" cy="648851"/>
            </a:xfrm>
            <a:prstGeom prst="roundRect">
              <a:avLst/>
            </a:prstGeom>
            <a:solidFill>
              <a:srgbClr val="333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165921" y="868440"/>
              <a:ext cx="6768752" cy="5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PASSOS RECOMENDADOS PARA IMPLANTAÇÃO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DO </a:t>
              </a:r>
              <a:r>
                <a:rPr kumimoji="0" lang="pt-B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 PELO ENTE PARCEIRO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" y="769542"/>
            <a:ext cx="787846" cy="773589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7950" y="2636838"/>
            <a:ext cx="3455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0000"/>
                </a:solidFill>
                <a:latin typeface="+mn-lt"/>
              </a:rPr>
              <a:t>SUGESTÃO DE PROCESSO DE TRABALHO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00"/>
                </a:solidFill>
                <a:latin typeface="Century Gothic" pitchFamily="34" charset="0"/>
              </a:rPr>
              <a:t>As demais etapas devem ser conduzidas dentro da fisiologia de gestão de sistemas do ente e são sugestivas apenas.</a:t>
            </a:r>
            <a:endParaRPr lang="es-ES" altLang="pt-BR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Diagram 4"/>
          <p:cNvGraphicFramePr/>
          <p:nvPr>
            <p:extLst>
              <p:ext uri="{D42A27DB-BD31-4B8C-83A1-F6EECF244321}">
                <p14:modId xmlns:p14="http://schemas.microsoft.com/office/powerpoint/2010/main" val="1616264418"/>
              </p:ext>
            </p:extLst>
          </p:nvPr>
        </p:nvGraphicFramePr>
        <p:xfrm>
          <a:off x="3383360" y="1962524"/>
          <a:ext cx="5760640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86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0" y="1382233"/>
            <a:ext cx="8300693" cy="54757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3526" y="935665"/>
            <a:ext cx="799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Case de sucesso GDF - </a:t>
            </a:r>
            <a:r>
              <a:rPr lang="pt-BR" dirty="0">
                <a:solidFill>
                  <a:srgbClr val="0070C0"/>
                </a:solidFill>
                <a:hlinkClick r:id="rId3"/>
              </a:rPr>
              <a:t>www.e-sic.df.gov.br/Sistema</a:t>
            </a:r>
            <a:r>
              <a:rPr lang="pt-BR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8333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700363"/>
            <a:ext cx="41957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15212" y="3157722"/>
            <a:ext cx="7745487" cy="332398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pt-BR" sz="2800" b="1" kern="0" dirty="0">
                <a:solidFill>
                  <a:srgbClr val="0070C0"/>
                </a:solidFill>
                <a:latin typeface="Century Gothic" pitchFamily="34" charset="0"/>
                <a:cs typeface="Arial"/>
              </a:rPr>
              <a:t>Apoiar Estados e municípios na implementação da Lei de Acesso à Informação, no incremento da transparência pública e na adoção de medidas de governo aberto</a:t>
            </a:r>
          </a:p>
        </p:txBody>
      </p:sp>
      <p:sp>
        <p:nvSpPr>
          <p:cNvPr id="11" name="Forma 10"/>
          <p:cNvSpPr/>
          <p:nvPr/>
        </p:nvSpPr>
        <p:spPr>
          <a:xfrm rot="15638752" flipH="1" flipV="1">
            <a:off x="4131266" y="1065099"/>
            <a:ext cx="1474889" cy="220915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429060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700363"/>
            <a:ext cx="41957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415982"/>
              </p:ext>
            </p:extLst>
          </p:nvPr>
        </p:nvGraphicFramePr>
        <p:xfrm>
          <a:off x="1834304" y="2857776"/>
          <a:ext cx="6121152" cy="391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2"/>
          <p:cNvSpPr/>
          <p:nvPr/>
        </p:nvSpPr>
        <p:spPr>
          <a:xfrm>
            <a:off x="4894880" y="3076850"/>
            <a:ext cx="3167063" cy="1384300"/>
          </a:xfrm>
          <a:prstGeom prst="ellipse">
            <a:avLst/>
          </a:prstGeom>
          <a:noFill/>
          <a:ln w="25400" cap="flat" cmpd="sng" algn="ctr">
            <a:solidFill>
              <a:srgbClr val="B41C8C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s-ES" ker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49" y="828080"/>
            <a:ext cx="2114812" cy="13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61" y="1796387"/>
            <a:ext cx="2286405" cy="11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7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59" y="1250654"/>
            <a:ext cx="6753225" cy="14859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9339" y="881322"/>
            <a:ext cx="802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http://www.cgu.gov.br/assuntos/transparencia-publica/brasil-transparente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683568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Aquisição do </a:t>
            </a:r>
            <a:r>
              <a:rPr lang="pt-BR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e-SIC</a:t>
            </a:r>
            <a:endParaRPr lang="pt-BR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Qualquer órgão ou entidade da administração pública de Estados e municípios que deseja implantar um sistema eletrônico para recebimento e  gerenciamento dos pedidos de acesso a informação tem </a:t>
            </a: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duas opções</a:t>
            </a: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 de software, ambas gratuitas, para download:</a:t>
            </a:r>
          </a:p>
        </p:txBody>
      </p:sp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1615951027"/>
              </p:ext>
            </p:extLst>
          </p:nvPr>
        </p:nvGraphicFramePr>
        <p:xfrm>
          <a:off x="1979712" y="4653136"/>
          <a:ext cx="5712296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831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4"/>
          <p:cNvGrpSpPr>
            <a:grpSpLocks/>
          </p:cNvGrpSpPr>
          <p:nvPr/>
        </p:nvGrpSpPr>
        <p:grpSpPr bwMode="auto">
          <a:xfrm>
            <a:off x="1574722" y="926390"/>
            <a:ext cx="6769100" cy="647700"/>
            <a:chOff x="1187624" y="836712"/>
            <a:chExt cx="6768752" cy="648072"/>
          </a:xfrm>
        </p:grpSpPr>
        <p:sp>
          <p:nvSpPr>
            <p:cNvPr id="7" name="Retângulo de cantos arredondados 11"/>
            <p:cNvSpPr/>
            <p:nvPr/>
          </p:nvSpPr>
          <p:spPr>
            <a:xfrm>
              <a:off x="1187624" y="836712"/>
              <a:ext cx="6768752" cy="648072"/>
            </a:xfrm>
            <a:prstGeom prst="roundRect">
              <a:avLst/>
            </a:prstGeom>
            <a:solidFill>
              <a:srgbClr val="DAEDE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187624" y="908190"/>
              <a:ext cx="6768752" cy="46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Livre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6" y="763993"/>
            <a:ext cx="972493" cy="9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68880" y="2032837"/>
            <a:ext cx="8712968" cy="496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Solução voltada para a gestão de atendimento aos pedidos, baseado em perguntas e respostas, que oferece aos municípios e Estados uma solução plenamente aderente à Lei de Acesso à Informação (LAI).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Desenvolvido em PHP/MySQL, possui módulos como: cadastro de organizações e departamentos, requerimentos com protocolo automático e perguntas frequentes, entre outros.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Requisitos Mínimos de Software:</a:t>
            </a:r>
            <a:endParaRPr lang="pt-BR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Apache 2.0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PHP 5.4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MySQL 5.5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Linux ou Windows Server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Processador de 4 núcleos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1GB de memória RAM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Espaço em disco de 15GB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4" y="3948557"/>
            <a:ext cx="3498112" cy="25718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395187" y="1574561"/>
            <a:ext cx="745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Download do sistema: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  <a:hlinkClick r:id="rId4"/>
              </a:rPr>
              <a:t>https://softwarepublico.gov.br/social/e-sic-livre/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2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6" y="763993"/>
            <a:ext cx="972493" cy="9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3"/>
          <p:cNvGrpSpPr>
            <a:grpSpLocks/>
          </p:cNvGrpSpPr>
          <p:nvPr/>
        </p:nvGrpSpPr>
        <p:grpSpPr bwMode="auto">
          <a:xfrm>
            <a:off x="1537885" y="925595"/>
            <a:ext cx="6790805" cy="649288"/>
            <a:chOff x="1165921" y="836712"/>
            <a:chExt cx="6790455" cy="648851"/>
          </a:xfrm>
        </p:grpSpPr>
        <p:sp>
          <p:nvSpPr>
            <p:cNvPr id="13" name="Retângulo de cantos arredondados 5"/>
            <p:cNvSpPr/>
            <p:nvPr/>
          </p:nvSpPr>
          <p:spPr>
            <a:xfrm>
              <a:off x="1187624" y="836712"/>
              <a:ext cx="6768752" cy="648851"/>
            </a:xfrm>
            <a:prstGeom prst="roundRect">
              <a:avLst/>
            </a:prstGeom>
            <a:solidFill>
              <a:srgbClr val="333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165921" y="868440"/>
              <a:ext cx="6768752" cy="58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PASSOS RECOMENDADOS PARA IMPLANTAÇÃO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DO </a:t>
              </a:r>
              <a:r>
                <a:rPr kumimoji="0" lang="pt-B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Livre PELO ENTE PARCEIRO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graphicFrame>
        <p:nvGraphicFramePr>
          <p:cNvPr id="15" name="Diagram 4"/>
          <p:cNvGraphicFramePr/>
          <p:nvPr>
            <p:extLst>
              <p:ext uri="{D42A27DB-BD31-4B8C-83A1-F6EECF244321}">
                <p14:modId xmlns:p14="http://schemas.microsoft.com/office/powerpoint/2010/main" val="602762124"/>
              </p:ext>
            </p:extLst>
          </p:nvPr>
        </p:nvGraphicFramePr>
        <p:xfrm>
          <a:off x="297642" y="1768235"/>
          <a:ext cx="9249586" cy="488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90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4"/>
          <p:cNvGrpSpPr>
            <a:grpSpLocks/>
          </p:cNvGrpSpPr>
          <p:nvPr/>
        </p:nvGrpSpPr>
        <p:grpSpPr bwMode="auto">
          <a:xfrm>
            <a:off x="1574722" y="926390"/>
            <a:ext cx="6769100" cy="647700"/>
            <a:chOff x="1187624" y="836712"/>
            <a:chExt cx="6768752" cy="648072"/>
          </a:xfrm>
        </p:grpSpPr>
        <p:sp>
          <p:nvSpPr>
            <p:cNvPr id="7" name="Retângulo de cantos arredondados 11"/>
            <p:cNvSpPr/>
            <p:nvPr/>
          </p:nvSpPr>
          <p:spPr>
            <a:xfrm>
              <a:off x="1187624" y="836712"/>
              <a:ext cx="6768752" cy="648072"/>
            </a:xfrm>
            <a:prstGeom prst="roundRect">
              <a:avLst/>
            </a:prstGeom>
            <a:solidFill>
              <a:srgbClr val="DAEDE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187624" y="908190"/>
              <a:ext cx="6768752" cy="46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200779" y="1645527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No âmbito do Poder Executivo Federal, com base nas competências atribuídas pelo Decreto 7.724, de 2012, a CGU desenvolveu o Sistema Eletrônico do Serviço de Informação ao Cidadão (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e-SIC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 para controle e registro dos pedidos de acesso dos órgãos e entidades do Poder Executivo Federal. Através desse sistema é possível, além de fazer o pedido, acompanhar os prazos, receber resposta de pedido por e-mail, interpor recursos, apresentar reclamações e consultar as respostas recebidas.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Requisitos mínimos: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Windows XP, Windows Server 2003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Internet 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Information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Services 6.0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Visual Studio 2012 (Professional, 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Ultimate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ou Express)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SQL Server 2008 R2 (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Developer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, Standard ou Express)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Microsoft SQL Server 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Reporting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Services 2008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Report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Viewer</a:t>
            </a: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2010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Espaço em disco de 2GB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0825"/>
            <a:ext cx="2483768" cy="16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8" y="799831"/>
            <a:ext cx="7925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1229981" y="819741"/>
            <a:ext cx="6769100" cy="649288"/>
            <a:chOff x="1187624" y="836712"/>
            <a:chExt cx="6768752" cy="648072"/>
          </a:xfrm>
        </p:grpSpPr>
        <p:sp>
          <p:nvSpPr>
            <p:cNvPr id="5" name="Retângulo de cantos arredondados 11"/>
            <p:cNvSpPr/>
            <p:nvPr/>
          </p:nvSpPr>
          <p:spPr>
            <a:xfrm>
              <a:off x="1187624" y="836712"/>
              <a:ext cx="6768752" cy="648072"/>
            </a:xfrm>
            <a:prstGeom prst="roundRect">
              <a:avLst/>
            </a:prstGeom>
            <a:solidFill>
              <a:srgbClr val="DAEDE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187624" y="908016"/>
              <a:ext cx="6768752" cy="46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TERMO DE ADESÃO:</a:t>
              </a:r>
              <a:r>
                <a:rPr kumimoji="0" lang="pt-BR" sz="2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</a:t>
              </a:r>
              <a:r>
                <a:rPr kumimoji="0" lang="pt-BR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7" name="TextBox 2"/>
          <p:cNvSpPr txBox="1"/>
          <p:nvPr/>
        </p:nvSpPr>
        <p:spPr>
          <a:xfrm>
            <a:off x="293617" y="1657425"/>
            <a:ext cx="8641828" cy="570468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BBE0E3">
                    <a:lumMod val="25000"/>
                  </a:srgbClr>
                </a:solidFill>
                <a:latin typeface="Century Gothic" pitchFamily="34" charset="0"/>
                <a:cs typeface="Arial" pitchFamily="34" charset="0"/>
              </a:rPr>
              <a:t>TERMOS LEGAIS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PORTARIA CGU Nº 277/2013 - DOU de 08/02/2013 (nº 28, Seção 1, pág. 8)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BBE0E3">
                    <a:lumMod val="25000"/>
                  </a:srgbClr>
                </a:solidFill>
                <a:latin typeface="Century Gothic" pitchFamily="34" charset="0"/>
                <a:cs typeface="Arial" pitchFamily="34" charset="0"/>
              </a:rPr>
              <a:t>CONDIÇÕES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8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(</a:t>
            </a:r>
            <a:r>
              <a:rPr lang="pt-BR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PORTARIA CGU  Nº 277/2013)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Nos termos do Programa Brasil Transparente, instituído pela Portaria CGU nº 277, de 07 de fevereiro de 2013,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o ente parceiro, em contrapartida, se 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responsabiliza em garantir as condições necessárias para sua implementação, conforme descrição abaixo: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800" i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- Em conjunto com a CGU: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a) executar as ações do Programa, com zelo, tempestividade e boa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i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i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qualidade dos resultados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apresentados, com a observância dos demais princípios da Administração Pública, buscando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alcançar eficiência e êxito em suas atividades;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b) elaborar indicadores e, quando possível, divulgar os resultados dos estudos realizados sobre o Programa;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c) adotar as ações necessárias para a realização dos seminários, cursos e treinamentos;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d) realizar as ações necessárias à replicação por multiplicadores de conhecimento da metodologia de capacitação resultante do Programa.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2970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1229981" y="819741"/>
            <a:ext cx="6769100" cy="649288"/>
            <a:chOff x="1187624" y="836712"/>
            <a:chExt cx="6768752" cy="648072"/>
          </a:xfrm>
        </p:grpSpPr>
        <p:sp>
          <p:nvSpPr>
            <p:cNvPr id="5" name="Retângulo de cantos arredondados 11"/>
            <p:cNvSpPr/>
            <p:nvPr/>
          </p:nvSpPr>
          <p:spPr>
            <a:xfrm>
              <a:off x="1187624" y="836712"/>
              <a:ext cx="6768752" cy="648072"/>
            </a:xfrm>
            <a:prstGeom prst="roundRect">
              <a:avLst/>
            </a:prstGeom>
            <a:solidFill>
              <a:srgbClr val="DAEDE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187624" y="908016"/>
              <a:ext cx="6768752" cy="46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TERMO DE ADESÃO:</a:t>
              </a:r>
              <a:r>
                <a:rPr kumimoji="0" lang="pt-BR" sz="2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</a:t>
              </a:r>
              <a:r>
                <a:rPr kumimoji="0" lang="pt-BR" sz="2400" b="1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e-SIC</a:t>
              </a:r>
              <a:r>
                <a:rPr kumimoji="0" lang="pt-BR" sz="2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cs typeface="Arial" charset="0"/>
                </a:rPr>
                <a:t> Federal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cs typeface="Arial" charset="0"/>
              </a:endParaRPr>
            </a:p>
          </p:txBody>
        </p:sp>
      </p:grpSp>
      <p:sp>
        <p:nvSpPr>
          <p:cNvPr id="8" name="TextBox 2"/>
          <p:cNvSpPr txBox="1"/>
          <p:nvPr/>
        </p:nvSpPr>
        <p:spPr>
          <a:xfrm>
            <a:off x="143000" y="1792067"/>
            <a:ext cx="9001000" cy="569386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BBE0E3">
                    <a:lumMod val="25000"/>
                  </a:srgbClr>
                </a:solidFill>
                <a:latin typeface="Century Gothic" pitchFamily="34" charset="0"/>
                <a:cs typeface="Arial" pitchFamily="34" charset="0"/>
              </a:rPr>
              <a:t>TERMOS LEGAIS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PORTARIA CGU Nº 277/2013 - DOU de 08/02/2013 (nº 28, Seção 1, pág. 8)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BBE0E3">
                    <a:lumMod val="25000"/>
                  </a:srgbClr>
                </a:solidFill>
                <a:latin typeface="Century Gothic" pitchFamily="34" charset="0"/>
                <a:cs typeface="Arial" pitchFamily="34" charset="0"/>
              </a:rPr>
              <a:t>CONDIÇÕES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...</a:t>
            </a:r>
            <a:endParaRPr lang="pt-BR" i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II -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Com relação à utilização do sistema eletrônico do Serviço de Informação ao Cidadão (</a:t>
            </a:r>
            <a:r>
              <a:rPr lang="pt-BR" b="1" i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eSIC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):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a)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instalar o e-SIC nas suas dependências, arcando </a:t>
            </a:r>
            <a:r>
              <a:rPr lang="pt-BR" b="1" i="1" u="sng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com todos os ônus e obrigações inerentes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d) </a:t>
            </a:r>
            <a:r>
              <a:rPr lang="pt-BR" b="1" u="sng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não vender, ceder ou transferir</a:t>
            </a:r>
            <a:r>
              <a:rPr lang="pt-BR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f) </a:t>
            </a:r>
            <a:r>
              <a:rPr lang="pt-BR" b="1" u="sng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reportar à CGU eventuais falhas 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identificadas no sistema;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...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h)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incluir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, obrigatoriamente, em qualquer ação promocional relacionada ao sistema objeto do presente Termo, o 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logotipo da CGU 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e a expressão "</a:t>
            </a:r>
            <a:r>
              <a:rPr lang="pt-BR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desenvolvido pela Controladoria-Geral da União - CGU</a:t>
            </a:r>
            <a:r>
              <a:rPr lang="pt-BR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075873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868</Words>
  <Application>Microsoft Office PowerPoint</Application>
  <PresentationFormat>Apresentação na tela (4:3)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Vani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Leonino Gomes Rocha</cp:lastModifiedBy>
  <cp:revision>48</cp:revision>
  <dcterms:created xsi:type="dcterms:W3CDTF">2016-09-14T18:22:07Z</dcterms:created>
  <dcterms:modified xsi:type="dcterms:W3CDTF">2017-08-21T16:26:28Z</dcterms:modified>
</cp:coreProperties>
</file>