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7104063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AFFF42-2D86-DF8D-6B69-1E2F4F19A1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952260-8F6B-75F9-F99D-B3AEA66987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680ABDB-931A-4F31-AC65-8ADF48A4D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47BC-F0D6-4578-B5CD-BBC77D709A1D}" type="datetimeFigureOut">
              <a:rPr lang="pt-BR" smtClean="0"/>
              <a:t>22/05/2025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D805403-81B6-F3C2-7C1B-A04C8F2DF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ADE5A57-DA3D-BE6B-6BBE-56EAEFC41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DA573-F104-4828-8C93-1E9A92D2D1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5176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367D8A-7626-7E66-AD2C-C688B37F8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270233-AC29-633A-4E2B-3BB227866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C47607-8FEC-E6C7-E507-2FFAA4375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47BC-F0D6-4578-B5CD-BBC77D709A1D}" type="datetimeFigureOut">
              <a:rPr lang="pt-BR" smtClean="0"/>
              <a:t>22/05/2025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07ED2AB-32C6-F459-ADAD-9BA867471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0607892-7BE4-F34B-D1BB-8F763D292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DA573-F104-4828-8C93-1E9A92D2D1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8463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4353AA-0C85-6E97-90F3-F2754DB1E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8A4D169-60C4-F4EA-00CC-B03C905DD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25F3AC3-3AC1-B6DC-E2EE-1C566BDBD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47BC-F0D6-4578-B5CD-BBC77D709A1D}" type="datetimeFigureOut">
              <a:rPr lang="pt-BR" smtClean="0"/>
              <a:t>22/05/2025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D9725C3-02E9-EADA-AB35-FB773729C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EC51645-2D50-76CA-8F4A-2DA0E5ACA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DA573-F104-4828-8C93-1E9A92D2D1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6344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76EC6E-A726-9FF9-8627-63FBDBE4F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10C0ED8-90DD-7B97-F7A4-7A5745B7C0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DF27557-05B9-7A6F-A5AE-65E34050EA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4F72176-CE53-F7B7-ACE9-7A25D11C0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47BC-F0D6-4578-B5CD-BBC77D709A1D}" type="datetimeFigureOut">
              <a:rPr lang="pt-BR" smtClean="0"/>
              <a:t>22/05/2025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387D716-960B-6965-DC2B-A409633B9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68BB167-F880-9351-4B08-7DD61F7A5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DA573-F104-4828-8C93-1E9A92D2D1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2958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49A33-24FD-F263-EFC8-964081620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D8AB221-58CB-4CB3-4CE6-0306597D3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6AAE925-9C84-5649-2BB7-A8461EBB1C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71723D3-4E81-03F2-D2C8-5FD1FA9EC4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AAF188C-2F7A-42CC-AE98-DBD42A588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6CCC2ED-3210-0211-1D8D-0A808A40F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47BC-F0D6-4578-B5CD-BBC77D709A1D}" type="datetimeFigureOut">
              <a:rPr lang="pt-BR" smtClean="0"/>
              <a:t>22/05/2025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0F71D7E-9284-B8D5-C454-A091F651F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D0E678E-D1C7-FB00-041B-F8275AF79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DA573-F104-4828-8C93-1E9A92D2D1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1935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53586B-827E-84C5-2FD9-A0A664D3B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D0B909D-2494-BDFF-F1E2-47D9EA97C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47BC-F0D6-4578-B5CD-BBC77D709A1D}" type="datetimeFigureOut">
              <a:rPr lang="pt-BR" smtClean="0"/>
              <a:t>22/05/2025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FF1BB3A-B315-701F-9A73-4AB39A294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8E925F8-2B02-D77B-CC8D-38BAEA182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DA573-F104-4828-8C93-1E9A92D2D1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2300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831A2F1-CCDC-06D1-5CBA-D410B6B99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47BC-F0D6-4578-B5CD-BBC77D709A1D}" type="datetimeFigureOut">
              <a:rPr lang="pt-BR" smtClean="0"/>
              <a:t>22/05/2025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2DA90FE-C4CF-28FC-CFCE-064D20CBF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FF914A0-E385-F768-337F-1055A708E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DA573-F104-4828-8C93-1E9A92D2D1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9466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16D357-0F59-ECAB-AE14-D5A595A82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4F4B101-48BB-BF29-5205-F340A5B19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967CF99-42B9-8E7E-7D86-F4FE0F85E4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2CB3AA9-AD6F-92C8-C8F1-6223206DC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47BC-F0D6-4578-B5CD-BBC77D709A1D}" type="datetimeFigureOut">
              <a:rPr lang="pt-BR" smtClean="0"/>
              <a:t>22/05/2025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9AE125-24EA-6B6B-1F16-EC08483CD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D609757-8095-41B9-74A0-190C8F5B6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DA573-F104-4828-8C93-1E9A92D2D1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0616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E768E7-5949-C98F-2B06-AFE14810B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91035D5-0A1A-3926-7077-99EBDA2042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A5602B5-3F50-D13F-1185-BA4022A663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024F607-B07E-2E89-1694-57A9FD450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47BC-F0D6-4578-B5CD-BBC77D709A1D}" type="datetimeFigureOut">
              <a:rPr lang="pt-BR" smtClean="0"/>
              <a:t>22/05/2025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5B5E370-9ACE-D646-1700-037604606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0A87FA2-8D6D-9B3D-51E1-71FAF78B9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DA573-F104-4828-8C93-1E9A92D2D1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4926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94FEC1-98F8-72DA-16B0-2AB6106EF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D656244-606E-B444-1DE7-2A713077DA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2EBA60-3FEF-38C7-D284-B2973E1CE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47BC-F0D6-4578-B5CD-BBC77D709A1D}" type="datetimeFigureOut">
              <a:rPr lang="pt-BR" smtClean="0"/>
              <a:t>22/05/2025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7EB362-C883-0E89-E401-1DFDEE55B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310F4E-74D7-221A-4DCC-97A32FD78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DA573-F104-4828-8C93-1E9A92D2D1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8571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52864AD-FABF-9704-DEF1-F6FDD67C79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7DA4242-E086-F04F-2397-2D1FA3CAB5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885E7D1-66F5-45FD-4393-02E25F0AF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47BC-F0D6-4578-B5CD-BBC77D709A1D}" type="datetimeFigureOut">
              <a:rPr lang="pt-BR" smtClean="0"/>
              <a:t>22/05/2025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6A9B21-F033-73BD-1ECA-FA98AED04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C6532B2-48EE-E2B9-C39C-068D50988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DA573-F104-4828-8C93-1E9A92D2D1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2722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CEC9A11-8C93-CBCF-BF29-354C3899A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7656CC8-E059-027F-4290-DD37B550C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3BADE4-700C-0C8C-B141-9A7AA988DC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1F47BC-F0D6-4578-B5CD-BBC77D709A1D}" type="datetimeFigureOut">
              <a:rPr lang="pt-BR" smtClean="0"/>
              <a:t>22/05/2025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3BE2CA-57AF-197A-3B26-094CE785E9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9587D2-2179-94EA-C3AF-BDC3BD2E82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ADA573-F104-4828-8C93-1E9A92D2D1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9442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Texto&#10;&#10;Descrição gerada automaticamente">
            <a:extLst>
              <a:ext uri="{FF2B5EF4-FFF2-40B4-BE49-F238E27FC236}">
                <a16:creationId xmlns:a16="http://schemas.microsoft.com/office/drawing/2014/main" id="{D659EF8F-469E-4EB7-AED0-D351AFE0B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677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0F36F-8378-B59D-8D56-1B25BF414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xto&#10;&#10;O conteúdo gerado por IA pode estar incorreto.">
            <a:extLst>
              <a:ext uri="{FF2B5EF4-FFF2-40B4-BE49-F238E27FC236}">
                <a16:creationId xmlns:a16="http://schemas.microsoft.com/office/drawing/2014/main" id="{4C14ED44-7471-63A4-FED1-9201550CD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911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B640E-AFD3-59DD-DFC6-9FC090F30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xto&#10;&#10;O conteúdo gerado por IA pode estar incorreto.">
            <a:extLst>
              <a:ext uri="{FF2B5EF4-FFF2-40B4-BE49-F238E27FC236}">
                <a16:creationId xmlns:a16="http://schemas.microsoft.com/office/drawing/2014/main" id="{27CAC86C-3746-5CF8-B9B1-CE04D3721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334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0F80C-BE0C-093E-0A42-874170003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xto&#10;&#10;O conteúdo gerado por IA pode estar incorreto.">
            <a:extLst>
              <a:ext uri="{FF2B5EF4-FFF2-40B4-BE49-F238E27FC236}">
                <a16:creationId xmlns:a16="http://schemas.microsoft.com/office/drawing/2014/main" id="{4EB605DB-3341-DE7A-84FA-5709AE793A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05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4D4A9-70A9-54ED-1426-C69896F58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Linha do tempo&#10;&#10;O conteúdo gerado por IA pode estar incorreto.">
            <a:extLst>
              <a:ext uri="{FF2B5EF4-FFF2-40B4-BE49-F238E27FC236}">
                <a16:creationId xmlns:a16="http://schemas.microsoft.com/office/drawing/2014/main" id="{36380B1E-DF75-0E10-6570-DAC186AE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739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8176D-C279-F0D2-89F7-7EB49053A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Diagrama&#10;&#10;O conteúdo gerado por IA pode estar incorreto.">
            <a:extLst>
              <a:ext uri="{FF2B5EF4-FFF2-40B4-BE49-F238E27FC236}">
                <a16:creationId xmlns:a16="http://schemas.microsoft.com/office/drawing/2014/main" id="{F03D1C3F-6524-9616-5F8C-34AFB4F8CC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810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E7C83-9D72-71B5-C422-568021E5C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7968127C-4871-CEFB-996A-C9B8C58956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034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AE738-141E-F1A9-77A9-57399D5D7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15D33798-3644-DB11-6E81-E589582A00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341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72E3B-FBCC-3307-A459-9AC115BBE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C15DC2EB-DD3A-4A18-AD27-ED71F644C5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029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0B3C0-47BB-0D20-07D7-56F9C0EF0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8E4F47C6-653B-2B5E-F6E3-DE5C66542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147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6DC9A5-36ED-3FC6-832C-783A75EF1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AEA4435E-D393-462A-1853-8B192D6B05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491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75A52-1C1B-6007-0B7A-CA2C37836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12F79498-B7D9-191A-50ED-F077F505E5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6182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REGINA CHAVES</dc:creator>
  <cp:lastModifiedBy>Lucyana Silva Sousa</cp:lastModifiedBy>
  <cp:revision>3</cp:revision>
  <cp:lastPrinted>2025-05-22T16:35:45Z</cp:lastPrinted>
  <dcterms:created xsi:type="dcterms:W3CDTF">2025-05-14T03:05:06Z</dcterms:created>
  <dcterms:modified xsi:type="dcterms:W3CDTF">2025-05-22T16:53:22Z</dcterms:modified>
</cp:coreProperties>
</file>