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3"/>
    <p:sldMasterId id="2147483848" r:id="rId4"/>
    <p:sldMasterId id="2147483887" r:id="rId5"/>
    <p:sldMasterId id="2147483892" r:id="rId6"/>
    <p:sldMasterId id="2147483907" r:id="rId7"/>
    <p:sldMasterId id="2147483911" r:id="rId8"/>
  </p:sldMasterIdLst>
  <p:notesMasterIdLst>
    <p:notesMasterId r:id="rId33"/>
  </p:notesMasterIdLst>
  <p:sldIdLst>
    <p:sldId id="7027" r:id="rId9"/>
    <p:sldId id="277" r:id="rId10"/>
    <p:sldId id="288" r:id="rId11"/>
    <p:sldId id="7020" r:id="rId12"/>
    <p:sldId id="7036" r:id="rId13"/>
    <p:sldId id="7066" r:id="rId14"/>
    <p:sldId id="7034" r:id="rId15"/>
    <p:sldId id="1172" r:id="rId16"/>
    <p:sldId id="7029" r:id="rId17"/>
    <p:sldId id="7115" r:id="rId18"/>
    <p:sldId id="7104" r:id="rId19"/>
    <p:sldId id="7114" r:id="rId20"/>
    <p:sldId id="7109" r:id="rId21"/>
    <p:sldId id="7113" r:id="rId22"/>
    <p:sldId id="7085" r:id="rId23"/>
    <p:sldId id="7071" r:id="rId24"/>
    <p:sldId id="7062" r:id="rId25"/>
    <p:sldId id="285" r:id="rId26"/>
    <p:sldId id="7063" r:id="rId27"/>
    <p:sldId id="7067" r:id="rId28"/>
    <p:sldId id="6955" r:id="rId29"/>
    <p:sldId id="6977" r:id="rId30"/>
    <p:sldId id="7001" r:id="rId31"/>
    <p:sldId id="7031" r:id="rId32"/>
  </p:sldIdLst>
  <p:sldSz cx="12192000" cy="6858000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B1F"/>
    <a:srgbClr val="EFEDEA"/>
    <a:srgbClr val="EFE8DC"/>
    <a:srgbClr val="EAC197"/>
    <a:srgbClr val="ECEBEA"/>
    <a:srgbClr val="9A193C"/>
    <a:srgbClr val="595959"/>
    <a:srgbClr val="A21A3C"/>
    <a:srgbClr val="7A7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6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38043720311985"/>
          <c:y val="0.17947623213764943"/>
          <c:w val="0.38739177742800585"/>
          <c:h val="0.68335316418780989"/>
        </c:manualLayout>
      </c:layout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bubble3D val="0"/>
            <c:spPr>
              <a:solidFill>
                <a:srgbClr val="9A193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1-FCE3-4810-B0DB-CD81A24A19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3-FCE3-4810-B0DB-CD81A24A19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5-FCE3-4810-B0DB-CD81A24A19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7-FCE3-4810-B0DB-CD81A24A196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81ED9BC-7C7E-49AA-9949-0222F7A3F1C8}" type="CATEGORYNAME">
                      <a:rPr lang="en-US" smtClean="0"/>
                      <a:pPr/>
                      <a:t>[NOME DA CATEGORIA]</a:t>
                    </a:fld>
                    <a:endParaRPr lang="pt-BR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054056680942969E-2"/>
                      <c:h val="6.952420530766988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CE3-4810-B0DB-CD81A24A19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A39F8B5-827C-4651-898B-79BE8B3E25A6}" type="CATEGORYNAME">
                      <a:rPr lang="en-US" smtClean="0"/>
                      <a:pPr/>
                      <a:t>[NOME DA CATEGORIA]</a:t>
                    </a:fld>
                    <a:endParaRPr lang="pt-BR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CE3-4810-B0DB-CD81A24A19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Agroamigo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CE3-4810-B0DB-CD81A24A196C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Planilha1!$A$2:$A$5</c:f>
              <c:strCache>
                <c:ptCount val="3"/>
                <c:pt idx="0">
                  <c:v>FNE</c:v>
                </c:pt>
                <c:pt idx="1">
                  <c:v>Crediamigo</c:v>
                </c:pt>
                <c:pt idx="2">
                  <c:v>Outras Fontes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62.81</c:v>
                </c:pt>
                <c:pt idx="1">
                  <c:v>31.97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E3-4810-B0DB-CD81A24A1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62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4DDB58F3-BFCC-4321-9114-7CE1632E846C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24DE01A5-90A5-4291-9897-80D5DD3CDD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61980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E01A5-90A5-4291-9897-80D5DD3CDD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36235-0DD5-3DBD-AF95-E39942141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403425-3E35-BF26-8612-268127F7C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C901CC4-E359-5211-3BB0-1B42EBF72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23D217-912A-91E7-F8E4-E4328B50C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5717F-C2C7-4C5E-BA67-A2F066A076F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95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2DEAF-C7F3-4CF5-946A-6EEF1E2B945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047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E0D50-281C-9D88-1D20-704F43F3B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5BF6651-610A-FAD9-56C0-1FD5CCD85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0D11EED-920C-F4C3-4AE7-A7348A6CF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5E2D677D-80BA-3DE8-BFF0-68CED4D00FA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CAB9BA-E9E8-5B87-C320-B4D6A561F4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879B56-40AA-D0BC-2B51-963698C1F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2DEAF-C7F3-4CF5-946A-6EEF1E2B945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093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2DEAF-C7F3-4CF5-946A-6EEF1E2B945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164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2DEAF-C7F3-4CF5-946A-6EEF1E2B945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2881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5717F-C2C7-4C5E-BA67-A2F066A076F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52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54997-73AE-45CB-A6CB-2E9EEF597C4F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303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322A2-9630-C816-2A41-DF7A2E0AC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00BB72-D49B-475F-771D-83A6E4897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B0C55E2-A380-1938-9D92-CA5D327A9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57B281FA-4F0B-6CFC-21D1-C06E5062F046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9EEE94-B1D6-3F00-9F6F-955DD640C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ECAF60-F37E-71F9-E3E6-3F8A76DE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54997-73AE-45CB-A6CB-2E9EEF597C4F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82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E01A5-90A5-4291-9897-80D5DD3CDD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196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03257-3F06-A8D9-8F87-DFA46DD5D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0EA012B-4AD5-4B44-93D9-32421E832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D444B55-14CE-4B84-DE3F-61E15428F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B3F51C00-37DC-F4CB-FEDC-042F8BA0AFAE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DD2B80-0D70-8342-EFCF-236D369F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E1951B-322B-E939-7240-D0989082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54997-73AE-45CB-A6CB-2E9EEF597C4F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16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47684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7684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7684" fontAlgn="base">
              <a:spcBef>
                <a:spcPct val="0"/>
              </a:spcBef>
              <a:spcAft>
                <a:spcPct val="0"/>
              </a:spcAft>
              <a:defRPr/>
            </a:pPr>
            <a:fld id="{1242FE10-B0B6-4647-9A99-13C44E1E9084}" type="slidenum">
              <a:rPr lang="pt-BR">
                <a:solidFill>
                  <a:srgbClr val="000000"/>
                </a:solidFill>
                <a:latin typeface="Arial" charset="0"/>
              </a:rPr>
              <a:pPr defTabSz="947684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80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B5F1E-9BB3-46D2-5C0A-F4D48063C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987666A-45F0-08FB-0692-E36E7EFE5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2EB0FDF-73B9-70EE-B0EB-A9A5ADA47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38BC3D0F-A2C3-DC42-5B3C-FA16A669C6FA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47684">
              <a:defRPr/>
            </a:pPr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A5A3B5-B0CE-3C2E-504F-2AE83D6E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7684">
              <a:defRPr/>
            </a:pPr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51262E-2C92-DD9D-830E-4F9D8407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7684">
              <a:defRPr/>
            </a:pPr>
            <a:fld id="{25154997-73AE-45CB-A6CB-2E9EEF597C4F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47684">
                <a:defRPr/>
              </a:pPr>
              <a:t>20</a:t>
            </a:fld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09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4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4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4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42FE10-B0B6-4647-9A99-13C44E1E908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768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946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4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4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4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42FE10-B0B6-4647-9A99-13C44E1E908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768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533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4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4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4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42FE10-B0B6-4647-9A99-13C44E1E908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768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665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E01A5-90A5-4291-9897-80D5DD3CDD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170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E01A5-90A5-4291-9897-80D5DD3CDD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985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E01A5-90A5-4291-9897-80D5DD3CDD0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969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253020A-ECA4-A1E9-E394-66F65F96F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Google Shape;4528;p85:notes">
            <a:extLst>
              <a:ext uri="{FF2B5EF4-FFF2-40B4-BE49-F238E27FC236}">
                <a16:creationId xmlns:a16="http://schemas.microsoft.com/office/drawing/2014/main" id="{3C4031DA-D982-30A4-9C52-3F41D1803E19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923" name="Google Shape;4529;p85:notes">
            <a:extLst>
              <a:ext uri="{FF2B5EF4-FFF2-40B4-BE49-F238E27FC236}">
                <a16:creationId xmlns:a16="http://schemas.microsoft.com/office/drawing/2014/main" id="{A93379F1-1232-AB3D-1CDE-BD963BAB622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65408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4969C-67D4-F7B0-6B49-3DDEA970F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56C772C-5A3A-0726-E123-ECA8AE925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097BFDD-F86C-3FC7-E327-717486E4F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44AB0B65-B221-257C-9993-389F9182B153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8DBE5B-538C-EF03-BCF9-3AE69B3A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4809CD-7E9D-A33F-1DA4-77EFEBF2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1A5-90A5-4291-9897-80D5DD3CDD0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53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765;p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Google Shape;766;p1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76FE5-E3F8-2890-F678-62E242119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24D0AFD-D71A-34BB-2EA1-0442447726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034BD1-2F1F-6CB2-F13D-D7AF64322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3E10FAE1-C66C-66FF-5EAB-4C023E93ACF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255A3A-A6F8-0C3D-8A00-06F2CF44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3B181B-E5EB-8E85-8C41-09EC7E7B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54997-73AE-45CB-A6CB-2E9EEF597C4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87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6E56F-C94B-8DD9-60CF-8A574A0EC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0F6CB00-C5A4-7D23-22EA-908B5F007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A36E542-9158-861F-D4D3-09E61E117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906DCDD8-098C-26B6-5C0F-FC3F0D84FBF4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22F7D-CABB-426C-1601-D2E1487D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3D93B5-1898-57EC-723F-3A01E904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54997-73AE-45CB-A6CB-2E9EEF597C4F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3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A21A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646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30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70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05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707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73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36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82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854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716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17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21A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6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991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437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363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userDrawn="1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96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5246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A83D36-B86C-476E-B387-77E5707B9147}" type="datetimeFigureOut">
              <a:rPr lang="pt-BR" smtClean="0"/>
              <a:pPr/>
              <a:t>11/08/2025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AC1B9-B3AC-484C-8CF3-5BB94EF46B3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5362872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127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E732D-EE47-A32B-B4BB-975FDDDA0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4C8C09-5F1B-69F1-80A5-AB1686B4B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416B5C-963E-2776-3B49-C03D6297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00758E-E356-FFC5-0C7D-CD6F39088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8BDDFF-DA62-8F04-FBDC-1670C8282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057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7B580-C15D-B058-2447-B1F56F69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102F0C-6CEA-CE2D-3288-789508B3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C475D9-82A7-96E0-281B-9E83D631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9F0F15-FF07-B962-D960-3B8A57A6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7C254F-4B03-1D44-514A-B04A7066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847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2F0BB-9521-FAF0-0251-1A9BAC71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9366B8-4BE3-C8FB-EF67-3185D601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C77A46-0BFB-97F5-48CD-424E6D5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FBD70A-54FE-8AFB-35BD-6FAAE43F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6C6997-3E0E-6ABB-9788-6DF1C3D4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2143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696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40E3-21F4-C064-2AE8-78821173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706FAB-9480-86F0-AF3F-B8A1B3AA6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730941B-3FA9-AD3F-9BFE-90AAC741F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9043AF-EDD9-83F5-52E1-6FC235BD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465C06-8CF7-FF31-0FC3-57891C93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4F4F64-6D00-08F1-C363-01DC37A1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678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02432-4D8B-EB7B-4563-1C58A7E3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53E87C-7117-81C1-A9F4-166541C12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F48530-0641-F369-D77B-86317811D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C8F7B7-F732-A63D-A4AE-60F037B0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115BC90-861F-B456-FFE3-D7B7D9250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741D21E-5693-6529-C68C-7271B7279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E83352-CFFE-36F8-5D34-D0E108B6E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BE5DEB-4C9A-6D60-8E46-EDD6E3EBE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4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EA39B-A161-7134-2DDE-DA000DB4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08713C0-2197-17B4-34FC-749B4E02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F7CB15-2EBA-0AEF-7572-A87E7F11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2E29C74-78BD-448D-01CB-3E8A5820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634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895422F-CD08-05FF-E4BE-D67CCFEA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42FC24D-31BF-9EC8-8ECD-28B0F70E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5F6F3C-E6CA-DA3A-F7A0-F4A52C49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693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6C45A-DF98-BE5E-7CF6-5856E446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CA1873-8E35-61E5-5376-029B7A3B8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DE6AC-BE92-EB73-4620-51B6B2DDA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9F8A6B-4917-E922-164B-A2DCB4855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2D1663-AB08-2EC3-F8FB-16E36780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3E76AA-9B20-1959-F63D-5D733440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3412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71684-8C65-188B-01E8-447D6250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CBE0B3C-BFD3-9C4B-77C5-670C81FC7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0B5D510-3C39-ED44-3C55-A5471F033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4F838E-274E-4936-97EC-910BAE5B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681BD9-4661-3D18-794F-86A4D929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745C75-A9D7-B80D-6327-36237397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429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E8DD95-923B-5853-1DEC-C248E0BC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A985D9-E3FC-58FC-4201-E6641A412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98BA13-CDE7-4BE2-D824-A46840C8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AD7D78-A4D9-1A9E-745D-D55BBD78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0DA1E2-F628-0C9B-BDC6-27D66759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403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CB1CE0-723E-7949-4589-80A3B0F70C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1AEE8D-1010-C1AB-34E3-4B911157F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EBEFDB-DA10-D0FC-9A24-EB2465D4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A26C98-3E5B-0EAC-17BF-94D7C1058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0ED5AB-20A1-B74C-3444-BA50B882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089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0417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6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69002" y="1951735"/>
            <a:ext cx="6450965" cy="1614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A6183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1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051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21A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7A70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913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834D8EB-E784-424A-A746-E2429F4D37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7000" decel="53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48000" decel="52000" fill="hold" grpId="1" nodeType="with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350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" name="Google Shape;14;p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15;p2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16;p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D70051-9B8C-4B20-BB6E-47A368572C6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04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41971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A83D36-B86C-476E-B387-77E5707B9147}" type="datetimeFigureOut">
              <a:rPr lang="pt-BR" smtClean="0"/>
              <a:pPr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AC1B9-B3AC-484C-8CF3-5BB94EF46B3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985662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A83D36-B86C-476E-B387-77E5707B9147}" type="datetimeFigureOut">
              <a:rPr lang="pt-BR" smtClean="0"/>
              <a:pPr/>
              <a:t>11/08/2025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AC1B9-B3AC-484C-8CF3-5BB94EF46B3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3870355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51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21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09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156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19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3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36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6BECC-2E48-438D-B8DD-7FCAB3A5D1D3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0B7C8-B528-4AA9-992D-D7A1784301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64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9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66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90" r:id="rId2"/>
    <p:sldLayoutId id="2147483891" r:id="rId3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Arial" charset="0"/>
        </a:defRPr>
      </a:lvl5pPr>
      <a:lvl6pPr marL="457189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377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566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754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8D146E0-4EF9-9709-BC17-53270047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517214-F1E8-BFA2-3392-D01169976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95362-E174-5789-DE80-78C73EAA8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DD927-0A0D-47FB-B549-D3B362351D12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89759D-20C2-141D-10A7-C1C92B7AF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0F69AE-E493-2335-B900-F5CEAE70D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D51A5-A190-4BF5-9F86-5CF442730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6BD3D-B280-4D42-B78E-DF5AA8A3462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4E45-AE5D-4742-A151-E83FC9A391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3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80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Arial" charset="0"/>
        </a:defRPr>
      </a:lvl5pPr>
      <a:lvl6pPr marL="457189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377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566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754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1.svg"/><Relationship Id="rId5" Type="http://schemas.openxmlformats.org/officeDocument/2006/relationships/image" Target="../media/image23.sv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1.svg"/><Relationship Id="rId5" Type="http://schemas.openxmlformats.org/officeDocument/2006/relationships/image" Target="../media/image23.sv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11" Type="http://schemas.openxmlformats.org/officeDocument/2006/relationships/image" Target="../media/image12.png"/><Relationship Id="rId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2"/>
          <a:stretch/>
        </p:blipFill>
        <p:spPr>
          <a:xfrm>
            <a:off x="2050392" y="4084320"/>
            <a:ext cx="4336175" cy="110743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60AC3C8-7B67-F827-C273-5AFCC6263265}"/>
              </a:ext>
            </a:extLst>
          </p:cNvPr>
          <p:cNvSpPr txBox="1"/>
          <p:nvPr/>
        </p:nvSpPr>
        <p:spPr>
          <a:xfrm>
            <a:off x="193790" y="2066835"/>
            <a:ext cx="7791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A21A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Mais do que Banco,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A21A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 gente é do Nordeste</a:t>
            </a:r>
          </a:p>
        </p:txBody>
      </p:sp>
    </p:spTree>
    <p:extLst>
      <p:ext uri="{BB962C8B-B14F-4D97-AF65-F5344CB8AC3E}">
        <p14:creationId xmlns:p14="http://schemas.microsoft.com/office/powerpoint/2010/main" val="8467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EE76-6FAF-6F46-3F66-1F012276C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Gráfico de bolhas&#10;&#10;O conteúdo gerado por IA pode estar incorreto.">
            <a:extLst>
              <a:ext uri="{FF2B5EF4-FFF2-40B4-BE49-F238E27FC236}">
                <a16:creationId xmlns:a16="http://schemas.microsoft.com/office/drawing/2014/main" id="{6D41D664-EF58-E66E-A84C-28EDE6972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14" y="7033627"/>
            <a:ext cx="3126963" cy="106774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722F853-9846-F284-75AD-106DFF2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30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1E04660E-8D00-3F1E-D0D3-89EA1A839882}"/>
              </a:ext>
            </a:extLst>
          </p:cNvPr>
          <p:cNvSpPr txBox="1"/>
          <p:nvPr/>
        </p:nvSpPr>
        <p:spPr>
          <a:xfrm>
            <a:off x="232347" y="1142715"/>
            <a:ext cx="11675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A227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Objetivo:</a:t>
            </a:r>
            <a:r>
              <a:rPr lang="pt-BR" sz="2400" b="1" dirty="0">
                <a:solidFill>
                  <a:srgbClr val="EF5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Financiar a renovação e ampliação da frota de veículos de transporte escolar, da educação básica da rede pública, prioritariamente, da zona rural.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8A6661F1-C8EA-DB55-B223-112BBBD06CF5}"/>
              </a:ext>
            </a:extLst>
          </p:cNvPr>
          <p:cNvCxnSpPr>
            <a:cxnSpLocks/>
          </p:cNvCxnSpPr>
          <p:nvPr/>
        </p:nvCxnSpPr>
        <p:spPr>
          <a:xfrm>
            <a:off x="282116" y="798802"/>
            <a:ext cx="2548861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525F3C-8060-96BA-67B0-083D7CEA666B}"/>
              </a:ext>
            </a:extLst>
          </p:cNvPr>
          <p:cNvSpPr txBox="1"/>
          <p:nvPr/>
        </p:nvSpPr>
        <p:spPr>
          <a:xfrm>
            <a:off x="232347" y="163459"/>
            <a:ext cx="1121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F5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Caminhos da Escola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778" y="6244936"/>
            <a:ext cx="1745087" cy="419796"/>
          </a:xfrm>
          <a:prstGeom prst="rect">
            <a:avLst/>
          </a:prstGeom>
        </p:spPr>
      </p:pic>
      <p:sp>
        <p:nvSpPr>
          <p:cNvPr id="46" name="Freeform 44">
            <a:extLst>
              <a:ext uri="{FF2B5EF4-FFF2-40B4-BE49-F238E27FC236}">
                <a16:creationId xmlns:a16="http://schemas.microsoft.com/office/drawing/2014/main" id="{7868ADF8-6BB8-36A7-AA9D-F3F2F0667AA6}"/>
              </a:ext>
            </a:extLst>
          </p:cNvPr>
          <p:cNvSpPr/>
          <p:nvPr/>
        </p:nvSpPr>
        <p:spPr>
          <a:xfrm flipV="1">
            <a:off x="116118" y="4926489"/>
            <a:ext cx="1656062" cy="1834972"/>
          </a:xfrm>
          <a:custGeom>
            <a:avLst/>
            <a:gdLst/>
            <a:ahLst/>
            <a:cxnLst/>
            <a:rect l="l" t="t" r="r" b="b"/>
            <a:pathLst>
              <a:path w="2484093" h="2752458">
                <a:moveTo>
                  <a:pt x="0" y="2752458"/>
                </a:moveTo>
                <a:lnTo>
                  <a:pt x="2484094" y="2752458"/>
                </a:lnTo>
                <a:lnTo>
                  <a:pt x="2484094" y="0"/>
                </a:lnTo>
                <a:lnTo>
                  <a:pt x="0" y="0"/>
                </a:lnTo>
                <a:lnTo>
                  <a:pt x="0" y="275245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t-BR" sz="1200">
              <a:solidFill>
                <a:srgbClr val="000000"/>
              </a:solidFill>
              <a:latin typeface="Avenir Next LT Pro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81E9D3D-264E-66C1-2FA2-AB73908A734D}"/>
              </a:ext>
            </a:extLst>
          </p:cNvPr>
          <p:cNvGrpSpPr/>
          <p:nvPr/>
        </p:nvGrpSpPr>
        <p:grpSpPr>
          <a:xfrm>
            <a:off x="6685212" y="2227995"/>
            <a:ext cx="5289735" cy="1080000"/>
            <a:chOff x="6146540" y="2591226"/>
            <a:chExt cx="5496111" cy="1080000"/>
          </a:xfrm>
        </p:grpSpPr>
        <p:pic>
          <p:nvPicPr>
            <p:cNvPr id="9" name="Gráfico 8" descr="Cronômetro 75% estrutura de tópicos">
              <a:extLst>
                <a:ext uri="{FF2B5EF4-FFF2-40B4-BE49-F238E27FC236}">
                  <a16:creationId xmlns:a16="http://schemas.microsoft.com/office/drawing/2014/main" id="{C61BB778-3C3B-5E5E-04B9-996B5DA3F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46540" y="2591226"/>
              <a:ext cx="985271" cy="108000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9350289-9DB0-7504-87BA-FAD0FB788654}"/>
                </a:ext>
              </a:extLst>
            </p:cNvPr>
            <p:cNvSpPr txBox="1"/>
            <p:nvPr/>
          </p:nvSpPr>
          <p:spPr>
            <a:xfrm>
              <a:off x="7274570" y="2705160"/>
              <a:ext cx="4368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just">
                <a:defRPr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Prazo de até 10 anos, com carência de até 2 anos.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AFEF34F-4A9D-A34A-74F2-0AB0C348D6F7}"/>
              </a:ext>
            </a:extLst>
          </p:cNvPr>
          <p:cNvGrpSpPr/>
          <p:nvPr/>
        </p:nvGrpSpPr>
        <p:grpSpPr>
          <a:xfrm>
            <a:off x="5894707" y="3470567"/>
            <a:ext cx="5140614" cy="1080000"/>
            <a:chOff x="6113712" y="4516071"/>
            <a:chExt cx="5140614" cy="1080000"/>
          </a:xfrm>
        </p:grpSpPr>
        <p:pic>
          <p:nvPicPr>
            <p:cNvPr id="12" name="Gráfico 11" descr="Concluído com preenchimento sólido">
              <a:extLst>
                <a:ext uri="{FF2B5EF4-FFF2-40B4-BE49-F238E27FC236}">
                  <a16:creationId xmlns:a16="http://schemas.microsoft.com/office/drawing/2014/main" id="{F2B7524F-98C0-B1BD-08BC-817AEAFE2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13712" y="4516071"/>
              <a:ext cx="985271" cy="1080000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BAA2F46-F2EC-BBA2-697C-090179C93A16}"/>
                </a:ext>
              </a:extLst>
            </p:cNvPr>
            <p:cNvSpPr txBox="1"/>
            <p:nvPr/>
          </p:nvSpPr>
          <p:spPr>
            <a:xfrm>
              <a:off x="7226487" y="4630005"/>
              <a:ext cx="4027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just">
                <a:defRPr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Garantia fidejussória da União, FPM e FPE 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4F81089-0DC7-C0A5-1645-F0B7F0E4F123}"/>
              </a:ext>
            </a:extLst>
          </p:cNvPr>
          <p:cNvGrpSpPr/>
          <p:nvPr/>
        </p:nvGrpSpPr>
        <p:grpSpPr>
          <a:xfrm>
            <a:off x="1556546" y="3595069"/>
            <a:ext cx="3964443" cy="830997"/>
            <a:chOff x="1491212" y="3584679"/>
            <a:chExt cx="3964443" cy="830997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1A3E5AD-FC1E-75CD-3934-3821587957E0}"/>
                </a:ext>
              </a:extLst>
            </p:cNvPr>
            <p:cNvSpPr txBox="1"/>
            <p:nvPr/>
          </p:nvSpPr>
          <p:spPr>
            <a:xfrm>
              <a:off x="2400654" y="3584679"/>
              <a:ext cx="3055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Até 100% do valor do projeto</a:t>
              </a:r>
            </a:p>
          </p:txBody>
        </p: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93056136-FFBD-CB45-D97D-0436EBC81AA0}"/>
                </a:ext>
              </a:extLst>
            </p:cNvPr>
            <p:cNvGrpSpPr/>
            <p:nvPr/>
          </p:nvGrpSpPr>
          <p:grpSpPr>
            <a:xfrm>
              <a:off x="1491212" y="3616728"/>
              <a:ext cx="781938" cy="662788"/>
              <a:chOff x="472547" y="3816227"/>
              <a:chExt cx="595843" cy="595096"/>
            </a:xfrm>
          </p:grpSpPr>
          <p:sp>
            <p:nvSpPr>
              <p:cNvPr id="23" name="Google Shape;4401;p46">
                <a:extLst>
                  <a:ext uri="{FF2B5EF4-FFF2-40B4-BE49-F238E27FC236}">
                    <a16:creationId xmlns:a16="http://schemas.microsoft.com/office/drawing/2014/main" id="{5C401F47-53F1-CC07-2ECE-41CB0195B0EC}"/>
                  </a:ext>
                </a:extLst>
              </p:cNvPr>
              <p:cNvSpPr/>
              <p:nvPr/>
            </p:nvSpPr>
            <p:spPr>
              <a:xfrm>
                <a:off x="472547" y="3816227"/>
                <a:ext cx="595843" cy="595096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744" extrusionOk="0">
                    <a:moveTo>
                      <a:pt x="10939" y="845"/>
                    </a:moveTo>
                    <a:cubicBezTo>
                      <a:pt x="10969" y="845"/>
                      <a:pt x="11001" y="853"/>
                      <a:pt x="11027" y="866"/>
                    </a:cubicBezTo>
                    <a:lnTo>
                      <a:pt x="11752" y="1276"/>
                    </a:lnTo>
                    <a:cubicBezTo>
                      <a:pt x="11783" y="1339"/>
                      <a:pt x="11815" y="1433"/>
                      <a:pt x="11783" y="1465"/>
                    </a:cubicBezTo>
                    <a:lnTo>
                      <a:pt x="11437" y="2063"/>
                    </a:lnTo>
                    <a:lnTo>
                      <a:pt x="10491" y="1496"/>
                    </a:lnTo>
                    <a:lnTo>
                      <a:pt x="10838" y="898"/>
                    </a:lnTo>
                    <a:cubicBezTo>
                      <a:pt x="10856" y="861"/>
                      <a:pt x="10897" y="845"/>
                      <a:pt x="10939" y="845"/>
                    </a:cubicBezTo>
                    <a:close/>
                    <a:moveTo>
                      <a:pt x="10050" y="2252"/>
                    </a:moveTo>
                    <a:lnTo>
                      <a:pt x="10995" y="2819"/>
                    </a:lnTo>
                    <a:lnTo>
                      <a:pt x="8916" y="6379"/>
                    </a:lnTo>
                    <a:lnTo>
                      <a:pt x="7971" y="5844"/>
                    </a:lnTo>
                    <a:lnTo>
                      <a:pt x="10050" y="2252"/>
                    </a:lnTo>
                    <a:close/>
                    <a:moveTo>
                      <a:pt x="7813" y="6663"/>
                    </a:moveTo>
                    <a:lnTo>
                      <a:pt x="8318" y="6978"/>
                    </a:lnTo>
                    <a:lnTo>
                      <a:pt x="7782" y="7324"/>
                    </a:lnTo>
                    <a:lnTo>
                      <a:pt x="7813" y="6663"/>
                    </a:lnTo>
                    <a:close/>
                    <a:moveTo>
                      <a:pt x="11342" y="5245"/>
                    </a:moveTo>
                    <a:cubicBezTo>
                      <a:pt x="11594" y="5245"/>
                      <a:pt x="11752" y="5434"/>
                      <a:pt x="11752" y="5686"/>
                    </a:cubicBezTo>
                    <a:lnTo>
                      <a:pt x="11752" y="11483"/>
                    </a:lnTo>
                    <a:cubicBezTo>
                      <a:pt x="11752" y="11704"/>
                      <a:pt x="11531" y="11893"/>
                      <a:pt x="11342" y="11893"/>
                    </a:cubicBezTo>
                    <a:lnTo>
                      <a:pt x="1197" y="11893"/>
                    </a:lnTo>
                    <a:cubicBezTo>
                      <a:pt x="945" y="11893"/>
                      <a:pt x="788" y="11704"/>
                      <a:pt x="788" y="11483"/>
                    </a:cubicBezTo>
                    <a:lnTo>
                      <a:pt x="788" y="5686"/>
                    </a:lnTo>
                    <a:cubicBezTo>
                      <a:pt x="788" y="5434"/>
                      <a:pt x="977" y="5245"/>
                      <a:pt x="1197" y="5245"/>
                    </a:cubicBezTo>
                    <a:lnTo>
                      <a:pt x="7372" y="5245"/>
                    </a:lnTo>
                    <a:lnTo>
                      <a:pt x="7057" y="5749"/>
                    </a:lnTo>
                    <a:cubicBezTo>
                      <a:pt x="7026" y="5812"/>
                      <a:pt x="7026" y="5875"/>
                      <a:pt x="7026" y="5970"/>
                    </a:cubicBezTo>
                    <a:lnTo>
                      <a:pt x="6900" y="7734"/>
                    </a:lnTo>
                    <a:lnTo>
                      <a:pt x="5545" y="7734"/>
                    </a:lnTo>
                    <a:cubicBezTo>
                      <a:pt x="5325" y="7734"/>
                      <a:pt x="5167" y="7923"/>
                      <a:pt x="5167" y="8175"/>
                    </a:cubicBezTo>
                    <a:cubicBezTo>
                      <a:pt x="5167" y="8396"/>
                      <a:pt x="5356" y="8585"/>
                      <a:pt x="5545" y="8585"/>
                    </a:cubicBezTo>
                    <a:lnTo>
                      <a:pt x="10523" y="8585"/>
                    </a:lnTo>
                    <a:cubicBezTo>
                      <a:pt x="10743" y="8585"/>
                      <a:pt x="10964" y="8396"/>
                      <a:pt x="10964" y="8175"/>
                    </a:cubicBezTo>
                    <a:cubicBezTo>
                      <a:pt x="10964" y="7923"/>
                      <a:pt x="10743" y="7734"/>
                      <a:pt x="10523" y="7734"/>
                    </a:cubicBezTo>
                    <a:lnTo>
                      <a:pt x="8633" y="7734"/>
                    </a:lnTo>
                    <a:lnTo>
                      <a:pt x="9294" y="7293"/>
                    </a:lnTo>
                    <a:cubicBezTo>
                      <a:pt x="9326" y="7261"/>
                      <a:pt x="9420" y="7230"/>
                      <a:pt x="9420" y="7135"/>
                    </a:cubicBezTo>
                    <a:lnTo>
                      <a:pt x="10523" y="5245"/>
                    </a:lnTo>
                    <a:close/>
                    <a:moveTo>
                      <a:pt x="10933" y="0"/>
                    </a:moveTo>
                    <a:cubicBezTo>
                      <a:pt x="10599" y="0"/>
                      <a:pt x="10280" y="175"/>
                      <a:pt x="10113" y="488"/>
                    </a:cubicBezTo>
                    <a:lnTo>
                      <a:pt x="9578" y="1433"/>
                    </a:lnTo>
                    <a:lnTo>
                      <a:pt x="7877" y="4395"/>
                    </a:lnTo>
                    <a:lnTo>
                      <a:pt x="1229" y="4395"/>
                    </a:lnTo>
                    <a:cubicBezTo>
                      <a:pt x="567" y="4395"/>
                      <a:pt x="0" y="4930"/>
                      <a:pt x="0" y="5592"/>
                    </a:cubicBezTo>
                    <a:lnTo>
                      <a:pt x="0" y="11483"/>
                    </a:lnTo>
                    <a:cubicBezTo>
                      <a:pt x="0" y="12145"/>
                      <a:pt x="567" y="12743"/>
                      <a:pt x="1229" y="12743"/>
                    </a:cubicBezTo>
                    <a:lnTo>
                      <a:pt x="11374" y="12743"/>
                    </a:lnTo>
                    <a:cubicBezTo>
                      <a:pt x="12067" y="12743"/>
                      <a:pt x="12602" y="12176"/>
                      <a:pt x="12602" y="11483"/>
                    </a:cubicBezTo>
                    <a:lnTo>
                      <a:pt x="12602" y="5686"/>
                    </a:lnTo>
                    <a:cubicBezTo>
                      <a:pt x="12602" y="5025"/>
                      <a:pt x="12067" y="4458"/>
                      <a:pt x="11374" y="4458"/>
                    </a:cubicBezTo>
                    <a:lnTo>
                      <a:pt x="11027" y="4458"/>
                    </a:lnTo>
                    <a:lnTo>
                      <a:pt x="12508" y="1937"/>
                    </a:lnTo>
                    <a:cubicBezTo>
                      <a:pt x="12760" y="1433"/>
                      <a:pt x="12602" y="835"/>
                      <a:pt x="12130" y="551"/>
                    </a:cubicBezTo>
                    <a:lnTo>
                      <a:pt x="11437" y="141"/>
                    </a:lnTo>
                    <a:cubicBezTo>
                      <a:pt x="11277" y="46"/>
                      <a:pt x="11103" y="0"/>
                      <a:pt x="10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0000"/>
                  </a:highlight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4" name="Google Shape;4403;p46">
                <a:extLst>
                  <a:ext uri="{FF2B5EF4-FFF2-40B4-BE49-F238E27FC236}">
                    <a16:creationId xmlns:a16="http://schemas.microsoft.com/office/drawing/2014/main" id="{6B5909C1-6256-9C19-4957-3D49D2088729}"/>
                  </a:ext>
                </a:extLst>
              </p:cNvPr>
              <p:cNvSpPr/>
              <p:nvPr/>
            </p:nvSpPr>
            <p:spPr>
              <a:xfrm>
                <a:off x="560803" y="4080247"/>
                <a:ext cx="116273" cy="273686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61" extrusionOk="0">
                    <a:moveTo>
                      <a:pt x="1229" y="1"/>
                    </a:moveTo>
                    <a:cubicBezTo>
                      <a:pt x="977" y="1"/>
                      <a:pt x="820" y="190"/>
                      <a:pt x="820" y="410"/>
                    </a:cubicBezTo>
                    <a:lnTo>
                      <a:pt x="820" y="694"/>
                    </a:lnTo>
                    <a:cubicBezTo>
                      <a:pt x="347" y="851"/>
                      <a:pt x="1" y="1324"/>
                      <a:pt x="1" y="1891"/>
                    </a:cubicBezTo>
                    <a:cubicBezTo>
                      <a:pt x="1" y="2553"/>
                      <a:pt x="568" y="2931"/>
                      <a:pt x="977" y="3246"/>
                    </a:cubicBezTo>
                    <a:cubicBezTo>
                      <a:pt x="1292" y="3498"/>
                      <a:pt x="1670" y="3718"/>
                      <a:pt x="1670" y="3970"/>
                    </a:cubicBezTo>
                    <a:cubicBezTo>
                      <a:pt x="1670" y="4191"/>
                      <a:pt x="1450" y="4348"/>
                      <a:pt x="1229" y="4348"/>
                    </a:cubicBezTo>
                    <a:cubicBezTo>
                      <a:pt x="977" y="4348"/>
                      <a:pt x="820" y="4159"/>
                      <a:pt x="820" y="3970"/>
                    </a:cubicBezTo>
                    <a:cubicBezTo>
                      <a:pt x="820" y="3718"/>
                      <a:pt x="631" y="3529"/>
                      <a:pt x="442" y="3529"/>
                    </a:cubicBezTo>
                    <a:cubicBezTo>
                      <a:pt x="190" y="3529"/>
                      <a:pt x="1" y="3718"/>
                      <a:pt x="1" y="3970"/>
                    </a:cubicBezTo>
                    <a:cubicBezTo>
                      <a:pt x="1" y="4506"/>
                      <a:pt x="347" y="4947"/>
                      <a:pt x="820" y="5136"/>
                    </a:cubicBezTo>
                    <a:lnTo>
                      <a:pt x="820" y="5420"/>
                    </a:lnTo>
                    <a:cubicBezTo>
                      <a:pt x="820" y="5672"/>
                      <a:pt x="1040" y="5861"/>
                      <a:pt x="1229" y="5861"/>
                    </a:cubicBezTo>
                    <a:cubicBezTo>
                      <a:pt x="1450" y="5861"/>
                      <a:pt x="1670" y="5672"/>
                      <a:pt x="1670" y="5420"/>
                    </a:cubicBezTo>
                    <a:lnTo>
                      <a:pt x="1670" y="5136"/>
                    </a:lnTo>
                    <a:cubicBezTo>
                      <a:pt x="2143" y="4979"/>
                      <a:pt x="2489" y="4506"/>
                      <a:pt x="2489" y="3970"/>
                    </a:cubicBezTo>
                    <a:cubicBezTo>
                      <a:pt x="2489" y="3309"/>
                      <a:pt x="1922" y="2899"/>
                      <a:pt x="1513" y="2584"/>
                    </a:cubicBezTo>
                    <a:cubicBezTo>
                      <a:pt x="1198" y="2364"/>
                      <a:pt x="820" y="2112"/>
                      <a:pt x="820" y="1891"/>
                    </a:cubicBezTo>
                    <a:cubicBezTo>
                      <a:pt x="788" y="1639"/>
                      <a:pt x="977" y="1450"/>
                      <a:pt x="1229" y="1450"/>
                    </a:cubicBezTo>
                    <a:cubicBezTo>
                      <a:pt x="1450" y="1450"/>
                      <a:pt x="1670" y="1639"/>
                      <a:pt x="1670" y="1891"/>
                    </a:cubicBezTo>
                    <a:cubicBezTo>
                      <a:pt x="1670" y="2112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91"/>
                    </a:cubicBezTo>
                    <a:cubicBezTo>
                      <a:pt x="2489" y="1324"/>
                      <a:pt x="2143" y="883"/>
                      <a:pt x="1670" y="694"/>
                    </a:cubicBezTo>
                    <a:lnTo>
                      <a:pt x="1670" y="410"/>
                    </a:lnTo>
                    <a:cubicBezTo>
                      <a:pt x="1670" y="190"/>
                      <a:pt x="1450" y="1"/>
                      <a:pt x="12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0000"/>
                  </a:highlight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498CDE6-2344-219C-741E-7042D7222895}"/>
              </a:ext>
            </a:extLst>
          </p:cNvPr>
          <p:cNvGrpSpPr/>
          <p:nvPr/>
        </p:nvGrpSpPr>
        <p:grpSpPr>
          <a:xfrm>
            <a:off x="2465988" y="4500700"/>
            <a:ext cx="9508959" cy="1267739"/>
            <a:chOff x="2465988" y="4618497"/>
            <a:chExt cx="9508959" cy="1267739"/>
          </a:xfrm>
        </p:grpSpPr>
        <p:pic>
          <p:nvPicPr>
            <p:cNvPr id="26" name="Gráfico 25" descr="Filantropia estrutura de tópicos">
              <a:extLst>
                <a:ext uri="{FF2B5EF4-FFF2-40B4-BE49-F238E27FC236}">
                  <a16:creationId xmlns:a16="http://schemas.microsoft.com/office/drawing/2014/main" id="{0FF31799-2470-6C03-228E-5D846D1E8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65988" y="4618497"/>
              <a:ext cx="1093476" cy="1080000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874E2E1B-AFB6-C5FB-CEA4-B5F701D4A6B6}"/>
                </a:ext>
              </a:extLst>
            </p:cNvPr>
            <p:cNvSpPr txBox="1"/>
            <p:nvPr/>
          </p:nvSpPr>
          <p:spPr>
            <a:xfrm>
              <a:off x="3689389" y="4685907"/>
              <a:ext cx="82855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Encargos:</a:t>
              </a:r>
            </a:p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Selic + 0,36 ao mês</a:t>
              </a:r>
            </a:p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IPCA + 0,96 ao mês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C1FE1C6-CE5C-67D6-A139-F4901C35DBCA}"/>
              </a:ext>
            </a:extLst>
          </p:cNvPr>
          <p:cNvGrpSpPr/>
          <p:nvPr/>
        </p:nvGrpSpPr>
        <p:grpSpPr>
          <a:xfrm>
            <a:off x="455007" y="2349633"/>
            <a:ext cx="4751939" cy="1080000"/>
            <a:chOff x="531511" y="2622576"/>
            <a:chExt cx="4751939" cy="1080000"/>
          </a:xfrm>
        </p:grpSpPr>
        <p:pic>
          <p:nvPicPr>
            <p:cNvPr id="3" name="Gráfico 2" descr="Público-alvo estrutura de tópicos">
              <a:extLst>
                <a:ext uri="{FF2B5EF4-FFF2-40B4-BE49-F238E27FC236}">
                  <a16:creationId xmlns:a16="http://schemas.microsoft.com/office/drawing/2014/main" id="{D11A1898-26B2-7BEA-5903-CD3F9135B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1511" y="2622576"/>
              <a:ext cx="985271" cy="1080000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BD4F463-3653-58F1-1307-1D3100B3FD7E}"/>
                </a:ext>
              </a:extLst>
            </p:cNvPr>
            <p:cNvSpPr txBox="1"/>
            <p:nvPr/>
          </p:nvSpPr>
          <p:spPr>
            <a:xfrm>
              <a:off x="1649900" y="2747078"/>
              <a:ext cx="3633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Público-alvo: Estados e Municípios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101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D1D33-F8C7-68DC-08BC-08891CFB4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29E80BA5-8987-2D9F-DB86-D040906E4699}"/>
              </a:ext>
            </a:extLst>
          </p:cNvPr>
          <p:cNvSpPr txBox="1"/>
          <p:nvPr/>
        </p:nvSpPr>
        <p:spPr>
          <a:xfrm>
            <a:off x="232347" y="1142715"/>
            <a:ext cx="11675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A227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Objetivo:</a:t>
            </a:r>
            <a:r>
              <a:rPr lang="pt-BR" sz="2400" b="1" dirty="0">
                <a:solidFill>
                  <a:srgbClr val="EF5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Financiamento de Desenvolvimento Urbano Resiliente e Sustentável; Transporte, Transição Energética. 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966F08F-1714-BF49-78D2-A1760911C0AC}"/>
              </a:ext>
            </a:extLst>
          </p:cNvPr>
          <p:cNvCxnSpPr>
            <a:cxnSpLocks/>
          </p:cNvCxnSpPr>
          <p:nvPr/>
        </p:nvCxnSpPr>
        <p:spPr>
          <a:xfrm>
            <a:off x="282116" y="798802"/>
            <a:ext cx="2548861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30F641-51E8-9A30-A199-B2EE13C83F37}"/>
              </a:ext>
            </a:extLst>
          </p:cNvPr>
          <p:cNvSpPr txBox="1"/>
          <p:nvPr/>
        </p:nvSpPr>
        <p:spPr>
          <a:xfrm>
            <a:off x="232347" y="163459"/>
            <a:ext cx="1121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F5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Fundo Clima Automático - Investimentos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EEC0BEBC-CE50-4A24-CA89-223469CF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778" y="6244936"/>
            <a:ext cx="1745087" cy="419796"/>
          </a:xfrm>
          <a:prstGeom prst="rect">
            <a:avLst/>
          </a:prstGeom>
        </p:spPr>
      </p:pic>
      <p:sp>
        <p:nvSpPr>
          <p:cNvPr id="46" name="Freeform 44">
            <a:extLst>
              <a:ext uri="{FF2B5EF4-FFF2-40B4-BE49-F238E27FC236}">
                <a16:creationId xmlns:a16="http://schemas.microsoft.com/office/drawing/2014/main" id="{ACDEBA04-F7C5-A34A-462A-B7143017E361}"/>
              </a:ext>
            </a:extLst>
          </p:cNvPr>
          <p:cNvSpPr/>
          <p:nvPr/>
        </p:nvSpPr>
        <p:spPr>
          <a:xfrm flipV="1">
            <a:off x="116118" y="4926489"/>
            <a:ext cx="1656062" cy="1834972"/>
          </a:xfrm>
          <a:custGeom>
            <a:avLst/>
            <a:gdLst/>
            <a:ahLst/>
            <a:cxnLst/>
            <a:rect l="l" t="t" r="r" b="b"/>
            <a:pathLst>
              <a:path w="2484093" h="2752458">
                <a:moveTo>
                  <a:pt x="0" y="2752458"/>
                </a:moveTo>
                <a:lnTo>
                  <a:pt x="2484094" y="2752458"/>
                </a:lnTo>
                <a:lnTo>
                  <a:pt x="2484094" y="0"/>
                </a:lnTo>
                <a:lnTo>
                  <a:pt x="0" y="0"/>
                </a:lnTo>
                <a:lnTo>
                  <a:pt x="0" y="275245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t-BR" sz="1200">
              <a:solidFill>
                <a:srgbClr val="000000"/>
              </a:solidFill>
              <a:latin typeface="Avenir Next LT Pro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CA5119E-EC3A-3CA6-EFAB-7B113B8E95B7}"/>
              </a:ext>
            </a:extLst>
          </p:cNvPr>
          <p:cNvGrpSpPr/>
          <p:nvPr/>
        </p:nvGrpSpPr>
        <p:grpSpPr>
          <a:xfrm>
            <a:off x="6685212" y="2227995"/>
            <a:ext cx="5289735" cy="1080000"/>
            <a:chOff x="6146540" y="2591226"/>
            <a:chExt cx="5496111" cy="1080000"/>
          </a:xfrm>
        </p:grpSpPr>
        <p:pic>
          <p:nvPicPr>
            <p:cNvPr id="9" name="Gráfico 8" descr="Cronômetro 75% estrutura de tópicos">
              <a:extLst>
                <a:ext uri="{FF2B5EF4-FFF2-40B4-BE49-F238E27FC236}">
                  <a16:creationId xmlns:a16="http://schemas.microsoft.com/office/drawing/2014/main" id="{71B73C78-DB94-90E0-8D32-33FAAAFE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46540" y="2591226"/>
              <a:ext cx="985271" cy="108000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6D77AB6-FE7C-8EB1-FE2E-DED47749B991}"/>
                </a:ext>
              </a:extLst>
            </p:cNvPr>
            <p:cNvSpPr txBox="1"/>
            <p:nvPr/>
          </p:nvSpPr>
          <p:spPr>
            <a:xfrm>
              <a:off x="7274570" y="2705160"/>
              <a:ext cx="4368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just">
                <a:defRPr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Prazo de até 25 anos, com carência de até 8 anos.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490096F2-5367-788A-46F3-57756BF2C33D}"/>
              </a:ext>
            </a:extLst>
          </p:cNvPr>
          <p:cNvGrpSpPr/>
          <p:nvPr/>
        </p:nvGrpSpPr>
        <p:grpSpPr>
          <a:xfrm>
            <a:off x="5894707" y="3470567"/>
            <a:ext cx="5140614" cy="1080000"/>
            <a:chOff x="6113712" y="4516071"/>
            <a:chExt cx="5140614" cy="1080000"/>
          </a:xfrm>
        </p:grpSpPr>
        <p:pic>
          <p:nvPicPr>
            <p:cNvPr id="12" name="Gráfico 11" descr="Concluído com preenchimento sólido">
              <a:extLst>
                <a:ext uri="{FF2B5EF4-FFF2-40B4-BE49-F238E27FC236}">
                  <a16:creationId xmlns:a16="http://schemas.microsoft.com/office/drawing/2014/main" id="{1B219D21-23A9-EA68-D037-8CBFEC780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13712" y="4516071"/>
              <a:ext cx="985271" cy="1080000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6E059BC-B5E4-CD19-B89C-B96BECC51D25}"/>
                </a:ext>
              </a:extLst>
            </p:cNvPr>
            <p:cNvSpPr txBox="1"/>
            <p:nvPr/>
          </p:nvSpPr>
          <p:spPr>
            <a:xfrm>
              <a:off x="7226487" y="4630005"/>
              <a:ext cx="4027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just">
                <a:defRPr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Garantia fidejussória da União, FPM e FPE 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4ADB325-45B8-9DBA-DB8A-33F2BAB3560A}"/>
              </a:ext>
            </a:extLst>
          </p:cNvPr>
          <p:cNvGrpSpPr/>
          <p:nvPr/>
        </p:nvGrpSpPr>
        <p:grpSpPr>
          <a:xfrm>
            <a:off x="455007" y="2349633"/>
            <a:ext cx="4751939" cy="1080000"/>
            <a:chOff x="531511" y="2622576"/>
            <a:chExt cx="4751939" cy="1080000"/>
          </a:xfrm>
        </p:grpSpPr>
        <p:pic>
          <p:nvPicPr>
            <p:cNvPr id="16" name="Gráfico 15" descr="Público-alvo estrutura de tópicos">
              <a:extLst>
                <a:ext uri="{FF2B5EF4-FFF2-40B4-BE49-F238E27FC236}">
                  <a16:creationId xmlns:a16="http://schemas.microsoft.com/office/drawing/2014/main" id="{812A0391-C3E2-C9D9-FADD-2C765344C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1511" y="2622576"/>
              <a:ext cx="985271" cy="1080000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E8AA137E-0D24-F51B-DB6C-19E4C290E734}"/>
                </a:ext>
              </a:extLst>
            </p:cNvPr>
            <p:cNvSpPr txBox="1"/>
            <p:nvPr/>
          </p:nvSpPr>
          <p:spPr>
            <a:xfrm>
              <a:off x="1649900" y="2747078"/>
              <a:ext cx="3633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Público-alvo: Estados e Municípios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4D10B80-F08E-8F0D-8DD8-94F0405956FF}"/>
              </a:ext>
            </a:extLst>
          </p:cNvPr>
          <p:cNvGrpSpPr/>
          <p:nvPr/>
        </p:nvGrpSpPr>
        <p:grpSpPr>
          <a:xfrm>
            <a:off x="1556546" y="3595069"/>
            <a:ext cx="3964443" cy="830997"/>
            <a:chOff x="1491212" y="3584679"/>
            <a:chExt cx="3964443" cy="830997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D0EEF19-F44B-E0E4-FBC5-9BEC99AFC415}"/>
                </a:ext>
              </a:extLst>
            </p:cNvPr>
            <p:cNvSpPr txBox="1"/>
            <p:nvPr/>
          </p:nvSpPr>
          <p:spPr>
            <a:xfrm>
              <a:off x="2400654" y="3584679"/>
              <a:ext cx="3055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Até 100% do valor do projeto</a:t>
              </a:r>
            </a:p>
          </p:txBody>
        </p: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A08C32A4-4A1A-CAA6-602B-B85DCCD843AF}"/>
                </a:ext>
              </a:extLst>
            </p:cNvPr>
            <p:cNvGrpSpPr/>
            <p:nvPr/>
          </p:nvGrpSpPr>
          <p:grpSpPr>
            <a:xfrm>
              <a:off x="1491212" y="3616728"/>
              <a:ext cx="781938" cy="662788"/>
              <a:chOff x="472547" y="3816227"/>
              <a:chExt cx="595843" cy="595096"/>
            </a:xfrm>
          </p:grpSpPr>
          <p:sp>
            <p:nvSpPr>
              <p:cNvPr id="23" name="Google Shape;4401;p46">
                <a:extLst>
                  <a:ext uri="{FF2B5EF4-FFF2-40B4-BE49-F238E27FC236}">
                    <a16:creationId xmlns:a16="http://schemas.microsoft.com/office/drawing/2014/main" id="{C61A0C39-FCE1-BE86-3061-71F3A0D4A5EE}"/>
                  </a:ext>
                </a:extLst>
              </p:cNvPr>
              <p:cNvSpPr/>
              <p:nvPr/>
            </p:nvSpPr>
            <p:spPr>
              <a:xfrm>
                <a:off x="472547" y="3816227"/>
                <a:ext cx="595843" cy="595096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744" extrusionOk="0">
                    <a:moveTo>
                      <a:pt x="10939" y="845"/>
                    </a:moveTo>
                    <a:cubicBezTo>
                      <a:pt x="10969" y="845"/>
                      <a:pt x="11001" y="853"/>
                      <a:pt x="11027" y="866"/>
                    </a:cubicBezTo>
                    <a:lnTo>
                      <a:pt x="11752" y="1276"/>
                    </a:lnTo>
                    <a:cubicBezTo>
                      <a:pt x="11783" y="1339"/>
                      <a:pt x="11815" y="1433"/>
                      <a:pt x="11783" y="1465"/>
                    </a:cubicBezTo>
                    <a:lnTo>
                      <a:pt x="11437" y="2063"/>
                    </a:lnTo>
                    <a:lnTo>
                      <a:pt x="10491" y="1496"/>
                    </a:lnTo>
                    <a:lnTo>
                      <a:pt x="10838" y="898"/>
                    </a:lnTo>
                    <a:cubicBezTo>
                      <a:pt x="10856" y="861"/>
                      <a:pt x="10897" y="845"/>
                      <a:pt x="10939" y="845"/>
                    </a:cubicBezTo>
                    <a:close/>
                    <a:moveTo>
                      <a:pt x="10050" y="2252"/>
                    </a:moveTo>
                    <a:lnTo>
                      <a:pt x="10995" y="2819"/>
                    </a:lnTo>
                    <a:lnTo>
                      <a:pt x="8916" y="6379"/>
                    </a:lnTo>
                    <a:lnTo>
                      <a:pt x="7971" y="5844"/>
                    </a:lnTo>
                    <a:lnTo>
                      <a:pt x="10050" y="2252"/>
                    </a:lnTo>
                    <a:close/>
                    <a:moveTo>
                      <a:pt x="7813" y="6663"/>
                    </a:moveTo>
                    <a:lnTo>
                      <a:pt x="8318" y="6978"/>
                    </a:lnTo>
                    <a:lnTo>
                      <a:pt x="7782" y="7324"/>
                    </a:lnTo>
                    <a:lnTo>
                      <a:pt x="7813" y="6663"/>
                    </a:lnTo>
                    <a:close/>
                    <a:moveTo>
                      <a:pt x="11342" y="5245"/>
                    </a:moveTo>
                    <a:cubicBezTo>
                      <a:pt x="11594" y="5245"/>
                      <a:pt x="11752" y="5434"/>
                      <a:pt x="11752" y="5686"/>
                    </a:cubicBezTo>
                    <a:lnTo>
                      <a:pt x="11752" y="11483"/>
                    </a:lnTo>
                    <a:cubicBezTo>
                      <a:pt x="11752" y="11704"/>
                      <a:pt x="11531" y="11893"/>
                      <a:pt x="11342" y="11893"/>
                    </a:cubicBezTo>
                    <a:lnTo>
                      <a:pt x="1197" y="11893"/>
                    </a:lnTo>
                    <a:cubicBezTo>
                      <a:pt x="945" y="11893"/>
                      <a:pt x="788" y="11704"/>
                      <a:pt x="788" y="11483"/>
                    </a:cubicBezTo>
                    <a:lnTo>
                      <a:pt x="788" y="5686"/>
                    </a:lnTo>
                    <a:cubicBezTo>
                      <a:pt x="788" y="5434"/>
                      <a:pt x="977" y="5245"/>
                      <a:pt x="1197" y="5245"/>
                    </a:cubicBezTo>
                    <a:lnTo>
                      <a:pt x="7372" y="5245"/>
                    </a:lnTo>
                    <a:lnTo>
                      <a:pt x="7057" y="5749"/>
                    </a:lnTo>
                    <a:cubicBezTo>
                      <a:pt x="7026" y="5812"/>
                      <a:pt x="7026" y="5875"/>
                      <a:pt x="7026" y="5970"/>
                    </a:cubicBezTo>
                    <a:lnTo>
                      <a:pt x="6900" y="7734"/>
                    </a:lnTo>
                    <a:lnTo>
                      <a:pt x="5545" y="7734"/>
                    </a:lnTo>
                    <a:cubicBezTo>
                      <a:pt x="5325" y="7734"/>
                      <a:pt x="5167" y="7923"/>
                      <a:pt x="5167" y="8175"/>
                    </a:cubicBezTo>
                    <a:cubicBezTo>
                      <a:pt x="5167" y="8396"/>
                      <a:pt x="5356" y="8585"/>
                      <a:pt x="5545" y="8585"/>
                    </a:cubicBezTo>
                    <a:lnTo>
                      <a:pt x="10523" y="8585"/>
                    </a:lnTo>
                    <a:cubicBezTo>
                      <a:pt x="10743" y="8585"/>
                      <a:pt x="10964" y="8396"/>
                      <a:pt x="10964" y="8175"/>
                    </a:cubicBezTo>
                    <a:cubicBezTo>
                      <a:pt x="10964" y="7923"/>
                      <a:pt x="10743" y="7734"/>
                      <a:pt x="10523" y="7734"/>
                    </a:cubicBezTo>
                    <a:lnTo>
                      <a:pt x="8633" y="7734"/>
                    </a:lnTo>
                    <a:lnTo>
                      <a:pt x="9294" y="7293"/>
                    </a:lnTo>
                    <a:cubicBezTo>
                      <a:pt x="9326" y="7261"/>
                      <a:pt x="9420" y="7230"/>
                      <a:pt x="9420" y="7135"/>
                    </a:cubicBezTo>
                    <a:lnTo>
                      <a:pt x="10523" y="5245"/>
                    </a:lnTo>
                    <a:close/>
                    <a:moveTo>
                      <a:pt x="10933" y="0"/>
                    </a:moveTo>
                    <a:cubicBezTo>
                      <a:pt x="10599" y="0"/>
                      <a:pt x="10280" y="175"/>
                      <a:pt x="10113" y="488"/>
                    </a:cubicBezTo>
                    <a:lnTo>
                      <a:pt x="9578" y="1433"/>
                    </a:lnTo>
                    <a:lnTo>
                      <a:pt x="7877" y="4395"/>
                    </a:lnTo>
                    <a:lnTo>
                      <a:pt x="1229" y="4395"/>
                    </a:lnTo>
                    <a:cubicBezTo>
                      <a:pt x="567" y="4395"/>
                      <a:pt x="0" y="4930"/>
                      <a:pt x="0" y="5592"/>
                    </a:cubicBezTo>
                    <a:lnTo>
                      <a:pt x="0" y="11483"/>
                    </a:lnTo>
                    <a:cubicBezTo>
                      <a:pt x="0" y="12145"/>
                      <a:pt x="567" y="12743"/>
                      <a:pt x="1229" y="12743"/>
                    </a:cubicBezTo>
                    <a:lnTo>
                      <a:pt x="11374" y="12743"/>
                    </a:lnTo>
                    <a:cubicBezTo>
                      <a:pt x="12067" y="12743"/>
                      <a:pt x="12602" y="12176"/>
                      <a:pt x="12602" y="11483"/>
                    </a:cubicBezTo>
                    <a:lnTo>
                      <a:pt x="12602" y="5686"/>
                    </a:lnTo>
                    <a:cubicBezTo>
                      <a:pt x="12602" y="5025"/>
                      <a:pt x="12067" y="4458"/>
                      <a:pt x="11374" y="4458"/>
                    </a:cubicBezTo>
                    <a:lnTo>
                      <a:pt x="11027" y="4458"/>
                    </a:lnTo>
                    <a:lnTo>
                      <a:pt x="12508" y="1937"/>
                    </a:lnTo>
                    <a:cubicBezTo>
                      <a:pt x="12760" y="1433"/>
                      <a:pt x="12602" y="835"/>
                      <a:pt x="12130" y="551"/>
                    </a:cubicBezTo>
                    <a:lnTo>
                      <a:pt x="11437" y="141"/>
                    </a:lnTo>
                    <a:cubicBezTo>
                      <a:pt x="11277" y="46"/>
                      <a:pt x="11103" y="0"/>
                      <a:pt x="10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0000"/>
                  </a:highlight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4" name="Google Shape;4403;p46">
                <a:extLst>
                  <a:ext uri="{FF2B5EF4-FFF2-40B4-BE49-F238E27FC236}">
                    <a16:creationId xmlns:a16="http://schemas.microsoft.com/office/drawing/2014/main" id="{958D3D77-C886-3F35-2370-F29D01290C1E}"/>
                  </a:ext>
                </a:extLst>
              </p:cNvPr>
              <p:cNvSpPr/>
              <p:nvPr/>
            </p:nvSpPr>
            <p:spPr>
              <a:xfrm>
                <a:off x="560803" y="4080247"/>
                <a:ext cx="116273" cy="273686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61" extrusionOk="0">
                    <a:moveTo>
                      <a:pt x="1229" y="1"/>
                    </a:moveTo>
                    <a:cubicBezTo>
                      <a:pt x="977" y="1"/>
                      <a:pt x="820" y="190"/>
                      <a:pt x="820" y="410"/>
                    </a:cubicBezTo>
                    <a:lnTo>
                      <a:pt x="820" y="694"/>
                    </a:lnTo>
                    <a:cubicBezTo>
                      <a:pt x="347" y="851"/>
                      <a:pt x="1" y="1324"/>
                      <a:pt x="1" y="1891"/>
                    </a:cubicBezTo>
                    <a:cubicBezTo>
                      <a:pt x="1" y="2553"/>
                      <a:pt x="568" y="2931"/>
                      <a:pt x="977" y="3246"/>
                    </a:cubicBezTo>
                    <a:cubicBezTo>
                      <a:pt x="1292" y="3498"/>
                      <a:pt x="1670" y="3718"/>
                      <a:pt x="1670" y="3970"/>
                    </a:cubicBezTo>
                    <a:cubicBezTo>
                      <a:pt x="1670" y="4191"/>
                      <a:pt x="1450" y="4348"/>
                      <a:pt x="1229" y="4348"/>
                    </a:cubicBezTo>
                    <a:cubicBezTo>
                      <a:pt x="977" y="4348"/>
                      <a:pt x="820" y="4159"/>
                      <a:pt x="820" y="3970"/>
                    </a:cubicBezTo>
                    <a:cubicBezTo>
                      <a:pt x="820" y="3718"/>
                      <a:pt x="631" y="3529"/>
                      <a:pt x="442" y="3529"/>
                    </a:cubicBezTo>
                    <a:cubicBezTo>
                      <a:pt x="190" y="3529"/>
                      <a:pt x="1" y="3718"/>
                      <a:pt x="1" y="3970"/>
                    </a:cubicBezTo>
                    <a:cubicBezTo>
                      <a:pt x="1" y="4506"/>
                      <a:pt x="347" y="4947"/>
                      <a:pt x="820" y="5136"/>
                    </a:cubicBezTo>
                    <a:lnTo>
                      <a:pt x="820" y="5420"/>
                    </a:lnTo>
                    <a:cubicBezTo>
                      <a:pt x="820" y="5672"/>
                      <a:pt x="1040" y="5861"/>
                      <a:pt x="1229" y="5861"/>
                    </a:cubicBezTo>
                    <a:cubicBezTo>
                      <a:pt x="1450" y="5861"/>
                      <a:pt x="1670" y="5672"/>
                      <a:pt x="1670" y="5420"/>
                    </a:cubicBezTo>
                    <a:lnTo>
                      <a:pt x="1670" y="5136"/>
                    </a:lnTo>
                    <a:cubicBezTo>
                      <a:pt x="2143" y="4979"/>
                      <a:pt x="2489" y="4506"/>
                      <a:pt x="2489" y="3970"/>
                    </a:cubicBezTo>
                    <a:cubicBezTo>
                      <a:pt x="2489" y="3309"/>
                      <a:pt x="1922" y="2899"/>
                      <a:pt x="1513" y="2584"/>
                    </a:cubicBezTo>
                    <a:cubicBezTo>
                      <a:pt x="1198" y="2364"/>
                      <a:pt x="820" y="2112"/>
                      <a:pt x="820" y="1891"/>
                    </a:cubicBezTo>
                    <a:cubicBezTo>
                      <a:pt x="788" y="1639"/>
                      <a:pt x="977" y="1450"/>
                      <a:pt x="1229" y="1450"/>
                    </a:cubicBezTo>
                    <a:cubicBezTo>
                      <a:pt x="1450" y="1450"/>
                      <a:pt x="1670" y="1639"/>
                      <a:pt x="1670" y="1891"/>
                    </a:cubicBezTo>
                    <a:cubicBezTo>
                      <a:pt x="1670" y="2112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91"/>
                    </a:cubicBezTo>
                    <a:cubicBezTo>
                      <a:pt x="2489" y="1324"/>
                      <a:pt x="2143" y="883"/>
                      <a:pt x="1670" y="694"/>
                    </a:cubicBezTo>
                    <a:lnTo>
                      <a:pt x="1670" y="410"/>
                    </a:lnTo>
                    <a:cubicBezTo>
                      <a:pt x="1670" y="190"/>
                      <a:pt x="1450" y="1"/>
                      <a:pt x="12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0000"/>
                  </a:highlight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E894DCB-8724-D241-8682-02E0E59199CB}"/>
              </a:ext>
            </a:extLst>
          </p:cNvPr>
          <p:cNvGrpSpPr/>
          <p:nvPr/>
        </p:nvGrpSpPr>
        <p:grpSpPr>
          <a:xfrm>
            <a:off x="2465988" y="4500700"/>
            <a:ext cx="9508959" cy="1267739"/>
            <a:chOff x="2465988" y="4618497"/>
            <a:chExt cx="9508959" cy="1267739"/>
          </a:xfrm>
        </p:grpSpPr>
        <p:pic>
          <p:nvPicPr>
            <p:cNvPr id="26" name="Gráfico 25" descr="Filantropia estrutura de tópicos">
              <a:extLst>
                <a:ext uri="{FF2B5EF4-FFF2-40B4-BE49-F238E27FC236}">
                  <a16:creationId xmlns:a16="http://schemas.microsoft.com/office/drawing/2014/main" id="{48F5C2F4-B314-4121-34A0-8B7917A84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65988" y="4618497"/>
              <a:ext cx="1093476" cy="1080000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7FF888E4-7DF8-FA6B-4737-8B679E3286C1}"/>
                </a:ext>
              </a:extLst>
            </p:cNvPr>
            <p:cNvSpPr txBox="1"/>
            <p:nvPr/>
          </p:nvSpPr>
          <p:spPr>
            <a:xfrm>
              <a:off x="3689389" y="4685907"/>
              <a:ext cx="82855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Encargos:</a:t>
              </a:r>
            </a:p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Florestas Nativas e Recursos Hídricos: a partir de 4,9% ao ano</a:t>
              </a:r>
            </a:p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Demais Empreendimentos: a partir de 10,4% ao ano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227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ixaDeTexto 34">
            <a:extLst>
              <a:ext uri="{FF2B5EF4-FFF2-40B4-BE49-F238E27FC236}">
                <a16:creationId xmlns:a16="http://schemas.microsoft.com/office/drawing/2014/main" id="{6AA79558-540E-A39E-D6C9-E220771BF8E7}"/>
              </a:ext>
            </a:extLst>
          </p:cNvPr>
          <p:cNvSpPr txBox="1"/>
          <p:nvPr/>
        </p:nvSpPr>
        <p:spPr>
          <a:xfrm>
            <a:off x="372955" y="225947"/>
            <a:ext cx="11365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F5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Fundo Clima Automático - Máquinas e Equipamentos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C33B9E2-5904-C180-C87C-131D4EC0F5B0}"/>
              </a:ext>
            </a:extLst>
          </p:cNvPr>
          <p:cNvSpPr txBox="1"/>
          <p:nvPr/>
        </p:nvSpPr>
        <p:spPr>
          <a:xfrm>
            <a:off x="372955" y="1175024"/>
            <a:ext cx="11365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A931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Objetivo: </a:t>
            </a:r>
            <a:r>
              <a:rPr lang="pt-BR" sz="2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Financiamento de Desenvolvimento Urbano Resiliente e Sustentável; Logística de Transporte, Transporte Coletivo e Mobilidade Verdes; Transição Energética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E163142-D9AD-AA26-A12B-A53C20A72EE3}"/>
              </a:ext>
            </a:extLst>
          </p:cNvPr>
          <p:cNvCxnSpPr>
            <a:cxnSpLocks/>
          </p:cNvCxnSpPr>
          <p:nvPr/>
        </p:nvCxnSpPr>
        <p:spPr>
          <a:xfrm>
            <a:off x="372955" y="831731"/>
            <a:ext cx="2548861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m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778" y="6244936"/>
            <a:ext cx="1745087" cy="419796"/>
          </a:xfrm>
          <a:prstGeom prst="rect">
            <a:avLst/>
          </a:prstGeom>
        </p:spPr>
      </p:pic>
      <p:sp>
        <p:nvSpPr>
          <p:cNvPr id="50" name="Freeform 44">
            <a:extLst>
              <a:ext uri="{FF2B5EF4-FFF2-40B4-BE49-F238E27FC236}">
                <a16:creationId xmlns:a16="http://schemas.microsoft.com/office/drawing/2014/main" id="{7868ADF8-6BB8-36A7-AA9D-F3F2F0667AA6}"/>
              </a:ext>
            </a:extLst>
          </p:cNvPr>
          <p:cNvSpPr/>
          <p:nvPr/>
        </p:nvSpPr>
        <p:spPr>
          <a:xfrm flipV="1">
            <a:off x="116118" y="4926489"/>
            <a:ext cx="1656062" cy="1834972"/>
          </a:xfrm>
          <a:custGeom>
            <a:avLst/>
            <a:gdLst/>
            <a:ahLst/>
            <a:cxnLst/>
            <a:rect l="l" t="t" r="r" b="b"/>
            <a:pathLst>
              <a:path w="2484093" h="2752458">
                <a:moveTo>
                  <a:pt x="0" y="2752458"/>
                </a:moveTo>
                <a:lnTo>
                  <a:pt x="2484094" y="2752458"/>
                </a:lnTo>
                <a:lnTo>
                  <a:pt x="2484094" y="0"/>
                </a:lnTo>
                <a:lnTo>
                  <a:pt x="0" y="0"/>
                </a:lnTo>
                <a:lnTo>
                  <a:pt x="0" y="275245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t-BR" sz="1200">
              <a:solidFill>
                <a:srgbClr val="000000"/>
              </a:solidFill>
              <a:latin typeface="Avenir Next LT Pro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66C5D7A-0990-248F-81E2-BBFC306EB116}"/>
              </a:ext>
            </a:extLst>
          </p:cNvPr>
          <p:cNvGrpSpPr/>
          <p:nvPr/>
        </p:nvGrpSpPr>
        <p:grpSpPr>
          <a:xfrm>
            <a:off x="6375230" y="2255350"/>
            <a:ext cx="5289735" cy="1080000"/>
            <a:chOff x="6146540" y="2591226"/>
            <a:chExt cx="5496111" cy="1080000"/>
          </a:xfrm>
        </p:grpSpPr>
        <p:pic>
          <p:nvPicPr>
            <p:cNvPr id="6" name="Gráfico 5" descr="Cronômetro 75% estrutura de tópicos">
              <a:extLst>
                <a:ext uri="{FF2B5EF4-FFF2-40B4-BE49-F238E27FC236}">
                  <a16:creationId xmlns:a16="http://schemas.microsoft.com/office/drawing/2014/main" id="{95339374-651F-7338-B2A9-0D83A0B4E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46540" y="2591226"/>
              <a:ext cx="985271" cy="1080000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860E3BC-E8BF-B1E3-2D4C-E0B6832E0F32}"/>
                </a:ext>
              </a:extLst>
            </p:cNvPr>
            <p:cNvSpPr txBox="1"/>
            <p:nvPr/>
          </p:nvSpPr>
          <p:spPr>
            <a:xfrm>
              <a:off x="7274570" y="2705160"/>
              <a:ext cx="4368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just">
                <a:defRPr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Prazo de até 16 anos, com carência de até 5 anos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85D95B2-F966-6CA0-33B8-A27353FFCD26}"/>
              </a:ext>
            </a:extLst>
          </p:cNvPr>
          <p:cNvGrpSpPr/>
          <p:nvPr/>
        </p:nvGrpSpPr>
        <p:grpSpPr>
          <a:xfrm>
            <a:off x="5827844" y="3484063"/>
            <a:ext cx="5140614" cy="1080000"/>
            <a:chOff x="6096000" y="4353061"/>
            <a:chExt cx="5140614" cy="1080000"/>
          </a:xfrm>
        </p:grpSpPr>
        <p:pic>
          <p:nvPicPr>
            <p:cNvPr id="9" name="Gráfico 8" descr="Concluído com preenchimento sólido">
              <a:extLst>
                <a:ext uri="{FF2B5EF4-FFF2-40B4-BE49-F238E27FC236}">
                  <a16:creationId xmlns:a16="http://schemas.microsoft.com/office/drawing/2014/main" id="{353B3A34-5095-6703-09DF-24460CA4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96000" y="4353061"/>
              <a:ext cx="985271" cy="1080000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D516B5F-6B1B-B993-E414-75F34CB70070}"/>
                </a:ext>
              </a:extLst>
            </p:cNvPr>
            <p:cNvSpPr txBox="1"/>
            <p:nvPr/>
          </p:nvSpPr>
          <p:spPr>
            <a:xfrm>
              <a:off x="7208775" y="4466995"/>
              <a:ext cx="4027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just">
                <a:defRPr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pt-BR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Garantia fidejussória da União, FPM e FPE 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5DAF4E7-41CA-6105-B6C5-B80EFC701504}"/>
              </a:ext>
            </a:extLst>
          </p:cNvPr>
          <p:cNvGrpSpPr/>
          <p:nvPr/>
        </p:nvGrpSpPr>
        <p:grpSpPr>
          <a:xfrm>
            <a:off x="531511" y="2379851"/>
            <a:ext cx="4751939" cy="1080000"/>
            <a:chOff x="372955" y="2424938"/>
            <a:chExt cx="4751939" cy="1080000"/>
          </a:xfrm>
        </p:grpSpPr>
        <p:pic>
          <p:nvPicPr>
            <p:cNvPr id="13" name="Gráfico 12" descr="Público-alvo estrutura de tópicos">
              <a:extLst>
                <a:ext uri="{FF2B5EF4-FFF2-40B4-BE49-F238E27FC236}">
                  <a16:creationId xmlns:a16="http://schemas.microsoft.com/office/drawing/2014/main" id="{43AD00FE-C309-EACD-DD04-56F10659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2955" y="2424938"/>
              <a:ext cx="985271" cy="1080000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ADA600E-43CC-06B2-A3E1-8D9C4B6D1CE4}"/>
                </a:ext>
              </a:extLst>
            </p:cNvPr>
            <p:cNvSpPr txBox="1"/>
            <p:nvPr/>
          </p:nvSpPr>
          <p:spPr>
            <a:xfrm>
              <a:off x="1491344" y="2549440"/>
              <a:ext cx="3633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Público-alvo: Estados e Municípios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B2DA943-00CE-8B4F-5D1C-F8F89CA7D08C}"/>
              </a:ext>
            </a:extLst>
          </p:cNvPr>
          <p:cNvGrpSpPr/>
          <p:nvPr/>
        </p:nvGrpSpPr>
        <p:grpSpPr>
          <a:xfrm>
            <a:off x="1491212" y="3584679"/>
            <a:ext cx="3964443" cy="830997"/>
            <a:chOff x="1491212" y="3584679"/>
            <a:chExt cx="3964443" cy="830997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E376D88F-88D2-0DDF-5991-7276CA955631}"/>
                </a:ext>
              </a:extLst>
            </p:cNvPr>
            <p:cNvSpPr txBox="1"/>
            <p:nvPr/>
          </p:nvSpPr>
          <p:spPr>
            <a:xfrm>
              <a:off x="2400654" y="3584679"/>
              <a:ext cx="3055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Até 100% do valor do projeto</a:t>
              </a:r>
            </a:p>
          </p:txBody>
        </p: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EB184851-229C-1DCE-AA4B-8B4E80B99637}"/>
                </a:ext>
              </a:extLst>
            </p:cNvPr>
            <p:cNvGrpSpPr/>
            <p:nvPr/>
          </p:nvGrpSpPr>
          <p:grpSpPr>
            <a:xfrm>
              <a:off x="1491212" y="3616728"/>
              <a:ext cx="781938" cy="662788"/>
              <a:chOff x="472547" y="3816227"/>
              <a:chExt cx="595843" cy="595096"/>
            </a:xfrm>
          </p:grpSpPr>
          <p:sp>
            <p:nvSpPr>
              <p:cNvPr id="17" name="Google Shape;4401;p46">
                <a:extLst>
                  <a:ext uri="{FF2B5EF4-FFF2-40B4-BE49-F238E27FC236}">
                    <a16:creationId xmlns:a16="http://schemas.microsoft.com/office/drawing/2014/main" id="{CC61D696-32E9-3B95-0782-6269107C3755}"/>
                  </a:ext>
                </a:extLst>
              </p:cNvPr>
              <p:cNvSpPr/>
              <p:nvPr/>
            </p:nvSpPr>
            <p:spPr>
              <a:xfrm>
                <a:off x="472547" y="3816227"/>
                <a:ext cx="595843" cy="595096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744" extrusionOk="0">
                    <a:moveTo>
                      <a:pt x="10939" y="845"/>
                    </a:moveTo>
                    <a:cubicBezTo>
                      <a:pt x="10969" y="845"/>
                      <a:pt x="11001" y="853"/>
                      <a:pt x="11027" y="866"/>
                    </a:cubicBezTo>
                    <a:lnTo>
                      <a:pt x="11752" y="1276"/>
                    </a:lnTo>
                    <a:cubicBezTo>
                      <a:pt x="11783" y="1339"/>
                      <a:pt x="11815" y="1433"/>
                      <a:pt x="11783" y="1465"/>
                    </a:cubicBezTo>
                    <a:lnTo>
                      <a:pt x="11437" y="2063"/>
                    </a:lnTo>
                    <a:lnTo>
                      <a:pt x="10491" y="1496"/>
                    </a:lnTo>
                    <a:lnTo>
                      <a:pt x="10838" y="898"/>
                    </a:lnTo>
                    <a:cubicBezTo>
                      <a:pt x="10856" y="861"/>
                      <a:pt x="10897" y="845"/>
                      <a:pt x="10939" y="845"/>
                    </a:cubicBezTo>
                    <a:close/>
                    <a:moveTo>
                      <a:pt x="10050" y="2252"/>
                    </a:moveTo>
                    <a:lnTo>
                      <a:pt x="10995" y="2819"/>
                    </a:lnTo>
                    <a:lnTo>
                      <a:pt x="8916" y="6379"/>
                    </a:lnTo>
                    <a:lnTo>
                      <a:pt x="7971" y="5844"/>
                    </a:lnTo>
                    <a:lnTo>
                      <a:pt x="10050" y="2252"/>
                    </a:lnTo>
                    <a:close/>
                    <a:moveTo>
                      <a:pt x="7813" y="6663"/>
                    </a:moveTo>
                    <a:lnTo>
                      <a:pt x="8318" y="6978"/>
                    </a:lnTo>
                    <a:lnTo>
                      <a:pt x="7782" y="7324"/>
                    </a:lnTo>
                    <a:lnTo>
                      <a:pt x="7813" y="6663"/>
                    </a:lnTo>
                    <a:close/>
                    <a:moveTo>
                      <a:pt x="11342" y="5245"/>
                    </a:moveTo>
                    <a:cubicBezTo>
                      <a:pt x="11594" y="5245"/>
                      <a:pt x="11752" y="5434"/>
                      <a:pt x="11752" y="5686"/>
                    </a:cubicBezTo>
                    <a:lnTo>
                      <a:pt x="11752" y="11483"/>
                    </a:lnTo>
                    <a:cubicBezTo>
                      <a:pt x="11752" y="11704"/>
                      <a:pt x="11531" y="11893"/>
                      <a:pt x="11342" y="11893"/>
                    </a:cubicBezTo>
                    <a:lnTo>
                      <a:pt x="1197" y="11893"/>
                    </a:lnTo>
                    <a:cubicBezTo>
                      <a:pt x="945" y="11893"/>
                      <a:pt x="788" y="11704"/>
                      <a:pt x="788" y="11483"/>
                    </a:cubicBezTo>
                    <a:lnTo>
                      <a:pt x="788" y="5686"/>
                    </a:lnTo>
                    <a:cubicBezTo>
                      <a:pt x="788" y="5434"/>
                      <a:pt x="977" y="5245"/>
                      <a:pt x="1197" y="5245"/>
                    </a:cubicBezTo>
                    <a:lnTo>
                      <a:pt x="7372" y="5245"/>
                    </a:lnTo>
                    <a:lnTo>
                      <a:pt x="7057" y="5749"/>
                    </a:lnTo>
                    <a:cubicBezTo>
                      <a:pt x="7026" y="5812"/>
                      <a:pt x="7026" y="5875"/>
                      <a:pt x="7026" y="5970"/>
                    </a:cubicBezTo>
                    <a:lnTo>
                      <a:pt x="6900" y="7734"/>
                    </a:lnTo>
                    <a:lnTo>
                      <a:pt x="5545" y="7734"/>
                    </a:lnTo>
                    <a:cubicBezTo>
                      <a:pt x="5325" y="7734"/>
                      <a:pt x="5167" y="7923"/>
                      <a:pt x="5167" y="8175"/>
                    </a:cubicBezTo>
                    <a:cubicBezTo>
                      <a:pt x="5167" y="8396"/>
                      <a:pt x="5356" y="8585"/>
                      <a:pt x="5545" y="8585"/>
                    </a:cubicBezTo>
                    <a:lnTo>
                      <a:pt x="10523" y="8585"/>
                    </a:lnTo>
                    <a:cubicBezTo>
                      <a:pt x="10743" y="8585"/>
                      <a:pt x="10964" y="8396"/>
                      <a:pt x="10964" y="8175"/>
                    </a:cubicBezTo>
                    <a:cubicBezTo>
                      <a:pt x="10964" y="7923"/>
                      <a:pt x="10743" y="7734"/>
                      <a:pt x="10523" y="7734"/>
                    </a:cubicBezTo>
                    <a:lnTo>
                      <a:pt x="8633" y="7734"/>
                    </a:lnTo>
                    <a:lnTo>
                      <a:pt x="9294" y="7293"/>
                    </a:lnTo>
                    <a:cubicBezTo>
                      <a:pt x="9326" y="7261"/>
                      <a:pt x="9420" y="7230"/>
                      <a:pt x="9420" y="7135"/>
                    </a:cubicBezTo>
                    <a:lnTo>
                      <a:pt x="10523" y="5245"/>
                    </a:lnTo>
                    <a:close/>
                    <a:moveTo>
                      <a:pt x="10933" y="0"/>
                    </a:moveTo>
                    <a:cubicBezTo>
                      <a:pt x="10599" y="0"/>
                      <a:pt x="10280" y="175"/>
                      <a:pt x="10113" y="488"/>
                    </a:cubicBezTo>
                    <a:lnTo>
                      <a:pt x="9578" y="1433"/>
                    </a:lnTo>
                    <a:lnTo>
                      <a:pt x="7877" y="4395"/>
                    </a:lnTo>
                    <a:lnTo>
                      <a:pt x="1229" y="4395"/>
                    </a:lnTo>
                    <a:cubicBezTo>
                      <a:pt x="567" y="4395"/>
                      <a:pt x="0" y="4930"/>
                      <a:pt x="0" y="5592"/>
                    </a:cubicBezTo>
                    <a:lnTo>
                      <a:pt x="0" y="11483"/>
                    </a:lnTo>
                    <a:cubicBezTo>
                      <a:pt x="0" y="12145"/>
                      <a:pt x="567" y="12743"/>
                      <a:pt x="1229" y="12743"/>
                    </a:cubicBezTo>
                    <a:lnTo>
                      <a:pt x="11374" y="12743"/>
                    </a:lnTo>
                    <a:cubicBezTo>
                      <a:pt x="12067" y="12743"/>
                      <a:pt x="12602" y="12176"/>
                      <a:pt x="12602" y="11483"/>
                    </a:cubicBezTo>
                    <a:lnTo>
                      <a:pt x="12602" y="5686"/>
                    </a:lnTo>
                    <a:cubicBezTo>
                      <a:pt x="12602" y="5025"/>
                      <a:pt x="12067" y="4458"/>
                      <a:pt x="11374" y="4458"/>
                    </a:cubicBezTo>
                    <a:lnTo>
                      <a:pt x="11027" y="4458"/>
                    </a:lnTo>
                    <a:lnTo>
                      <a:pt x="12508" y="1937"/>
                    </a:lnTo>
                    <a:cubicBezTo>
                      <a:pt x="12760" y="1433"/>
                      <a:pt x="12602" y="835"/>
                      <a:pt x="12130" y="551"/>
                    </a:cubicBezTo>
                    <a:lnTo>
                      <a:pt x="11437" y="141"/>
                    </a:lnTo>
                    <a:cubicBezTo>
                      <a:pt x="11277" y="46"/>
                      <a:pt x="11103" y="0"/>
                      <a:pt x="10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0000"/>
                  </a:highlight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8" name="Google Shape;4403;p46">
                <a:extLst>
                  <a:ext uri="{FF2B5EF4-FFF2-40B4-BE49-F238E27FC236}">
                    <a16:creationId xmlns:a16="http://schemas.microsoft.com/office/drawing/2014/main" id="{8BC2AFB4-42D1-3CF0-247C-C43802B50D8D}"/>
                  </a:ext>
                </a:extLst>
              </p:cNvPr>
              <p:cNvSpPr/>
              <p:nvPr/>
            </p:nvSpPr>
            <p:spPr>
              <a:xfrm>
                <a:off x="560803" y="4080247"/>
                <a:ext cx="116273" cy="273686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61" extrusionOk="0">
                    <a:moveTo>
                      <a:pt x="1229" y="1"/>
                    </a:moveTo>
                    <a:cubicBezTo>
                      <a:pt x="977" y="1"/>
                      <a:pt x="820" y="190"/>
                      <a:pt x="820" y="410"/>
                    </a:cubicBezTo>
                    <a:lnTo>
                      <a:pt x="820" y="694"/>
                    </a:lnTo>
                    <a:cubicBezTo>
                      <a:pt x="347" y="851"/>
                      <a:pt x="1" y="1324"/>
                      <a:pt x="1" y="1891"/>
                    </a:cubicBezTo>
                    <a:cubicBezTo>
                      <a:pt x="1" y="2553"/>
                      <a:pt x="568" y="2931"/>
                      <a:pt x="977" y="3246"/>
                    </a:cubicBezTo>
                    <a:cubicBezTo>
                      <a:pt x="1292" y="3498"/>
                      <a:pt x="1670" y="3718"/>
                      <a:pt x="1670" y="3970"/>
                    </a:cubicBezTo>
                    <a:cubicBezTo>
                      <a:pt x="1670" y="4191"/>
                      <a:pt x="1450" y="4348"/>
                      <a:pt x="1229" y="4348"/>
                    </a:cubicBezTo>
                    <a:cubicBezTo>
                      <a:pt x="977" y="4348"/>
                      <a:pt x="820" y="4159"/>
                      <a:pt x="820" y="3970"/>
                    </a:cubicBezTo>
                    <a:cubicBezTo>
                      <a:pt x="820" y="3718"/>
                      <a:pt x="631" y="3529"/>
                      <a:pt x="442" y="3529"/>
                    </a:cubicBezTo>
                    <a:cubicBezTo>
                      <a:pt x="190" y="3529"/>
                      <a:pt x="1" y="3718"/>
                      <a:pt x="1" y="3970"/>
                    </a:cubicBezTo>
                    <a:cubicBezTo>
                      <a:pt x="1" y="4506"/>
                      <a:pt x="347" y="4947"/>
                      <a:pt x="820" y="5136"/>
                    </a:cubicBezTo>
                    <a:lnTo>
                      <a:pt x="820" y="5420"/>
                    </a:lnTo>
                    <a:cubicBezTo>
                      <a:pt x="820" y="5672"/>
                      <a:pt x="1040" y="5861"/>
                      <a:pt x="1229" y="5861"/>
                    </a:cubicBezTo>
                    <a:cubicBezTo>
                      <a:pt x="1450" y="5861"/>
                      <a:pt x="1670" y="5672"/>
                      <a:pt x="1670" y="5420"/>
                    </a:cubicBezTo>
                    <a:lnTo>
                      <a:pt x="1670" y="5136"/>
                    </a:lnTo>
                    <a:cubicBezTo>
                      <a:pt x="2143" y="4979"/>
                      <a:pt x="2489" y="4506"/>
                      <a:pt x="2489" y="3970"/>
                    </a:cubicBezTo>
                    <a:cubicBezTo>
                      <a:pt x="2489" y="3309"/>
                      <a:pt x="1922" y="2899"/>
                      <a:pt x="1513" y="2584"/>
                    </a:cubicBezTo>
                    <a:cubicBezTo>
                      <a:pt x="1198" y="2364"/>
                      <a:pt x="820" y="2112"/>
                      <a:pt x="820" y="1891"/>
                    </a:cubicBezTo>
                    <a:cubicBezTo>
                      <a:pt x="788" y="1639"/>
                      <a:pt x="977" y="1450"/>
                      <a:pt x="1229" y="1450"/>
                    </a:cubicBezTo>
                    <a:cubicBezTo>
                      <a:pt x="1450" y="1450"/>
                      <a:pt x="1670" y="1639"/>
                      <a:pt x="1670" y="1891"/>
                    </a:cubicBezTo>
                    <a:cubicBezTo>
                      <a:pt x="1670" y="2112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91"/>
                    </a:cubicBezTo>
                    <a:cubicBezTo>
                      <a:pt x="2489" y="1324"/>
                      <a:pt x="2143" y="883"/>
                      <a:pt x="1670" y="694"/>
                    </a:cubicBezTo>
                    <a:lnTo>
                      <a:pt x="1670" y="410"/>
                    </a:lnTo>
                    <a:cubicBezTo>
                      <a:pt x="1670" y="190"/>
                      <a:pt x="1450" y="1"/>
                      <a:pt x="12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000000"/>
                  </a:highlight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93772659-0424-20D4-C0DA-3B295707860C}"/>
              </a:ext>
            </a:extLst>
          </p:cNvPr>
          <p:cNvGrpSpPr/>
          <p:nvPr/>
        </p:nvGrpSpPr>
        <p:grpSpPr>
          <a:xfrm>
            <a:off x="3063602" y="4602976"/>
            <a:ext cx="6064795" cy="1080000"/>
            <a:chOff x="3624328" y="4602976"/>
            <a:chExt cx="6064795" cy="1080000"/>
          </a:xfrm>
        </p:grpSpPr>
        <p:pic>
          <p:nvPicPr>
            <p:cNvPr id="4" name="Gráfico 3" descr="Filantropia estrutura de tópicos">
              <a:extLst>
                <a:ext uri="{FF2B5EF4-FFF2-40B4-BE49-F238E27FC236}">
                  <a16:creationId xmlns:a16="http://schemas.microsoft.com/office/drawing/2014/main" id="{6629570F-7417-09E9-DAB3-F7800508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24328" y="4602976"/>
              <a:ext cx="985271" cy="1080000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4C76978F-54EC-4DE5-4236-A4C45D65D700}"/>
                </a:ext>
              </a:extLst>
            </p:cNvPr>
            <p:cNvSpPr txBox="1"/>
            <p:nvPr/>
          </p:nvSpPr>
          <p:spPr>
            <a:xfrm>
              <a:off x="4707052" y="4891726"/>
              <a:ext cx="4982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Encargos a partir de 10,4% ao ano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87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áfico 27" descr="Público-alvo estrutura de tópicos">
            <a:extLst>
              <a:ext uri="{FF2B5EF4-FFF2-40B4-BE49-F238E27FC236}">
                <a16:creationId xmlns:a16="http://schemas.microsoft.com/office/drawing/2014/main" id="{81935387-55A6-08B1-8477-25357BAB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817" y="948723"/>
            <a:ext cx="900000" cy="9000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17FDA775-E753-75B7-DFF9-A77242C22E2D}"/>
              </a:ext>
            </a:extLst>
          </p:cNvPr>
          <p:cNvSpPr txBox="1"/>
          <p:nvPr/>
        </p:nvSpPr>
        <p:spPr>
          <a:xfrm>
            <a:off x="1269817" y="1167891"/>
            <a:ext cx="10164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Público-alvo: Estados, Municípios, Distrito Federal.</a:t>
            </a:r>
          </a:p>
        </p:txBody>
      </p:sp>
      <p:sp>
        <p:nvSpPr>
          <p:cNvPr id="8" name="Freeform 44">
            <a:extLst>
              <a:ext uri="{FF2B5EF4-FFF2-40B4-BE49-F238E27FC236}">
                <a16:creationId xmlns:a16="http://schemas.microsoft.com/office/drawing/2014/main" id="{6E7B5736-F074-DA1A-5015-232AB218A473}"/>
              </a:ext>
            </a:extLst>
          </p:cNvPr>
          <p:cNvSpPr/>
          <p:nvPr/>
        </p:nvSpPr>
        <p:spPr>
          <a:xfrm flipV="1">
            <a:off x="116118" y="4926489"/>
            <a:ext cx="1656062" cy="1834972"/>
          </a:xfrm>
          <a:custGeom>
            <a:avLst/>
            <a:gdLst/>
            <a:ahLst/>
            <a:cxnLst/>
            <a:rect l="l" t="t" r="r" b="b"/>
            <a:pathLst>
              <a:path w="2484093" h="2752458">
                <a:moveTo>
                  <a:pt x="0" y="2752458"/>
                </a:moveTo>
                <a:lnTo>
                  <a:pt x="2484094" y="2752458"/>
                </a:lnTo>
                <a:lnTo>
                  <a:pt x="2484094" y="0"/>
                </a:lnTo>
                <a:lnTo>
                  <a:pt x="0" y="0"/>
                </a:lnTo>
                <a:lnTo>
                  <a:pt x="0" y="275245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t-BR" sz="1200">
              <a:solidFill>
                <a:srgbClr val="000000"/>
              </a:solidFill>
              <a:latin typeface="Avenir Next LT Pro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8A6661F1-C8EA-DB55-B223-112BBBD06CF5}"/>
              </a:ext>
            </a:extLst>
          </p:cNvPr>
          <p:cNvCxnSpPr>
            <a:cxnSpLocks/>
          </p:cNvCxnSpPr>
          <p:nvPr/>
        </p:nvCxnSpPr>
        <p:spPr>
          <a:xfrm>
            <a:off x="412126" y="919935"/>
            <a:ext cx="2548861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525F3C-8060-96BA-67B0-083D7CEA666B}"/>
              </a:ext>
            </a:extLst>
          </p:cNvPr>
          <p:cNvSpPr txBox="1"/>
          <p:nvPr/>
        </p:nvSpPr>
        <p:spPr>
          <a:xfrm>
            <a:off x="310327" y="341686"/>
            <a:ext cx="11504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F5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Programas com fontes de financiamento FGTS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370E8FC-D796-CA01-AA0B-55C22763B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8547" y="5931088"/>
            <a:ext cx="2170597" cy="733638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414C078-7E67-4237-AD06-9AE25114CA2A}"/>
              </a:ext>
            </a:extLst>
          </p:cNvPr>
          <p:cNvGrpSpPr/>
          <p:nvPr/>
        </p:nvGrpSpPr>
        <p:grpSpPr>
          <a:xfrm>
            <a:off x="310327" y="2012595"/>
            <a:ext cx="3492000" cy="1651892"/>
            <a:chOff x="310326" y="1981471"/>
            <a:chExt cx="3492000" cy="165189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1347B828-52C2-6F6B-D16C-F38B8F64D952}"/>
                </a:ext>
              </a:extLst>
            </p:cNvPr>
            <p:cNvSpPr txBox="1"/>
            <p:nvPr/>
          </p:nvSpPr>
          <p:spPr>
            <a:xfrm>
              <a:off x="310328" y="2556145"/>
              <a:ext cx="3459512" cy="1077218"/>
            </a:xfrm>
            <a:prstGeom prst="rect">
              <a:avLst/>
            </a:prstGeom>
            <a:noFill/>
            <a:ln w="19050">
              <a:noFill/>
              <a:prstDash val="lgDashDot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2pPr marL="400050" lvl="1" indent="-400050" algn="just">
                <a:spcBef>
                  <a:spcPts val="900"/>
                </a:spcBef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Courier New" panose="02070309020205020404" pitchFamily="49" charset="0"/>
                <a:buChar char="o"/>
                <a:defRPr sz="2000" b="1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/>
                  <a:ea typeface="MS PGothic" pitchFamily="34" charset="-128"/>
                </a:defRPr>
              </a:lvl2pPr>
            </a:lstStyle>
            <a:p>
              <a:pPr marL="266713" lvl="1" indent="-266713" defTabSz="609630">
                <a:spcBef>
                  <a:spcPts val="600"/>
                </a:spcBef>
                <a:spcAft>
                  <a:spcPts val="1200"/>
                </a:spcAft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pt-BR" sz="1600" b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Abastecimento de água, Esgotamento sanitário, Plano de saneamento básico, Saneamento integrado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19C26B2-16AA-C4F2-0AF2-129CC8A526D2}"/>
                </a:ext>
              </a:extLst>
            </p:cNvPr>
            <p:cNvSpPr txBox="1"/>
            <p:nvPr/>
          </p:nvSpPr>
          <p:spPr>
            <a:xfrm>
              <a:off x="310326" y="1981471"/>
              <a:ext cx="3492000" cy="420564"/>
            </a:xfrm>
            <a:prstGeom prst="rect">
              <a:avLst/>
            </a:prstGeom>
            <a:gradFill flip="none" rotWithShape="1">
              <a:gsLst>
                <a:gs pos="0">
                  <a:srgbClr val="F68B1F">
                    <a:shade val="30000"/>
                    <a:satMod val="115000"/>
                  </a:srgbClr>
                </a:gs>
                <a:gs pos="50000">
                  <a:srgbClr val="F68B1F">
                    <a:shade val="67500"/>
                    <a:satMod val="115000"/>
                  </a:srgbClr>
                </a:gs>
                <a:gs pos="100000">
                  <a:srgbClr val="F68B1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609630"/>
              <a:r>
                <a:rPr lang="pt-BR" sz="2133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Saneameno</a:t>
              </a:r>
              <a:r>
                <a:rPr lang="pt-BR" sz="2133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para Todos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36E0C639-E9B3-165B-3BCE-6D587900C4B6}"/>
              </a:ext>
            </a:extLst>
          </p:cNvPr>
          <p:cNvGrpSpPr/>
          <p:nvPr/>
        </p:nvGrpSpPr>
        <p:grpSpPr>
          <a:xfrm>
            <a:off x="4154259" y="2012595"/>
            <a:ext cx="3492000" cy="1447903"/>
            <a:chOff x="4109654" y="1981471"/>
            <a:chExt cx="3492000" cy="1447903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DECD3F9-4E78-4EDA-F7D6-24E55752369F}"/>
                </a:ext>
              </a:extLst>
            </p:cNvPr>
            <p:cNvSpPr txBox="1"/>
            <p:nvPr/>
          </p:nvSpPr>
          <p:spPr>
            <a:xfrm>
              <a:off x="4109654" y="2598377"/>
              <a:ext cx="3492000" cy="830997"/>
            </a:xfrm>
            <a:prstGeom prst="rect">
              <a:avLst/>
            </a:prstGeom>
            <a:noFill/>
            <a:ln w="19050">
              <a:noFill/>
              <a:prstDash val="lgDashDot"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2pPr marL="266713" lvl="1" indent="-266713" algn="just" defTabSz="609630">
                <a:spcBef>
                  <a:spcPts val="600"/>
                </a:spcBef>
                <a:spcAft>
                  <a:spcPts val="1200"/>
                </a:spcAft>
                <a:buClr>
                  <a:prstClr val="black">
                    <a:lumMod val="50000"/>
                    <a:lumOff val="50000"/>
                  </a:prstClr>
                </a:buClr>
                <a:buSzPct val="100000"/>
                <a:buFont typeface="Courier New" panose="02070309020205020404" pitchFamily="49" charset="0"/>
                <a:buChar char="o"/>
                <a:defRPr sz="1600" b="0" kern="0">
                  <a:solidFill>
                    <a:prstClr val="black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</a:lstStyle>
            <a:p>
              <a:pPr lvl="1"/>
              <a:r>
                <a:rPr lang="pt-B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Sistemas de transporte público coletivo, Qualificação viária, Planos de mobilidade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D1FF42E-4F1B-5F3A-AAF3-AA20C232DF81}"/>
                </a:ext>
              </a:extLst>
            </p:cNvPr>
            <p:cNvSpPr txBox="1"/>
            <p:nvPr/>
          </p:nvSpPr>
          <p:spPr>
            <a:xfrm>
              <a:off x="4109654" y="1981471"/>
              <a:ext cx="3492000" cy="420564"/>
            </a:xfrm>
            <a:prstGeom prst="rect">
              <a:avLst/>
            </a:prstGeom>
            <a:gradFill flip="none" rotWithShape="1">
              <a:gsLst>
                <a:gs pos="0">
                  <a:srgbClr val="F68B1F">
                    <a:shade val="30000"/>
                    <a:satMod val="115000"/>
                  </a:srgbClr>
                </a:gs>
                <a:gs pos="50000">
                  <a:srgbClr val="F68B1F">
                    <a:shade val="67500"/>
                    <a:satMod val="115000"/>
                  </a:srgbClr>
                </a:gs>
                <a:gs pos="100000">
                  <a:srgbClr val="F68B1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/>
                  <a:ea typeface="MS PGothic" pitchFamily="34" charset="-128"/>
                </a:defRPr>
              </a:lvl1pPr>
            </a:lstStyle>
            <a:p>
              <a:pPr algn="ctr" defTabSz="609630"/>
              <a:r>
                <a:rPr lang="pt-BR" sz="2133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Pró-Transporte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3935AD2-8FF1-760D-6D88-A991373730D9}"/>
              </a:ext>
            </a:extLst>
          </p:cNvPr>
          <p:cNvGrpSpPr/>
          <p:nvPr/>
        </p:nvGrpSpPr>
        <p:grpSpPr>
          <a:xfrm>
            <a:off x="7947908" y="2012595"/>
            <a:ext cx="3866674" cy="3753666"/>
            <a:chOff x="7947908" y="1935962"/>
            <a:chExt cx="3866674" cy="3753666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D021DE0E-B6E7-E652-1700-5F861A78B551}"/>
                </a:ext>
              </a:extLst>
            </p:cNvPr>
            <p:cNvSpPr txBox="1"/>
            <p:nvPr/>
          </p:nvSpPr>
          <p:spPr>
            <a:xfrm>
              <a:off x="7947908" y="2504141"/>
              <a:ext cx="3866674" cy="3185487"/>
            </a:xfrm>
            <a:prstGeom prst="rect">
              <a:avLst/>
            </a:prstGeom>
            <a:noFill/>
            <a:ln w="19050">
              <a:noFill/>
              <a:prstDash val="lgDashDot"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2pPr marL="400050" lvl="1" indent="-400050" algn="just">
                <a:spcBef>
                  <a:spcPts val="900"/>
                </a:spcBef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Courier New" panose="02070309020205020404" pitchFamily="49" charset="0"/>
                <a:buChar char="o"/>
                <a:defRPr b="1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/>
                  <a:ea typeface="MS PGothic" pitchFamily="34" charset="-128"/>
                </a:defRPr>
              </a:lvl2pPr>
            </a:lstStyle>
            <a:p>
              <a:pPr marL="266713" lvl="1" indent="-266713" defTabSz="609630">
                <a:spcBef>
                  <a:spcPts val="600"/>
                </a:spcBef>
                <a:spcAft>
                  <a:spcPts val="1200"/>
                </a:spcAft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pt-BR" sz="16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Reabilitação de Áreas Urbanas</a:t>
              </a:r>
            </a:p>
            <a:p>
              <a:pPr marL="800140" lvl="2" indent="-190510" defTabSz="609630">
                <a:buFont typeface="Arial" panose="020B0604020202020204" pitchFamily="34" charset="0"/>
                <a:buChar char="•"/>
              </a:pPr>
              <a:r>
                <a:rPr lang="pt-BR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Patrimônio histórico</a:t>
              </a:r>
            </a:p>
            <a:p>
              <a:pPr marL="800140" lvl="2" indent="-190510" defTabSz="609630">
                <a:buFont typeface="Arial" panose="020B0604020202020204" pitchFamily="34" charset="0"/>
                <a:buChar char="•"/>
              </a:pPr>
              <a:r>
                <a:rPr lang="pt-BR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Equipamentos públicos comunitários</a:t>
              </a:r>
            </a:p>
            <a:p>
              <a:pPr marL="266713" lvl="1" indent="-266713" defTabSz="609630">
                <a:spcBef>
                  <a:spcPts val="600"/>
                </a:spcBef>
                <a:spcAft>
                  <a:spcPts val="1200"/>
                </a:spcAft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pt-BR" sz="16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Modernização Tecnológica Urbana</a:t>
              </a:r>
            </a:p>
            <a:p>
              <a:pPr marL="800140" lvl="2" indent="-190510" defTabSz="609630">
                <a:buFont typeface="Arial" panose="020B0604020202020204" pitchFamily="34" charset="0"/>
                <a:buChar char="•"/>
              </a:pPr>
              <a:r>
                <a:rPr lang="pt-BR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Plataformas e aplicativos integrados para engajamento comunitário</a:t>
              </a:r>
            </a:p>
            <a:p>
              <a:pPr marL="800140" lvl="2" indent="-190510" defTabSz="609630">
                <a:buFont typeface="Arial" panose="020B0604020202020204" pitchFamily="34" charset="0"/>
                <a:buChar char="•"/>
              </a:pPr>
              <a:r>
                <a:rPr lang="pt-BR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Iluminação pública inteligente</a:t>
              </a:r>
            </a:p>
            <a:p>
              <a:pPr marL="800140" lvl="2" indent="-190510" defTabSz="609630">
                <a:buFont typeface="Arial" panose="020B0604020202020204" pitchFamily="34" charset="0"/>
                <a:buChar char="•"/>
              </a:pPr>
              <a:r>
                <a:rPr lang="pt-BR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Sistemas de monitoramento da ocupação e uso do solo urbanos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34695AB-0657-299E-A5FA-9C3C3E5CF5B8}"/>
                </a:ext>
              </a:extLst>
            </p:cNvPr>
            <p:cNvSpPr txBox="1"/>
            <p:nvPr/>
          </p:nvSpPr>
          <p:spPr>
            <a:xfrm>
              <a:off x="8135245" y="1935962"/>
              <a:ext cx="3492000" cy="420564"/>
            </a:xfrm>
            <a:prstGeom prst="rect">
              <a:avLst/>
            </a:prstGeom>
            <a:gradFill flip="none" rotWithShape="1">
              <a:gsLst>
                <a:gs pos="0">
                  <a:srgbClr val="F68B1F">
                    <a:shade val="30000"/>
                    <a:satMod val="115000"/>
                  </a:srgbClr>
                </a:gs>
                <a:gs pos="50000">
                  <a:srgbClr val="F68B1F">
                    <a:shade val="67500"/>
                    <a:satMod val="115000"/>
                  </a:srgbClr>
                </a:gs>
                <a:gs pos="100000">
                  <a:srgbClr val="F68B1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/>
                  <a:ea typeface="MS PGothic" pitchFamily="34" charset="-128"/>
                </a:defRPr>
              </a:lvl1pPr>
            </a:lstStyle>
            <a:p>
              <a:pPr defTabSz="609630"/>
              <a:r>
                <a:rPr lang="pt-BR" sz="2133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Pró-Cidades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22FCDF5-7AA0-40B1-8E36-BFFB79D81780}"/>
              </a:ext>
            </a:extLst>
          </p:cNvPr>
          <p:cNvGrpSpPr/>
          <p:nvPr/>
        </p:nvGrpSpPr>
        <p:grpSpPr>
          <a:xfrm>
            <a:off x="944149" y="3785820"/>
            <a:ext cx="6188215" cy="2156332"/>
            <a:chOff x="116118" y="3818597"/>
            <a:chExt cx="6188215" cy="2156332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B3DD0E7-8C51-12BF-7331-0C82AA35AF29}"/>
                </a:ext>
              </a:extLst>
            </p:cNvPr>
            <p:cNvSpPr txBox="1"/>
            <p:nvPr/>
          </p:nvSpPr>
          <p:spPr>
            <a:xfrm>
              <a:off x="188237" y="3818597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/>
                <a:t>VALOR DE FINANCIAMENTO</a:t>
              </a:r>
              <a:r>
                <a:rPr lang="pt-BR" dirty="0"/>
                <a:t>: Até 95,00% do valor total do investimento.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342E9EB1-AA26-53D5-2C4F-968EE0752A36}"/>
                </a:ext>
              </a:extLst>
            </p:cNvPr>
            <p:cNvSpPr txBox="1"/>
            <p:nvPr/>
          </p:nvSpPr>
          <p:spPr>
            <a:xfrm>
              <a:off x="157782" y="4499861"/>
              <a:ext cx="61465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/>
                <a:t> PRAZO:</a:t>
              </a:r>
              <a:r>
                <a:rPr lang="pt-BR" dirty="0"/>
                <a:t> Até 48 meses de Carência e até 240 meses para amortização investimento. 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1DC6F53-04B5-6651-FF39-B797C5FCB362}"/>
                </a:ext>
              </a:extLst>
            </p:cNvPr>
            <p:cNvSpPr txBox="1"/>
            <p:nvPr/>
          </p:nvSpPr>
          <p:spPr>
            <a:xfrm>
              <a:off x="157782" y="5192889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/>
                <a:t> </a:t>
              </a:r>
              <a:r>
                <a:rPr lang="pt-BR" b="1" dirty="0"/>
                <a:t>ENCARGOS:</a:t>
              </a:r>
              <a:r>
                <a:rPr lang="pt-BR" dirty="0"/>
                <a:t> Até 9% </a:t>
              </a:r>
              <a:r>
                <a:rPr lang="pt-BR" dirty="0" err="1"/>
                <a:t>a.a</a:t>
              </a:r>
              <a:endParaRPr lang="pt-BR" dirty="0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555C9F19-E114-D2DE-86C2-E11DCBACF29D}"/>
                </a:ext>
              </a:extLst>
            </p:cNvPr>
            <p:cNvSpPr txBox="1"/>
            <p:nvPr/>
          </p:nvSpPr>
          <p:spPr>
            <a:xfrm>
              <a:off x="116118" y="5605597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/>
                <a:t>  </a:t>
              </a:r>
              <a:r>
                <a:rPr lang="pt-BR" b="1" dirty="0"/>
                <a:t>GARANTIAS:</a:t>
              </a:r>
              <a:r>
                <a:rPr lang="pt-BR" dirty="0"/>
                <a:t> FPE, FPM e Garantia da União.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9422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858652" y="2518258"/>
            <a:ext cx="660140" cy="2057400"/>
            <a:chOff x="0" y="0"/>
            <a:chExt cx="26079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796" cy="812800"/>
            </a:xfrm>
            <a:custGeom>
              <a:avLst/>
              <a:gdLst/>
              <a:ahLst/>
              <a:cxnLst/>
              <a:rect l="l" t="t" r="r" b="b"/>
              <a:pathLst>
                <a:path w="260796" h="812800">
                  <a:moveTo>
                    <a:pt x="0" y="0"/>
                  </a:moveTo>
                  <a:lnTo>
                    <a:pt x="260796" y="0"/>
                  </a:lnTo>
                  <a:lnTo>
                    <a:pt x="26079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8B1F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0796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65415" y="2518258"/>
            <a:ext cx="696433" cy="2057400"/>
            <a:chOff x="0" y="0"/>
            <a:chExt cx="27513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5134" cy="812800"/>
            </a:xfrm>
            <a:custGeom>
              <a:avLst/>
              <a:gdLst/>
              <a:ahLst/>
              <a:cxnLst/>
              <a:rect l="l" t="t" r="r" b="b"/>
              <a:pathLst>
                <a:path w="275134" h="812800">
                  <a:moveTo>
                    <a:pt x="0" y="0"/>
                  </a:moveTo>
                  <a:lnTo>
                    <a:pt x="275134" y="0"/>
                  </a:lnTo>
                  <a:lnTo>
                    <a:pt x="27513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71D3E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5134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Imagem 10" descr="Uma imagem contendo Gráfico de bolhas&#10;&#10;O conteúdo gerado por IA pode estar incorreto.">
            <a:extLst>
              <a:ext uri="{FF2B5EF4-FFF2-40B4-BE49-F238E27FC236}">
                <a16:creationId xmlns:a16="http://schemas.microsoft.com/office/drawing/2014/main" id="{BAC0AFD8-461A-7084-0395-CD78E18B3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14" y="7033627"/>
            <a:ext cx="3126963" cy="106774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252FC60-46AD-6797-A6D8-0389B99663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20879" y="6052807"/>
            <a:ext cx="2371121" cy="80519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FBC0F91-32EE-535A-E4AC-CB619F23E837}"/>
              </a:ext>
            </a:extLst>
          </p:cNvPr>
          <p:cNvSpPr txBox="1"/>
          <p:nvPr/>
        </p:nvSpPr>
        <p:spPr>
          <a:xfrm>
            <a:off x="868680" y="2518258"/>
            <a:ext cx="1077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6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Estruturação de Projetos de PPPs e Concessões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2E7D334-346F-E64A-53D5-E4BD26F6B792}"/>
              </a:ext>
            </a:extLst>
          </p:cNvPr>
          <p:cNvCxnSpPr>
            <a:cxnSpLocks/>
          </p:cNvCxnSpPr>
          <p:nvPr/>
        </p:nvCxnSpPr>
        <p:spPr>
          <a:xfrm>
            <a:off x="1932985" y="4599959"/>
            <a:ext cx="8930087" cy="65836"/>
          </a:xfrm>
          <a:prstGeom prst="line">
            <a:avLst/>
          </a:prstGeom>
          <a:ln w="19050">
            <a:gradFill flip="none" rotWithShape="1">
              <a:gsLst>
                <a:gs pos="33000">
                  <a:srgbClr val="F68B1F"/>
                </a:gs>
                <a:gs pos="27000">
                  <a:srgbClr val="F68B1F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3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DB675351-9471-673A-94EF-51E9D884B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661" y="166310"/>
            <a:ext cx="70006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9A19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CULTURA</a:t>
            </a:r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558E1147-6F10-805A-A590-CFB0A0A7E322}"/>
              </a:ext>
            </a:extLst>
          </p:cNvPr>
          <p:cNvGrpSpPr/>
          <p:nvPr/>
        </p:nvGrpSpPr>
        <p:grpSpPr>
          <a:xfrm>
            <a:off x="798610" y="1522943"/>
            <a:ext cx="4751167" cy="795477"/>
            <a:chOff x="289120" y="1695180"/>
            <a:chExt cx="4751167" cy="795477"/>
          </a:xfrm>
        </p:grpSpPr>
        <p:cxnSp>
          <p:nvCxnSpPr>
            <p:cNvPr id="9" name="Conector angulado 50">
              <a:extLst>
                <a:ext uri="{FF2B5EF4-FFF2-40B4-BE49-F238E27FC236}">
                  <a16:creationId xmlns:a16="http://schemas.microsoft.com/office/drawing/2014/main" id="{33C79630-0235-09D1-FF3B-0E42F62DDF00}"/>
                </a:ext>
              </a:extLst>
            </p:cNvPr>
            <p:cNvCxnSpPr/>
            <p:nvPr/>
          </p:nvCxnSpPr>
          <p:spPr>
            <a:xfrm flipH="1" flipV="1">
              <a:off x="3656232" y="1862886"/>
              <a:ext cx="1384055" cy="627771"/>
            </a:xfrm>
            <a:prstGeom prst="bentConnector3">
              <a:avLst>
                <a:gd name="adj1" fmla="val 56098"/>
              </a:avLst>
            </a:prstGeom>
            <a:ln>
              <a:solidFill>
                <a:srgbClr val="A619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4E04198-E7EF-758F-6D7C-8AC7359C0B77}"/>
                </a:ext>
              </a:extLst>
            </p:cNvPr>
            <p:cNvSpPr/>
            <p:nvPr/>
          </p:nvSpPr>
          <p:spPr>
            <a:xfrm flipH="1">
              <a:off x="289120" y="1695180"/>
              <a:ext cx="3408518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1001">
              <a:schemeClr val="lt1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68B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Ampliação dos espaços de circulação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upo 23">
            <a:extLst>
              <a:ext uri="{FF2B5EF4-FFF2-40B4-BE49-F238E27FC236}">
                <a16:creationId xmlns:a16="http://schemas.microsoft.com/office/drawing/2014/main" id="{15A9D3CD-48B3-270D-1361-55311D4C032E}"/>
              </a:ext>
            </a:extLst>
          </p:cNvPr>
          <p:cNvGrpSpPr/>
          <p:nvPr/>
        </p:nvGrpSpPr>
        <p:grpSpPr>
          <a:xfrm flipH="1">
            <a:off x="798610" y="2715259"/>
            <a:ext cx="4751167" cy="923330"/>
            <a:chOff x="4735310" y="3079019"/>
            <a:chExt cx="4766535" cy="1018424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1477594-E4A0-D1D0-B6D8-A2524E6BF6D1}"/>
                </a:ext>
              </a:extLst>
            </p:cNvPr>
            <p:cNvSpPr/>
            <p:nvPr/>
          </p:nvSpPr>
          <p:spPr>
            <a:xfrm>
              <a:off x="6259205" y="3079019"/>
              <a:ext cx="3242640" cy="101842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1001">
              <a:schemeClr val="lt1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68B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Ocupação de equipamentos culturais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68B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3" name="Conector de seta reta 32">
              <a:extLst>
                <a:ext uri="{FF2B5EF4-FFF2-40B4-BE49-F238E27FC236}">
                  <a16:creationId xmlns:a16="http://schemas.microsoft.com/office/drawing/2014/main" id="{9EBF1142-3C9F-35CA-1178-1BB7E5195891}"/>
                </a:ext>
              </a:extLst>
            </p:cNvPr>
            <p:cNvCxnSpPr>
              <a:cxnSpLocks/>
            </p:cNvCxnSpPr>
            <p:nvPr/>
          </p:nvCxnSpPr>
          <p:spPr>
            <a:xfrm>
              <a:off x="4735310" y="3299678"/>
              <a:ext cx="1325946" cy="0"/>
            </a:xfrm>
            <a:prstGeom prst="straightConnector1">
              <a:avLst/>
            </a:prstGeom>
            <a:ln>
              <a:solidFill>
                <a:srgbClr val="A619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24">
            <a:extLst>
              <a:ext uri="{FF2B5EF4-FFF2-40B4-BE49-F238E27FC236}">
                <a16:creationId xmlns:a16="http://schemas.microsoft.com/office/drawing/2014/main" id="{71D0580F-C508-4C2A-BF60-4DCD6D49C55E}"/>
              </a:ext>
            </a:extLst>
          </p:cNvPr>
          <p:cNvGrpSpPr/>
          <p:nvPr/>
        </p:nvGrpSpPr>
        <p:grpSpPr>
          <a:xfrm flipH="1">
            <a:off x="775363" y="3649726"/>
            <a:ext cx="4605629" cy="819800"/>
            <a:chOff x="5285192" y="3861048"/>
            <a:chExt cx="4620529" cy="904227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1343CCC8-DA2F-5D7B-6249-E0DE190865D5}"/>
                </a:ext>
              </a:extLst>
            </p:cNvPr>
            <p:cNvSpPr/>
            <p:nvPr/>
          </p:nvSpPr>
          <p:spPr>
            <a:xfrm>
              <a:off x="6616437" y="4357908"/>
              <a:ext cx="3289284" cy="40736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1001">
              <a:schemeClr val="lt1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68B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Cursos de Formação</a:t>
              </a:r>
            </a:p>
          </p:txBody>
        </p:sp>
        <p:cxnSp>
          <p:nvCxnSpPr>
            <p:cNvPr id="16" name="Conector angulado 33">
              <a:extLst>
                <a:ext uri="{FF2B5EF4-FFF2-40B4-BE49-F238E27FC236}">
                  <a16:creationId xmlns:a16="http://schemas.microsoft.com/office/drawing/2014/main" id="{0F7ADA0D-5E17-C957-B47D-149E49BB7593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285192" y="3861048"/>
              <a:ext cx="1141416" cy="71152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A619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34CFCE64-234F-EFFA-A50F-A3520BD55FBA}"/>
              </a:ext>
            </a:extLst>
          </p:cNvPr>
          <p:cNvGrpSpPr/>
          <p:nvPr/>
        </p:nvGrpSpPr>
        <p:grpSpPr>
          <a:xfrm>
            <a:off x="6909765" y="1501671"/>
            <a:ext cx="3491059" cy="810678"/>
            <a:chOff x="6638372" y="1512019"/>
            <a:chExt cx="3491059" cy="810678"/>
          </a:xfrm>
        </p:grpSpPr>
        <p:cxnSp>
          <p:nvCxnSpPr>
            <p:cNvPr id="18" name="Conector angulado 50">
              <a:extLst>
                <a:ext uri="{FF2B5EF4-FFF2-40B4-BE49-F238E27FC236}">
                  <a16:creationId xmlns:a16="http://schemas.microsoft.com/office/drawing/2014/main" id="{4D17A0D9-8797-56F7-7B2F-DBE10B705E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8372" y="1694923"/>
              <a:ext cx="1397359" cy="627774"/>
            </a:xfrm>
            <a:prstGeom prst="bentConnector3">
              <a:avLst>
                <a:gd name="adj1" fmla="val 56098"/>
              </a:avLst>
            </a:prstGeom>
            <a:ln>
              <a:solidFill>
                <a:srgbClr val="A619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0A81779E-C0A8-A056-2B0A-A2D4A8251F13}"/>
                </a:ext>
              </a:extLst>
            </p:cNvPr>
            <p:cNvSpPr/>
            <p:nvPr/>
          </p:nvSpPr>
          <p:spPr>
            <a:xfrm>
              <a:off x="8604088" y="1512019"/>
              <a:ext cx="1525343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1001">
              <a:schemeClr val="lt1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68B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Inovação</a:t>
              </a:r>
            </a:p>
          </p:txBody>
        </p:sp>
      </p:grpSp>
      <p:grpSp>
        <p:nvGrpSpPr>
          <p:cNvPr id="20" name="Grupo 23">
            <a:extLst>
              <a:ext uri="{FF2B5EF4-FFF2-40B4-BE49-F238E27FC236}">
                <a16:creationId xmlns:a16="http://schemas.microsoft.com/office/drawing/2014/main" id="{4B3CFEA2-6770-F1CF-F8B5-8A4A27D48ACB}"/>
              </a:ext>
            </a:extLst>
          </p:cNvPr>
          <p:cNvGrpSpPr/>
          <p:nvPr/>
        </p:nvGrpSpPr>
        <p:grpSpPr>
          <a:xfrm>
            <a:off x="6909765" y="2776814"/>
            <a:ext cx="4935560" cy="400110"/>
            <a:chOff x="3789477" y="2231706"/>
            <a:chExt cx="4904385" cy="441317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714B1E6-2719-DFF7-F014-6FC163043C37}"/>
                </a:ext>
              </a:extLst>
            </p:cNvPr>
            <p:cNvSpPr/>
            <p:nvPr/>
          </p:nvSpPr>
          <p:spPr>
            <a:xfrm>
              <a:off x="4307399" y="2231706"/>
              <a:ext cx="4386463" cy="44131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1001">
              <a:schemeClr val="lt1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68B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Exposições</a:t>
              </a:r>
            </a:p>
          </p:txBody>
        </p:sp>
        <p:cxnSp>
          <p:nvCxnSpPr>
            <p:cNvPr id="22" name="Conector de seta reta 32">
              <a:extLst>
                <a:ext uri="{FF2B5EF4-FFF2-40B4-BE49-F238E27FC236}">
                  <a16:creationId xmlns:a16="http://schemas.microsoft.com/office/drawing/2014/main" id="{FA1F5471-CB65-A45F-F14D-211E1F77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789477" y="2403404"/>
              <a:ext cx="1352685" cy="0"/>
            </a:xfrm>
            <a:prstGeom prst="straightConnector1">
              <a:avLst/>
            </a:prstGeom>
            <a:ln>
              <a:solidFill>
                <a:srgbClr val="A619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o 24">
            <a:extLst>
              <a:ext uri="{FF2B5EF4-FFF2-40B4-BE49-F238E27FC236}">
                <a16:creationId xmlns:a16="http://schemas.microsoft.com/office/drawing/2014/main" id="{D8AB44DC-F784-D66F-769D-29639FF85A8E}"/>
              </a:ext>
            </a:extLst>
          </p:cNvPr>
          <p:cNvGrpSpPr/>
          <p:nvPr/>
        </p:nvGrpSpPr>
        <p:grpSpPr>
          <a:xfrm>
            <a:off x="7257391" y="3642339"/>
            <a:ext cx="3836060" cy="947383"/>
            <a:chOff x="4878681" y="3922687"/>
            <a:chExt cx="3811831" cy="1044951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4CC1EFEB-61D1-BF23-46A8-D9EE642E2B7F}"/>
                </a:ext>
              </a:extLst>
            </p:cNvPr>
            <p:cNvSpPr/>
            <p:nvPr/>
          </p:nvSpPr>
          <p:spPr>
            <a:xfrm>
              <a:off x="5980113" y="4526322"/>
              <a:ext cx="2710399" cy="44131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1001">
              <a:schemeClr val="lt1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68B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Galerias Urbanas</a:t>
              </a:r>
            </a:p>
          </p:txBody>
        </p:sp>
        <p:cxnSp>
          <p:nvCxnSpPr>
            <p:cNvPr id="25" name="Conector angulado 33">
              <a:extLst>
                <a:ext uri="{FF2B5EF4-FFF2-40B4-BE49-F238E27FC236}">
                  <a16:creationId xmlns:a16="http://schemas.microsoft.com/office/drawing/2014/main" id="{9D4C8109-DE0D-B6BE-2573-84FAF8654D24}"/>
                </a:ext>
              </a:extLst>
            </p:cNvPr>
            <p:cNvCxnSpPr>
              <a:cxnSpLocks/>
            </p:cNvCxnSpPr>
            <p:nvPr/>
          </p:nvCxnSpPr>
          <p:spPr>
            <a:xfrm>
              <a:off x="4878681" y="3922687"/>
              <a:ext cx="1141102" cy="82429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A619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7A6C24E2-6BAA-645A-67B4-ACBB353F0A21}"/>
              </a:ext>
            </a:extLst>
          </p:cNvPr>
          <p:cNvGrpSpPr/>
          <p:nvPr/>
        </p:nvGrpSpPr>
        <p:grpSpPr>
          <a:xfrm>
            <a:off x="4932760" y="3952393"/>
            <a:ext cx="3161912" cy="1503531"/>
            <a:chOff x="4932760" y="3952393"/>
            <a:chExt cx="3161912" cy="1503531"/>
          </a:xfrm>
        </p:grpSpPr>
        <p:cxnSp>
          <p:nvCxnSpPr>
            <p:cNvPr id="78" name="Conector de seta reta 32">
              <a:extLst>
                <a:ext uri="{FF2B5EF4-FFF2-40B4-BE49-F238E27FC236}">
                  <a16:creationId xmlns:a16="http://schemas.microsoft.com/office/drawing/2014/main" id="{51571400-FD6F-1308-A06C-22772C5EFD04}"/>
                </a:ext>
              </a:extLst>
            </p:cNvPr>
            <p:cNvCxnSpPr>
              <a:cxnSpLocks/>
            </p:cNvCxnSpPr>
            <p:nvPr/>
          </p:nvCxnSpPr>
          <p:spPr>
            <a:xfrm>
              <a:off x="6532909" y="3952393"/>
              <a:ext cx="0" cy="764867"/>
            </a:xfrm>
            <a:prstGeom prst="straightConnector1">
              <a:avLst/>
            </a:prstGeom>
            <a:ln>
              <a:solidFill>
                <a:srgbClr val="A619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7E0BB191-A689-C152-0BEF-8069521C1388}"/>
                </a:ext>
              </a:extLst>
            </p:cNvPr>
            <p:cNvSpPr/>
            <p:nvPr/>
          </p:nvSpPr>
          <p:spPr>
            <a:xfrm>
              <a:off x="4932760" y="4717260"/>
              <a:ext cx="3161912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1001">
              <a:schemeClr val="lt1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68B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PRODETER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68B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Turismo e Cultura</a:t>
              </a:r>
            </a:p>
          </p:txBody>
        </p:sp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4F46C90D-7B4F-4E9F-F6DC-EFCFCC37F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82" y="1728906"/>
            <a:ext cx="2177154" cy="2402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047C9536-0201-F6B3-8A77-DED7E33D6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495" y="766771"/>
            <a:ext cx="4971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Principais ações desenvolvidas</a:t>
            </a:r>
          </a:p>
        </p:txBody>
      </p:sp>
      <p:sp>
        <p:nvSpPr>
          <p:cNvPr id="30" name="Retângulo Arredondado 9">
            <a:extLst>
              <a:ext uri="{FF2B5EF4-FFF2-40B4-BE49-F238E27FC236}">
                <a16:creationId xmlns:a16="http://schemas.microsoft.com/office/drawing/2014/main" id="{88C2E525-F000-B939-D06B-3727E9D91276}"/>
              </a:ext>
            </a:extLst>
          </p:cNvPr>
          <p:cNvSpPr/>
          <p:nvPr/>
        </p:nvSpPr>
        <p:spPr>
          <a:xfrm>
            <a:off x="1201051" y="5607470"/>
            <a:ext cx="9892400" cy="874378"/>
          </a:xfrm>
          <a:prstGeom prst="roundRect">
            <a:avLst/>
          </a:prstGeom>
          <a:solidFill>
            <a:srgbClr val="9A193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DF5191A1-651E-B864-CB9C-0A1C38E5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185" y="5650383"/>
            <a:ext cx="4286604" cy="42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Fortalecimento da identidade local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7363098F-3888-7F98-BD7D-8FC59130C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847" y="5650383"/>
            <a:ext cx="4286604" cy="42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Geração de emprego e renda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64D03E83-50B9-312A-F14C-2A92FA112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818" y="5970763"/>
            <a:ext cx="4991513" cy="42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Potencialização a economia criativa local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54B96212-2DD5-5B7A-26C5-EF00B5770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449" y="5975551"/>
            <a:ext cx="4479256" cy="42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Apoio creditício criativo e sustentável</a:t>
            </a:r>
          </a:p>
        </p:txBody>
      </p:sp>
    </p:spTree>
    <p:extLst>
      <p:ext uri="{BB962C8B-B14F-4D97-AF65-F5344CB8AC3E}">
        <p14:creationId xmlns:p14="http://schemas.microsoft.com/office/powerpoint/2010/main" val="86165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0" grpId="0" animBg="1"/>
      <p:bldP spid="31" grpId="0"/>
      <p:bldP spid="74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3CACB-C271-606E-4560-6FD67FEAD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09A3ED4-B2BB-4FA1-A3CB-F1C2484692D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DD37424-3317-8BEF-86AA-F63DB093530C}"/>
              </a:ext>
            </a:extLst>
          </p:cNvPr>
          <p:cNvCxnSpPr>
            <a:cxnSpLocks/>
          </p:cNvCxnSpPr>
          <p:nvPr/>
        </p:nvCxnSpPr>
        <p:spPr>
          <a:xfrm>
            <a:off x="3072410" y="1061356"/>
            <a:ext cx="7534630" cy="0"/>
          </a:xfrm>
          <a:prstGeom prst="line">
            <a:avLst/>
          </a:prstGeom>
          <a:ln w="19050">
            <a:gradFill flip="none" rotWithShape="1">
              <a:gsLst>
                <a:gs pos="33000">
                  <a:srgbClr val="F68B1F"/>
                </a:gs>
                <a:gs pos="27000">
                  <a:srgbClr val="F68B1F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547;p40">
            <a:extLst>
              <a:ext uri="{FF2B5EF4-FFF2-40B4-BE49-F238E27FC236}">
                <a16:creationId xmlns:a16="http://schemas.microsoft.com/office/drawing/2014/main" id="{63436AF7-9F4B-26C3-164D-6F7561A7DE24}"/>
              </a:ext>
            </a:extLst>
          </p:cNvPr>
          <p:cNvSpPr txBox="1">
            <a:spLocks/>
          </p:cNvSpPr>
          <p:nvPr/>
        </p:nvSpPr>
        <p:spPr>
          <a:xfrm>
            <a:off x="532553" y="214590"/>
            <a:ext cx="10964334" cy="568502"/>
          </a:xfrm>
          <a:prstGeom prst="rect">
            <a:avLst/>
          </a:prstGeom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9A19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AGÊNCIA ITINERANTE</a:t>
            </a:r>
          </a:p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rgbClr val="9A193C"/>
              </a:solidFill>
              <a:effectLst/>
              <a:uLnTx/>
              <a:uFillTx/>
              <a:latin typeface="Arial" panose="020B0604020202020204" pitchFamily="34" charset="0"/>
              <a:ea typeface="Kozuka Gothic Pro B" panose="020B08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5DD2A49-9EEC-0B2C-8C77-92288927A8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4" b="5473"/>
          <a:stretch/>
        </p:blipFill>
        <p:spPr>
          <a:xfrm>
            <a:off x="334319" y="1925426"/>
            <a:ext cx="4110860" cy="41294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A7E0BBA-3E2A-E503-F8ED-AA1D199BA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2" b="27403"/>
          <a:stretch/>
        </p:blipFill>
        <p:spPr>
          <a:xfrm>
            <a:off x="4679195" y="1629101"/>
            <a:ext cx="3269011" cy="442575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6749381-54D6-51DE-102E-16CD5D181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239" y="803147"/>
            <a:ext cx="3499235" cy="525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53905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9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9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9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9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nda de linhas em roxo em um fundo roxo mais escuro">
            <a:extLst>
              <a:ext uri="{FF2B5EF4-FFF2-40B4-BE49-F238E27FC236}">
                <a16:creationId xmlns:a16="http://schemas.microsoft.com/office/drawing/2014/main" id="{721FDD1D-6113-0E67-C7EF-CF774965B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5"/>
          <a:stretch/>
        </p:blipFill>
        <p:spPr>
          <a:xfrm>
            <a:off x="0" y="0"/>
            <a:ext cx="12176455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10931" r="3622"/>
          <a:stretch/>
        </p:blipFill>
        <p:spPr>
          <a:xfrm>
            <a:off x="1019175" y="1304933"/>
            <a:ext cx="3904485" cy="3821969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t="-2000" r="-21000"/>
            </a:stretch>
          </a:blipFill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547;p40">
            <a:extLst>
              <a:ext uri="{FF2B5EF4-FFF2-40B4-BE49-F238E27FC236}">
                <a16:creationId xmlns:a16="http://schemas.microsoft.com/office/drawing/2014/main" id="{4F92B8C9-5FA7-F165-AF14-16D3939A356C}"/>
              </a:ext>
            </a:extLst>
          </p:cNvPr>
          <p:cNvSpPr txBox="1">
            <a:spLocks/>
          </p:cNvSpPr>
          <p:nvPr/>
        </p:nvSpPr>
        <p:spPr>
          <a:xfrm>
            <a:off x="5120640" y="2831750"/>
            <a:ext cx="7071360" cy="768334"/>
          </a:xfrm>
          <a:prstGeom prst="rect">
            <a:avLst/>
          </a:prstGeom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>
                <a:ln>
                  <a:noFill/>
                </a:ln>
                <a:solidFill>
                  <a:srgbClr val="F68B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OPORTUNIDADES DE RELACIONAMENTO</a:t>
            </a:r>
          </a:p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rgbClr val="F68B1F"/>
              </a:solidFill>
              <a:effectLst/>
              <a:uLnTx/>
              <a:uFillTx/>
              <a:latin typeface="Arial" panose="020B0604020202020204" pitchFamily="34" charset="0"/>
              <a:ea typeface="Kozuka Gothic Pro B" panose="020B08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48CDA4F-26C6-1B7E-CD50-32DECA02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4436" y="5767438"/>
            <a:ext cx="2179454" cy="7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4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71837D-A0BB-D8A5-A191-D888B8144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0318EFA-947A-D413-1956-87486DD1A02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60FE9D0-F438-A852-1084-7CDAE620ECD4}"/>
              </a:ext>
            </a:extLst>
          </p:cNvPr>
          <p:cNvCxnSpPr>
            <a:cxnSpLocks/>
          </p:cNvCxnSpPr>
          <p:nvPr/>
        </p:nvCxnSpPr>
        <p:spPr>
          <a:xfrm>
            <a:off x="1327002" y="6623956"/>
            <a:ext cx="7664598" cy="0"/>
          </a:xfrm>
          <a:prstGeom prst="line">
            <a:avLst/>
          </a:prstGeom>
          <a:ln w="19050">
            <a:gradFill flip="none" rotWithShape="1">
              <a:gsLst>
                <a:gs pos="33000">
                  <a:srgbClr val="F68B1F"/>
                </a:gs>
                <a:gs pos="27000">
                  <a:srgbClr val="F68B1F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Questionamentos indicam evolução espiritual, diz vidente">
            <a:extLst>
              <a:ext uri="{FF2B5EF4-FFF2-40B4-BE49-F238E27FC236}">
                <a16:creationId xmlns:a16="http://schemas.microsoft.com/office/drawing/2014/main" id="{1D9C4066-49E5-172F-E47C-9B799383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r="1" b="1"/>
          <a:stretch/>
        </p:blipFill>
        <p:spPr bwMode="auto">
          <a:xfrm>
            <a:off x="1327002" y="2421136"/>
            <a:ext cx="5883317" cy="398135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alão de Pensamento: Nuvem 11">
            <a:extLst>
              <a:ext uri="{FF2B5EF4-FFF2-40B4-BE49-F238E27FC236}">
                <a16:creationId xmlns:a16="http://schemas.microsoft.com/office/drawing/2014/main" id="{DFFDFCB6-466D-078A-1636-33FE06067534}"/>
              </a:ext>
            </a:extLst>
          </p:cNvPr>
          <p:cNvSpPr/>
          <p:nvPr/>
        </p:nvSpPr>
        <p:spPr>
          <a:xfrm>
            <a:off x="4268659" y="363495"/>
            <a:ext cx="6356231" cy="1792035"/>
          </a:xfrm>
          <a:prstGeom prst="cloudCallout">
            <a:avLst>
              <a:gd name="adj1" fmla="val -37094"/>
              <a:gd name="adj2" fmla="val 9298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Qual o melhor momento para se relacionar?</a:t>
            </a:r>
            <a:endParaRPr kumimoji="0" lang="pt-BR" sz="2000" b="1" i="0" u="none" strike="noStrike" kern="1200" cap="none" spc="0" normalizeH="0" baseline="0" noProof="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Balão de Pensamento: Nuvem 12">
            <a:extLst>
              <a:ext uri="{FF2B5EF4-FFF2-40B4-BE49-F238E27FC236}">
                <a16:creationId xmlns:a16="http://schemas.microsoft.com/office/drawing/2014/main" id="{7D56BA13-A009-824E-2E6E-7A6D45E76003}"/>
              </a:ext>
            </a:extLst>
          </p:cNvPr>
          <p:cNvSpPr/>
          <p:nvPr/>
        </p:nvSpPr>
        <p:spPr>
          <a:xfrm>
            <a:off x="4268660" y="375700"/>
            <a:ext cx="6356231" cy="1792035"/>
          </a:xfrm>
          <a:prstGeom prst="cloudCallout">
            <a:avLst>
              <a:gd name="adj1" fmla="val -37094"/>
              <a:gd name="adj2" fmla="val 9298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 hora é agora!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Seu Município </a:t>
            </a:r>
            <a:r>
              <a:rPr kumimoji="0" lang="pt-BR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 vitrine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Banco do Nordeste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3331CAE-7C7A-C7DE-6137-2B3A68A85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3316" y="5754399"/>
            <a:ext cx="2179454" cy="7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51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64BB880-D0FF-4C92-B161-D063CE3BB6F7}"/>
              </a:ext>
            </a:extLst>
          </p:cNvPr>
          <p:cNvSpPr txBox="1">
            <a:spLocks/>
          </p:cNvSpPr>
          <p:nvPr/>
        </p:nvSpPr>
        <p:spPr>
          <a:xfrm>
            <a:off x="1300422" y="1084574"/>
            <a:ext cx="6337902" cy="4861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Instituição financeira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múltipla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, com 73 anos de atuação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68B1F"/>
              </a:solidFill>
              <a:effectLst/>
              <a:uLnTx/>
              <a:uFillTx/>
              <a:latin typeface="Trebuchet MS" pitchFamily="34" charset="0"/>
              <a:ea typeface="Kozuka Gothic Pr6N M" pitchFamily="34" charset="-128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68B1F"/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Maior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68B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Banco de desenvolvimento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68B1F"/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regional </a:t>
            </a:r>
          </a:p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68B1F"/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da América Latina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Kozuka Gothic Pr6N M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A619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Crediamigo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A6193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B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Agroamigo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B2C"/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os maiores programas de microcrédito produtivo orientado 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68B1F"/>
              </a:solidFill>
              <a:effectLst/>
              <a:uLnTx/>
              <a:uFillTx/>
              <a:latin typeface="Trebuchet MS" pitchFamily="34" charset="0"/>
              <a:ea typeface="Kozuka Gothic Pr6N M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A6193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Administra o Fundo Constitucional de Financiamento do Nordeste (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A619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FNE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A6193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rebuchet MS" pitchFamily="34" charset="0"/>
              <a:ea typeface="Kozuka Gothic Pr6N M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Primeiro Banco Público a criar um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Hub de Inovação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68B1F"/>
              </a:solidFill>
              <a:effectLst/>
              <a:uLnTx/>
              <a:uFillTx/>
              <a:latin typeface="Trebuchet MS" pitchFamily="34" charset="0"/>
              <a:ea typeface="Kozuka Gothic Pr6N M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68B1F"/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Profundo conhecedor do potencial e das necessidade da região (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68B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ETENE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68B1F"/>
                </a:solidFill>
                <a:effectLst/>
                <a:uLnTx/>
                <a:uFillTx/>
                <a:latin typeface="Trebuchet MS" pitchFamily="34" charset="0"/>
                <a:ea typeface="Kozuka Gothic Pr6N M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A6193C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A6193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Maior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A619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Gestor de Recursos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A619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A6193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Norte e Nordeste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6464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68B1F"/>
              </a:solidFill>
              <a:effectLst/>
              <a:uLnTx/>
              <a:uFillTx/>
              <a:latin typeface="Trebuchet MS" pitchFamily="34" charset="0"/>
              <a:ea typeface="Kozuka Gothic Pr6N M" pitchFamily="34" charset="-128"/>
              <a:cs typeface="+mn-cs"/>
            </a:endParaRPr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81BEC6C3-84FD-3E32-D792-EC2EBED61A96}"/>
              </a:ext>
            </a:extLst>
          </p:cNvPr>
          <p:cNvGrpSpPr/>
          <p:nvPr/>
        </p:nvGrpSpPr>
        <p:grpSpPr>
          <a:xfrm>
            <a:off x="7464152" y="1052736"/>
            <a:ext cx="4608512" cy="4861705"/>
            <a:chOff x="7464152" y="1052736"/>
            <a:chExt cx="4608512" cy="4861705"/>
          </a:xfrm>
        </p:grpSpPr>
        <p:sp>
          <p:nvSpPr>
            <p:cNvPr id="8" name="Retângulo Arredondado 7"/>
            <p:cNvSpPr/>
            <p:nvPr/>
          </p:nvSpPr>
          <p:spPr>
            <a:xfrm>
              <a:off x="7464152" y="1052736"/>
              <a:ext cx="4608512" cy="4861705"/>
            </a:xfrm>
            <a:prstGeom prst="roundRect">
              <a:avLst>
                <a:gd name="adj" fmla="val 6826"/>
              </a:avLst>
            </a:prstGeom>
            <a:solidFill>
              <a:srgbClr val="F691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09115F9-71E6-4BF7-823F-B1FD796BC2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" t="1812" r="15246" b="-1"/>
            <a:stretch/>
          </p:blipFill>
          <p:spPr bwMode="auto">
            <a:xfrm>
              <a:off x="7576795" y="1149069"/>
              <a:ext cx="4423861" cy="4656195"/>
            </a:xfrm>
            <a:prstGeom prst="roundRect">
              <a:avLst>
                <a:gd name="adj" fmla="val 668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oogle Shape;9948;p84"/>
          <p:cNvGrpSpPr/>
          <p:nvPr/>
        </p:nvGrpSpPr>
        <p:grpSpPr>
          <a:xfrm>
            <a:off x="727593" y="4340921"/>
            <a:ext cx="458753" cy="491525"/>
            <a:chOff x="4149138" y="4121151"/>
            <a:chExt cx="344065" cy="368644"/>
          </a:xfrm>
          <a:solidFill>
            <a:schemeClr val="bg1"/>
          </a:solidFill>
        </p:grpSpPr>
        <p:sp>
          <p:nvSpPr>
            <p:cNvPr id="22" name="Google Shape;9949;p84"/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" name="Google Shape;9950;p84"/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" name="Google Shape;9951;p84"/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" name="Google Shape;9952;p84"/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" name="Google Shape;9953;p84"/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" name="Google Shape;9954;p84"/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" name="Google Shape;9955;p84"/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9" name="Google Shape;9956;p84"/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0" name="Google Shape;9957;p84"/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1" name="Google Shape;9958;p84"/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2" name="Google Shape;9959;p84"/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3" name="Google Shape;9960;p84"/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62" name="Imagem 6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1173" y="5916801"/>
            <a:ext cx="2179454" cy="740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AA1341-588F-0E14-D0B7-8CFD8B10B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38" y="425757"/>
            <a:ext cx="5692962" cy="45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851539"/>
                </a:solidFill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Quem</a:t>
            </a:r>
            <a:r>
              <a:rPr kumimoji="0" lang="pt-BR" sz="3200" b="1" i="0" u="none" strike="noStrike" kern="1200" cap="none" spc="0" normalizeH="0" noProof="0" dirty="0">
                <a:ln>
                  <a:noFill/>
                </a:ln>
                <a:solidFill>
                  <a:srgbClr val="851539"/>
                </a:solidFill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851539"/>
                </a:solidFill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Somos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19457D01-1E72-0AEA-5A2C-4692C980F801}"/>
              </a:ext>
            </a:extLst>
          </p:cNvPr>
          <p:cNvGrpSpPr/>
          <p:nvPr/>
        </p:nvGrpSpPr>
        <p:grpSpPr>
          <a:xfrm>
            <a:off x="623392" y="1084574"/>
            <a:ext cx="687162" cy="5296754"/>
            <a:chOff x="623392" y="1084574"/>
            <a:chExt cx="687162" cy="5296754"/>
          </a:xfrm>
        </p:grpSpPr>
        <p:grpSp>
          <p:nvGrpSpPr>
            <p:cNvPr id="4" name="Agrupar 3"/>
            <p:cNvGrpSpPr/>
            <p:nvPr/>
          </p:nvGrpSpPr>
          <p:grpSpPr>
            <a:xfrm>
              <a:off x="645762" y="1084574"/>
              <a:ext cx="664792" cy="600146"/>
              <a:chOff x="773088" y="1090990"/>
              <a:chExt cx="664792" cy="600146"/>
            </a:xfrm>
            <a:solidFill>
              <a:schemeClr val="bg2">
                <a:lumMod val="50000"/>
              </a:schemeClr>
            </a:solidFill>
          </p:grpSpPr>
          <p:sp>
            <p:nvSpPr>
              <p:cNvPr id="47" name="Google Shape;725;p60">
                <a:extLst>
                  <a:ext uri="{FF2B5EF4-FFF2-40B4-BE49-F238E27FC236}">
                    <a16:creationId xmlns:a16="http://schemas.microsoft.com/office/drawing/2014/main" id="{0E91B88F-A4A0-4A18-1813-03A0FECB1402}"/>
                  </a:ext>
                </a:extLst>
              </p:cNvPr>
              <p:cNvSpPr/>
              <p:nvPr/>
            </p:nvSpPr>
            <p:spPr>
              <a:xfrm flipV="1">
                <a:off x="773088" y="1090990"/>
                <a:ext cx="664792" cy="600146"/>
              </a:xfrm>
              <a:custGeom>
                <a:avLst/>
                <a:gdLst/>
                <a:ahLst/>
                <a:cxnLst/>
                <a:rect l="l" t="t" r="r" b="b"/>
                <a:pathLst>
                  <a:path w="44415" h="40096" extrusionOk="0">
                    <a:moveTo>
                      <a:pt x="21734" y="0"/>
                    </a:moveTo>
                    <a:cubicBezTo>
                      <a:pt x="15536" y="0"/>
                      <a:pt x="9429" y="2864"/>
                      <a:pt x="5498" y="8262"/>
                    </a:cubicBezTo>
                    <a:cubicBezTo>
                      <a:pt x="4242" y="10012"/>
                      <a:pt x="3310" y="11857"/>
                      <a:pt x="2664" y="13778"/>
                    </a:cubicBezTo>
                    <a:cubicBezTo>
                      <a:pt x="1" y="21843"/>
                      <a:pt x="2702" y="31030"/>
                      <a:pt x="9930" y="36280"/>
                    </a:cubicBezTo>
                    <a:cubicBezTo>
                      <a:pt x="13486" y="38855"/>
                      <a:pt x="17606" y="40096"/>
                      <a:pt x="21688" y="40096"/>
                    </a:cubicBezTo>
                    <a:cubicBezTo>
                      <a:pt x="27890" y="40096"/>
                      <a:pt x="34005" y="37232"/>
                      <a:pt x="37928" y="31829"/>
                    </a:cubicBezTo>
                    <a:cubicBezTo>
                      <a:pt x="44414" y="22908"/>
                      <a:pt x="42474" y="10431"/>
                      <a:pt x="33592" y="3888"/>
                    </a:cubicBezTo>
                    <a:cubicBezTo>
                      <a:pt x="33573" y="3869"/>
                      <a:pt x="33534" y="3850"/>
                      <a:pt x="33515" y="3831"/>
                    </a:cubicBezTo>
                    <a:cubicBezTo>
                      <a:pt x="29948" y="1246"/>
                      <a:pt x="25821" y="0"/>
                      <a:pt x="21734" y="0"/>
                    </a:cubicBezTo>
                    <a:close/>
                  </a:path>
                </a:pathLst>
              </a:cu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spcFirstLastPara="1" wrap="square" lIns="106888" tIns="106888" rIns="106888" bIns="106888" anchor="ctr" anchorCtr="0">
                <a:noAutofit/>
              </a:bodyPr>
              <a:lstStyle/>
              <a:p>
                <a:pPr marL="0" marR="0" lvl="0" indent="0" algn="l" defTabSz="91412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04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0" name="Google Shape;9855;p84"/>
              <p:cNvSpPr/>
              <p:nvPr/>
            </p:nvSpPr>
            <p:spPr>
              <a:xfrm>
                <a:off x="958631" y="1194340"/>
                <a:ext cx="268174" cy="424744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11467" extrusionOk="0">
                    <a:moveTo>
                      <a:pt x="1048" y="346"/>
                    </a:moveTo>
                    <a:cubicBezTo>
                      <a:pt x="1156" y="346"/>
                      <a:pt x="1239" y="441"/>
                      <a:pt x="1239" y="537"/>
                    </a:cubicBezTo>
                    <a:cubicBezTo>
                      <a:pt x="1239" y="644"/>
                      <a:pt x="1156" y="727"/>
                      <a:pt x="1048" y="727"/>
                    </a:cubicBezTo>
                    <a:cubicBezTo>
                      <a:pt x="941" y="727"/>
                      <a:pt x="858" y="644"/>
                      <a:pt x="858" y="537"/>
                    </a:cubicBezTo>
                    <a:cubicBezTo>
                      <a:pt x="858" y="429"/>
                      <a:pt x="941" y="346"/>
                      <a:pt x="1048" y="346"/>
                    </a:cubicBezTo>
                    <a:close/>
                    <a:moveTo>
                      <a:pt x="3549" y="1203"/>
                    </a:moveTo>
                    <a:lnTo>
                      <a:pt x="3906" y="1453"/>
                    </a:lnTo>
                    <a:lnTo>
                      <a:pt x="3549" y="1453"/>
                    </a:lnTo>
                    <a:lnTo>
                      <a:pt x="3549" y="1203"/>
                    </a:lnTo>
                    <a:close/>
                    <a:moveTo>
                      <a:pt x="6883" y="1060"/>
                    </a:moveTo>
                    <a:lnTo>
                      <a:pt x="6883" y="1072"/>
                    </a:lnTo>
                    <a:lnTo>
                      <a:pt x="6097" y="2799"/>
                    </a:lnTo>
                    <a:cubicBezTo>
                      <a:pt x="6085" y="2846"/>
                      <a:pt x="6085" y="2894"/>
                      <a:pt x="6097" y="2942"/>
                    </a:cubicBezTo>
                    <a:lnTo>
                      <a:pt x="6883" y="4680"/>
                    </a:lnTo>
                    <a:lnTo>
                      <a:pt x="4620" y="4680"/>
                    </a:lnTo>
                    <a:lnTo>
                      <a:pt x="4620" y="1608"/>
                    </a:lnTo>
                    <a:cubicBezTo>
                      <a:pt x="4620" y="1549"/>
                      <a:pt x="4597" y="1501"/>
                      <a:pt x="4549" y="1477"/>
                    </a:cubicBezTo>
                    <a:lnTo>
                      <a:pt x="3942" y="1060"/>
                    </a:lnTo>
                    <a:close/>
                    <a:moveTo>
                      <a:pt x="6883" y="4680"/>
                    </a:moveTo>
                    <a:cubicBezTo>
                      <a:pt x="6883" y="4686"/>
                      <a:pt x="6880" y="4689"/>
                      <a:pt x="6878" y="4689"/>
                    </a:cubicBezTo>
                    <a:cubicBezTo>
                      <a:pt x="6877" y="4689"/>
                      <a:pt x="6877" y="4686"/>
                      <a:pt x="6883" y="4680"/>
                    </a:cubicBezTo>
                    <a:close/>
                    <a:moveTo>
                      <a:pt x="4299" y="1787"/>
                    </a:moveTo>
                    <a:lnTo>
                      <a:pt x="4299" y="5394"/>
                    </a:lnTo>
                    <a:lnTo>
                      <a:pt x="1941" y="5406"/>
                    </a:lnTo>
                    <a:lnTo>
                      <a:pt x="1941" y="2692"/>
                    </a:lnTo>
                    <a:cubicBezTo>
                      <a:pt x="1941" y="2608"/>
                      <a:pt x="1870" y="2537"/>
                      <a:pt x="1787" y="2537"/>
                    </a:cubicBezTo>
                    <a:cubicBezTo>
                      <a:pt x="1691" y="2537"/>
                      <a:pt x="1620" y="2608"/>
                      <a:pt x="1620" y="2692"/>
                    </a:cubicBezTo>
                    <a:lnTo>
                      <a:pt x="1620" y="5406"/>
                    </a:lnTo>
                    <a:lnTo>
                      <a:pt x="1227" y="5406"/>
                    </a:lnTo>
                    <a:lnTo>
                      <a:pt x="1227" y="1787"/>
                    </a:lnTo>
                    <a:lnTo>
                      <a:pt x="1620" y="1787"/>
                    </a:lnTo>
                    <a:lnTo>
                      <a:pt x="1620" y="1989"/>
                    </a:lnTo>
                    <a:cubicBezTo>
                      <a:pt x="1620" y="2072"/>
                      <a:pt x="1691" y="2144"/>
                      <a:pt x="1787" y="2144"/>
                    </a:cubicBezTo>
                    <a:cubicBezTo>
                      <a:pt x="1870" y="2144"/>
                      <a:pt x="1941" y="2072"/>
                      <a:pt x="1941" y="1989"/>
                    </a:cubicBezTo>
                    <a:lnTo>
                      <a:pt x="1941" y="1787"/>
                    </a:lnTo>
                    <a:close/>
                    <a:moveTo>
                      <a:pt x="1584" y="10764"/>
                    </a:moveTo>
                    <a:cubicBezTo>
                      <a:pt x="1691" y="10764"/>
                      <a:pt x="1787" y="10859"/>
                      <a:pt x="1787" y="10954"/>
                    </a:cubicBezTo>
                    <a:lnTo>
                      <a:pt x="1787" y="11145"/>
                    </a:lnTo>
                    <a:lnTo>
                      <a:pt x="322" y="11145"/>
                    </a:lnTo>
                    <a:lnTo>
                      <a:pt x="322" y="10954"/>
                    </a:lnTo>
                    <a:cubicBezTo>
                      <a:pt x="322" y="10847"/>
                      <a:pt x="417" y="10764"/>
                      <a:pt x="513" y="10764"/>
                    </a:cubicBezTo>
                    <a:close/>
                    <a:moveTo>
                      <a:pt x="1048" y="1"/>
                    </a:moveTo>
                    <a:cubicBezTo>
                      <a:pt x="775" y="1"/>
                      <a:pt x="536" y="239"/>
                      <a:pt x="536" y="525"/>
                    </a:cubicBezTo>
                    <a:cubicBezTo>
                      <a:pt x="536" y="763"/>
                      <a:pt x="679" y="953"/>
                      <a:pt x="894" y="1037"/>
                    </a:cubicBezTo>
                    <a:lnTo>
                      <a:pt x="894" y="10419"/>
                    </a:lnTo>
                    <a:lnTo>
                      <a:pt x="513" y="10419"/>
                    </a:lnTo>
                    <a:cubicBezTo>
                      <a:pt x="215" y="10419"/>
                      <a:pt x="1" y="10657"/>
                      <a:pt x="1" y="10943"/>
                    </a:cubicBezTo>
                    <a:lnTo>
                      <a:pt x="1" y="11300"/>
                    </a:lnTo>
                    <a:cubicBezTo>
                      <a:pt x="1" y="11395"/>
                      <a:pt x="72" y="11466"/>
                      <a:pt x="155" y="11466"/>
                    </a:cubicBezTo>
                    <a:lnTo>
                      <a:pt x="1965" y="11466"/>
                    </a:lnTo>
                    <a:cubicBezTo>
                      <a:pt x="2049" y="11466"/>
                      <a:pt x="2120" y="11395"/>
                      <a:pt x="2120" y="11300"/>
                    </a:cubicBezTo>
                    <a:lnTo>
                      <a:pt x="2120" y="10943"/>
                    </a:lnTo>
                    <a:cubicBezTo>
                      <a:pt x="2120" y="10645"/>
                      <a:pt x="1882" y="10419"/>
                      <a:pt x="1608" y="10419"/>
                    </a:cubicBezTo>
                    <a:lnTo>
                      <a:pt x="1227" y="10419"/>
                    </a:lnTo>
                    <a:lnTo>
                      <a:pt x="1227" y="5740"/>
                    </a:lnTo>
                    <a:lnTo>
                      <a:pt x="4299" y="5740"/>
                    </a:lnTo>
                    <a:cubicBezTo>
                      <a:pt x="4489" y="5740"/>
                      <a:pt x="4632" y="5585"/>
                      <a:pt x="4632" y="5394"/>
                    </a:cubicBezTo>
                    <a:lnTo>
                      <a:pt x="4632" y="5025"/>
                    </a:lnTo>
                    <a:lnTo>
                      <a:pt x="6883" y="5025"/>
                    </a:lnTo>
                    <a:cubicBezTo>
                      <a:pt x="7002" y="5025"/>
                      <a:pt x="7109" y="4966"/>
                      <a:pt x="7180" y="4859"/>
                    </a:cubicBezTo>
                    <a:cubicBezTo>
                      <a:pt x="7228" y="4763"/>
                      <a:pt x="7240" y="4632"/>
                      <a:pt x="7180" y="4525"/>
                    </a:cubicBezTo>
                    <a:lnTo>
                      <a:pt x="6442" y="2882"/>
                    </a:lnTo>
                    <a:lnTo>
                      <a:pt x="7180" y="1227"/>
                    </a:lnTo>
                    <a:cubicBezTo>
                      <a:pt x="7228" y="1120"/>
                      <a:pt x="7228" y="989"/>
                      <a:pt x="7156" y="894"/>
                    </a:cubicBezTo>
                    <a:cubicBezTo>
                      <a:pt x="7097" y="787"/>
                      <a:pt x="6978" y="727"/>
                      <a:pt x="6859" y="727"/>
                    </a:cubicBezTo>
                    <a:lnTo>
                      <a:pt x="3358" y="727"/>
                    </a:lnTo>
                    <a:cubicBezTo>
                      <a:pt x="3275" y="727"/>
                      <a:pt x="3192" y="810"/>
                      <a:pt x="3192" y="894"/>
                    </a:cubicBezTo>
                    <a:lnTo>
                      <a:pt x="3192" y="1453"/>
                    </a:lnTo>
                    <a:lnTo>
                      <a:pt x="1215" y="1453"/>
                    </a:lnTo>
                    <a:lnTo>
                      <a:pt x="1215" y="1037"/>
                    </a:lnTo>
                    <a:cubicBezTo>
                      <a:pt x="1429" y="953"/>
                      <a:pt x="1572" y="763"/>
                      <a:pt x="1572" y="525"/>
                    </a:cubicBezTo>
                    <a:cubicBezTo>
                      <a:pt x="1572" y="227"/>
                      <a:pt x="1334" y="1"/>
                      <a:pt x="104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5" name="Agrupar 4"/>
            <p:cNvGrpSpPr/>
            <p:nvPr/>
          </p:nvGrpSpPr>
          <p:grpSpPr>
            <a:xfrm>
              <a:off x="632996" y="2636912"/>
              <a:ext cx="664792" cy="600146"/>
              <a:chOff x="773088" y="3055809"/>
              <a:chExt cx="664792" cy="600146"/>
            </a:xfrm>
            <a:solidFill>
              <a:schemeClr val="bg2">
                <a:lumMod val="50000"/>
              </a:schemeClr>
            </a:solidFill>
          </p:grpSpPr>
          <p:sp>
            <p:nvSpPr>
              <p:cNvPr id="54" name="Google Shape;725;p60">
                <a:extLst>
                  <a:ext uri="{FF2B5EF4-FFF2-40B4-BE49-F238E27FC236}">
                    <a16:creationId xmlns:a16="http://schemas.microsoft.com/office/drawing/2014/main" id="{0E91B88F-A4A0-4A18-1813-03A0FECB1402}"/>
                  </a:ext>
                </a:extLst>
              </p:cNvPr>
              <p:cNvSpPr/>
              <p:nvPr/>
            </p:nvSpPr>
            <p:spPr>
              <a:xfrm flipV="1">
                <a:off x="773088" y="3055809"/>
                <a:ext cx="664792" cy="600146"/>
              </a:xfrm>
              <a:custGeom>
                <a:avLst/>
                <a:gdLst/>
                <a:ahLst/>
                <a:cxnLst/>
                <a:rect l="l" t="t" r="r" b="b"/>
                <a:pathLst>
                  <a:path w="44415" h="40096" extrusionOk="0">
                    <a:moveTo>
                      <a:pt x="21734" y="0"/>
                    </a:moveTo>
                    <a:cubicBezTo>
                      <a:pt x="15536" y="0"/>
                      <a:pt x="9429" y="2864"/>
                      <a:pt x="5498" y="8262"/>
                    </a:cubicBezTo>
                    <a:cubicBezTo>
                      <a:pt x="4242" y="10012"/>
                      <a:pt x="3310" y="11857"/>
                      <a:pt x="2664" y="13778"/>
                    </a:cubicBezTo>
                    <a:cubicBezTo>
                      <a:pt x="1" y="21843"/>
                      <a:pt x="2702" y="31030"/>
                      <a:pt x="9930" y="36280"/>
                    </a:cubicBezTo>
                    <a:cubicBezTo>
                      <a:pt x="13486" y="38855"/>
                      <a:pt x="17606" y="40096"/>
                      <a:pt x="21688" y="40096"/>
                    </a:cubicBezTo>
                    <a:cubicBezTo>
                      <a:pt x="27890" y="40096"/>
                      <a:pt x="34005" y="37232"/>
                      <a:pt x="37928" y="31829"/>
                    </a:cubicBezTo>
                    <a:cubicBezTo>
                      <a:pt x="44414" y="22908"/>
                      <a:pt x="42474" y="10431"/>
                      <a:pt x="33592" y="3888"/>
                    </a:cubicBezTo>
                    <a:cubicBezTo>
                      <a:pt x="33573" y="3869"/>
                      <a:pt x="33534" y="3850"/>
                      <a:pt x="33515" y="3831"/>
                    </a:cubicBezTo>
                    <a:cubicBezTo>
                      <a:pt x="29948" y="1246"/>
                      <a:pt x="25821" y="0"/>
                      <a:pt x="21734" y="0"/>
                    </a:cubicBezTo>
                    <a:close/>
                  </a:path>
                </a:pathLst>
              </a:custGeom>
              <a:grpFill/>
              <a:ln>
                <a:solidFill>
                  <a:schemeClr val="bg2"/>
                </a:solidFill>
              </a:ln>
            </p:spPr>
            <p:txBody>
              <a:bodyPr spcFirstLastPara="1" wrap="square" lIns="106888" tIns="106888" rIns="106888" bIns="106888" anchor="ctr" anchorCtr="0">
                <a:noAutofit/>
              </a:bodyPr>
              <a:lstStyle/>
              <a:p>
                <a:pPr marL="0" marR="0" lvl="0" indent="0" algn="l" defTabSz="91412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04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11" name="Google Shape;9919;p84"/>
              <p:cNvGrpSpPr/>
              <p:nvPr/>
            </p:nvGrpSpPr>
            <p:grpSpPr>
              <a:xfrm>
                <a:off x="880547" y="3140229"/>
                <a:ext cx="411704" cy="410936"/>
                <a:chOff x="1421638" y="4125629"/>
                <a:chExt cx="374709" cy="374010"/>
              </a:xfrm>
              <a:grpFill/>
            </p:grpSpPr>
            <p:sp>
              <p:nvSpPr>
                <p:cNvPr id="12" name="Google Shape;9920;p84"/>
                <p:cNvSpPr/>
                <p:nvPr/>
              </p:nvSpPr>
              <p:spPr>
                <a:xfrm>
                  <a:off x="1421638" y="4265954"/>
                  <a:ext cx="374709" cy="233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7359" extrusionOk="0">
                      <a:moveTo>
                        <a:pt x="3180" y="3298"/>
                      </a:moveTo>
                      <a:lnTo>
                        <a:pt x="3180" y="7001"/>
                      </a:lnTo>
                      <a:lnTo>
                        <a:pt x="1691" y="7001"/>
                      </a:lnTo>
                      <a:lnTo>
                        <a:pt x="1691" y="3298"/>
                      </a:lnTo>
                      <a:close/>
                      <a:moveTo>
                        <a:pt x="6680" y="2370"/>
                      </a:moveTo>
                      <a:lnTo>
                        <a:pt x="6680" y="7001"/>
                      </a:lnTo>
                      <a:lnTo>
                        <a:pt x="5192" y="7001"/>
                      </a:lnTo>
                      <a:lnTo>
                        <a:pt x="5192" y="2370"/>
                      </a:lnTo>
                      <a:close/>
                      <a:moveTo>
                        <a:pt x="10180" y="345"/>
                      </a:moveTo>
                      <a:lnTo>
                        <a:pt x="10180" y="7001"/>
                      </a:lnTo>
                      <a:lnTo>
                        <a:pt x="8692" y="7001"/>
                      </a:lnTo>
                      <a:lnTo>
                        <a:pt x="8692" y="345"/>
                      </a:lnTo>
                      <a:close/>
                      <a:moveTo>
                        <a:pt x="8502" y="0"/>
                      </a:moveTo>
                      <a:cubicBezTo>
                        <a:pt x="8406" y="0"/>
                        <a:pt x="8323" y="84"/>
                        <a:pt x="8323" y="179"/>
                      </a:cubicBezTo>
                      <a:lnTo>
                        <a:pt x="8323" y="7001"/>
                      </a:lnTo>
                      <a:lnTo>
                        <a:pt x="7013" y="7001"/>
                      </a:lnTo>
                      <a:lnTo>
                        <a:pt x="7013" y="2203"/>
                      </a:lnTo>
                      <a:cubicBezTo>
                        <a:pt x="7013" y="2120"/>
                        <a:pt x="6930" y="2024"/>
                        <a:pt x="6835" y="2024"/>
                      </a:cubicBezTo>
                      <a:lnTo>
                        <a:pt x="4989" y="2024"/>
                      </a:lnTo>
                      <a:cubicBezTo>
                        <a:pt x="4894" y="2024"/>
                        <a:pt x="4811" y="2108"/>
                        <a:pt x="4811" y="2203"/>
                      </a:cubicBezTo>
                      <a:lnTo>
                        <a:pt x="4811" y="7001"/>
                      </a:lnTo>
                      <a:lnTo>
                        <a:pt x="3501" y="7001"/>
                      </a:lnTo>
                      <a:lnTo>
                        <a:pt x="3501" y="3132"/>
                      </a:lnTo>
                      <a:cubicBezTo>
                        <a:pt x="3501" y="3036"/>
                        <a:pt x="3418" y="2953"/>
                        <a:pt x="3322" y="2953"/>
                      </a:cubicBezTo>
                      <a:lnTo>
                        <a:pt x="1477" y="2953"/>
                      </a:lnTo>
                      <a:cubicBezTo>
                        <a:pt x="1382" y="2953"/>
                        <a:pt x="1298" y="3024"/>
                        <a:pt x="1298" y="3132"/>
                      </a:cubicBezTo>
                      <a:lnTo>
                        <a:pt x="1298" y="7001"/>
                      </a:lnTo>
                      <a:lnTo>
                        <a:pt x="179" y="7001"/>
                      </a:lnTo>
                      <a:cubicBezTo>
                        <a:pt x="84" y="7001"/>
                        <a:pt x="1" y="7073"/>
                        <a:pt x="1" y="7180"/>
                      </a:cubicBezTo>
                      <a:cubicBezTo>
                        <a:pt x="1" y="7287"/>
                        <a:pt x="72" y="7358"/>
                        <a:pt x="179" y="7358"/>
                      </a:cubicBezTo>
                      <a:lnTo>
                        <a:pt x="11597" y="7358"/>
                      </a:lnTo>
                      <a:cubicBezTo>
                        <a:pt x="11681" y="7358"/>
                        <a:pt x="11776" y="7287"/>
                        <a:pt x="11776" y="7180"/>
                      </a:cubicBezTo>
                      <a:cubicBezTo>
                        <a:pt x="11800" y="7073"/>
                        <a:pt x="11728" y="7001"/>
                        <a:pt x="11633" y="7001"/>
                      </a:cubicBezTo>
                      <a:lnTo>
                        <a:pt x="10526" y="7001"/>
                      </a:lnTo>
                      <a:lnTo>
                        <a:pt x="10526" y="179"/>
                      </a:lnTo>
                      <a:cubicBezTo>
                        <a:pt x="10526" y="95"/>
                        <a:pt x="10442" y="0"/>
                        <a:pt x="10347" y="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3" name="Google Shape;9921;p84"/>
                <p:cNvSpPr/>
                <p:nvPr/>
              </p:nvSpPr>
              <p:spPr>
                <a:xfrm>
                  <a:off x="1428052" y="4125629"/>
                  <a:ext cx="356958" cy="21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1" h="6789" extrusionOk="0">
                      <a:moveTo>
                        <a:pt x="10668" y="0"/>
                      </a:moveTo>
                      <a:cubicBezTo>
                        <a:pt x="10653" y="0"/>
                        <a:pt x="10637" y="1"/>
                        <a:pt x="10621" y="2"/>
                      </a:cubicBezTo>
                      <a:lnTo>
                        <a:pt x="9145" y="181"/>
                      </a:lnTo>
                      <a:cubicBezTo>
                        <a:pt x="8847" y="216"/>
                        <a:pt x="8633" y="490"/>
                        <a:pt x="8669" y="788"/>
                      </a:cubicBezTo>
                      <a:cubicBezTo>
                        <a:pt x="8691" y="1064"/>
                        <a:pt x="8938" y="1268"/>
                        <a:pt x="9211" y="1268"/>
                      </a:cubicBezTo>
                      <a:cubicBezTo>
                        <a:pt x="9232" y="1268"/>
                        <a:pt x="9254" y="1267"/>
                        <a:pt x="9276" y="1264"/>
                      </a:cubicBezTo>
                      <a:lnTo>
                        <a:pt x="9395" y="1252"/>
                      </a:lnTo>
                      <a:lnTo>
                        <a:pt x="9395" y="1252"/>
                      </a:lnTo>
                      <a:cubicBezTo>
                        <a:pt x="7597" y="3348"/>
                        <a:pt x="5442" y="4443"/>
                        <a:pt x="3918" y="4979"/>
                      </a:cubicBezTo>
                      <a:cubicBezTo>
                        <a:pt x="2025" y="5657"/>
                        <a:pt x="561" y="5717"/>
                        <a:pt x="537" y="5717"/>
                      </a:cubicBezTo>
                      <a:cubicBezTo>
                        <a:pt x="239" y="5729"/>
                        <a:pt x="1" y="5967"/>
                        <a:pt x="25" y="6265"/>
                      </a:cubicBezTo>
                      <a:cubicBezTo>
                        <a:pt x="37" y="6562"/>
                        <a:pt x="275" y="6789"/>
                        <a:pt x="561" y="6789"/>
                      </a:cubicBezTo>
                      <a:lnTo>
                        <a:pt x="572" y="6789"/>
                      </a:lnTo>
                      <a:cubicBezTo>
                        <a:pt x="632" y="6789"/>
                        <a:pt x="2192" y="6729"/>
                        <a:pt x="4263" y="6003"/>
                      </a:cubicBezTo>
                      <a:cubicBezTo>
                        <a:pt x="5418" y="5586"/>
                        <a:pt x="6514" y="5050"/>
                        <a:pt x="7490" y="4383"/>
                      </a:cubicBezTo>
                      <a:cubicBezTo>
                        <a:pt x="7561" y="4324"/>
                        <a:pt x="7597" y="4217"/>
                        <a:pt x="7538" y="4145"/>
                      </a:cubicBezTo>
                      <a:cubicBezTo>
                        <a:pt x="7501" y="4093"/>
                        <a:pt x="7445" y="4065"/>
                        <a:pt x="7391" y="4065"/>
                      </a:cubicBezTo>
                      <a:cubicBezTo>
                        <a:pt x="7358" y="4065"/>
                        <a:pt x="7326" y="4075"/>
                        <a:pt x="7299" y="4098"/>
                      </a:cubicBezTo>
                      <a:cubicBezTo>
                        <a:pt x="6335" y="4753"/>
                        <a:pt x="5275" y="5288"/>
                        <a:pt x="4144" y="5693"/>
                      </a:cubicBezTo>
                      <a:cubicBezTo>
                        <a:pt x="2132" y="6408"/>
                        <a:pt x="632" y="6467"/>
                        <a:pt x="561" y="6467"/>
                      </a:cubicBezTo>
                      <a:cubicBezTo>
                        <a:pt x="453" y="6467"/>
                        <a:pt x="358" y="6372"/>
                        <a:pt x="358" y="6265"/>
                      </a:cubicBezTo>
                      <a:cubicBezTo>
                        <a:pt x="358" y="6169"/>
                        <a:pt x="441" y="6074"/>
                        <a:pt x="561" y="6062"/>
                      </a:cubicBezTo>
                      <a:cubicBezTo>
                        <a:pt x="572" y="6062"/>
                        <a:pt x="2085" y="6003"/>
                        <a:pt x="4037" y="5300"/>
                      </a:cubicBezTo>
                      <a:cubicBezTo>
                        <a:pt x="5680" y="4717"/>
                        <a:pt x="8026" y="3514"/>
                        <a:pt x="9943" y="1133"/>
                      </a:cubicBezTo>
                      <a:cubicBezTo>
                        <a:pt x="10035" y="1018"/>
                        <a:pt x="9949" y="847"/>
                        <a:pt x="9813" y="847"/>
                      </a:cubicBezTo>
                      <a:cubicBezTo>
                        <a:pt x="9809" y="847"/>
                        <a:pt x="9804" y="847"/>
                        <a:pt x="9800" y="847"/>
                      </a:cubicBezTo>
                      <a:lnTo>
                        <a:pt x="9252" y="931"/>
                      </a:lnTo>
                      <a:cubicBezTo>
                        <a:pt x="9244" y="932"/>
                        <a:pt x="9236" y="932"/>
                        <a:pt x="9228" y="932"/>
                      </a:cubicBezTo>
                      <a:cubicBezTo>
                        <a:pt x="9139" y="932"/>
                        <a:pt x="9049" y="874"/>
                        <a:pt x="9038" y="776"/>
                      </a:cubicBezTo>
                      <a:cubicBezTo>
                        <a:pt x="9014" y="657"/>
                        <a:pt x="9085" y="550"/>
                        <a:pt x="9204" y="538"/>
                      </a:cubicBezTo>
                      <a:lnTo>
                        <a:pt x="10681" y="359"/>
                      </a:lnTo>
                      <a:cubicBezTo>
                        <a:pt x="10688" y="358"/>
                        <a:pt x="10696" y="358"/>
                        <a:pt x="10703" y="358"/>
                      </a:cubicBezTo>
                      <a:cubicBezTo>
                        <a:pt x="10812" y="358"/>
                        <a:pt x="10895" y="438"/>
                        <a:pt x="10895" y="550"/>
                      </a:cubicBezTo>
                      <a:lnTo>
                        <a:pt x="10895" y="2026"/>
                      </a:lnTo>
                      <a:cubicBezTo>
                        <a:pt x="10895" y="2133"/>
                        <a:pt x="10812" y="2217"/>
                        <a:pt x="10705" y="2217"/>
                      </a:cubicBezTo>
                      <a:cubicBezTo>
                        <a:pt x="10598" y="2217"/>
                        <a:pt x="10514" y="2133"/>
                        <a:pt x="10514" y="2026"/>
                      </a:cubicBezTo>
                      <a:lnTo>
                        <a:pt x="10514" y="1586"/>
                      </a:lnTo>
                      <a:cubicBezTo>
                        <a:pt x="10514" y="1502"/>
                        <a:pt x="10467" y="1443"/>
                        <a:pt x="10407" y="1419"/>
                      </a:cubicBezTo>
                      <a:cubicBezTo>
                        <a:pt x="10387" y="1409"/>
                        <a:pt x="10368" y="1405"/>
                        <a:pt x="10349" y="1405"/>
                      </a:cubicBezTo>
                      <a:cubicBezTo>
                        <a:pt x="10298" y="1405"/>
                        <a:pt x="10251" y="1435"/>
                        <a:pt x="10217" y="1478"/>
                      </a:cubicBezTo>
                      <a:cubicBezTo>
                        <a:pt x="9574" y="2264"/>
                        <a:pt x="8835" y="2979"/>
                        <a:pt x="8026" y="3610"/>
                      </a:cubicBezTo>
                      <a:cubicBezTo>
                        <a:pt x="7954" y="3669"/>
                        <a:pt x="7942" y="3764"/>
                        <a:pt x="8002" y="3848"/>
                      </a:cubicBezTo>
                      <a:cubicBezTo>
                        <a:pt x="8036" y="3888"/>
                        <a:pt x="8081" y="3910"/>
                        <a:pt x="8129" y="3910"/>
                      </a:cubicBezTo>
                      <a:cubicBezTo>
                        <a:pt x="8166" y="3910"/>
                        <a:pt x="8204" y="3897"/>
                        <a:pt x="8240" y="3872"/>
                      </a:cubicBezTo>
                      <a:cubicBezTo>
                        <a:pt x="8931" y="3336"/>
                        <a:pt x="9585" y="2729"/>
                        <a:pt x="10169" y="2062"/>
                      </a:cubicBezTo>
                      <a:cubicBezTo>
                        <a:pt x="10181" y="2336"/>
                        <a:pt x="10419" y="2574"/>
                        <a:pt x="10705" y="2574"/>
                      </a:cubicBezTo>
                      <a:cubicBezTo>
                        <a:pt x="11002" y="2574"/>
                        <a:pt x="11240" y="2336"/>
                        <a:pt x="11240" y="2038"/>
                      </a:cubicBezTo>
                      <a:lnTo>
                        <a:pt x="11240" y="573"/>
                      </a:lnTo>
                      <a:cubicBezTo>
                        <a:pt x="11240" y="395"/>
                        <a:pt x="11169" y="240"/>
                        <a:pt x="11050" y="133"/>
                      </a:cubicBezTo>
                      <a:cubicBezTo>
                        <a:pt x="10943" y="47"/>
                        <a:pt x="10807" y="0"/>
                        <a:pt x="1066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58" name="Agrupar 57"/>
            <p:cNvGrpSpPr/>
            <p:nvPr/>
          </p:nvGrpSpPr>
          <p:grpSpPr>
            <a:xfrm>
              <a:off x="645762" y="3501008"/>
              <a:ext cx="664792" cy="600146"/>
              <a:chOff x="773088" y="3767937"/>
              <a:chExt cx="664792" cy="600146"/>
            </a:xfrm>
          </p:grpSpPr>
          <p:sp>
            <p:nvSpPr>
              <p:cNvPr id="55" name="Google Shape;725;p60">
                <a:extLst>
                  <a:ext uri="{FF2B5EF4-FFF2-40B4-BE49-F238E27FC236}">
                    <a16:creationId xmlns:a16="http://schemas.microsoft.com/office/drawing/2014/main" id="{0E91B88F-A4A0-4A18-1813-03A0FECB1402}"/>
                  </a:ext>
                </a:extLst>
              </p:cNvPr>
              <p:cNvSpPr/>
              <p:nvPr/>
            </p:nvSpPr>
            <p:spPr>
              <a:xfrm flipV="1">
                <a:off x="773088" y="3767937"/>
                <a:ext cx="664792" cy="600146"/>
              </a:xfrm>
              <a:custGeom>
                <a:avLst/>
                <a:gdLst/>
                <a:ahLst/>
                <a:cxnLst/>
                <a:rect l="l" t="t" r="r" b="b"/>
                <a:pathLst>
                  <a:path w="44415" h="40096" extrusionOk="0">
                    <a:moveTo>
                      <a:pt x="21734" y="0"/>
                    </a:moveTo>
                    <a:cubicBezTo>
                      <a:pt x="15536" y="0"/>
                      <a:pt x="9429" y="2864"/>
                      <a:pt x="5498" y="8262"/>
                    </a:cubicBezTo>
                    <a:cubicBezTo>
                      <a:pt x="4242" y="10012"/>
                      <a:pt x="3310" y="11857"/>
                      <a:pt x="2664" y="13778"/>
                    </a:cubicBezTo>
                    <a:cubicBezTo>
                      <a:pt x="1" y="21843"/>
                      <a:pt x="2702" y="31030"/>
                      <a:pt x="9930" y="36280"/>
                    </a:cubicBezTo>
                    <a:cubicBezTo>
                      <a:pt x="13486" y="38855"/>
                      <a:pt x="17606" y="40096"/>
                      <a:pt x="21688" y="40096"/>
                    </a:cubicBezTo>
                    <a:cubicBezTo>
                      <a:pt x="27890" y="40096"/>
                      <a:pt x="34005" y="37232"/>
                      <a:pt x="37928" y="31829"/>
                    </a:cubicBezTo>
                    <a:cubicBezTo>
                      <a:pt x="44414" y="22908"/>
                      <a:pt x="42474" y="10431"/>
                      <a:pt x="33592" y="3888"/>
                    </a:cubicBezTo>
                    <a:cubicBezTo>
                      <a:pt x="33573" y="3869"/>
                      <a:pt x="33534" y="3850"/>
                      <a:pt x="33515" y="3831"/>
                    </a:cubicBezTo>
                    <a:cubicBezTo>
                      <a:pt x="29948" y="1246"/>
                      <a:pt x="25821" y="0"/>
                      <a:pt x="21734" y="0"/>
                    </a:cubicBez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</p:spPr>
            <p:txBody>
              <a:bodyPr spcFirstLastPara="1" wrap="square" lIns="106888" tIns="106888" rIns="106888" bIns="106888" anchor="ctr" anchorCtr="0">
                <a:noAutofit/>
              </a:bodyPr>
              <a:lstStyle/>
              <a:p>
                <a:pPr marL="0" marR="0" lvl="0" indent="0" algn="l" defTabSz="91412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04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14" name="Google Shape;9912;p84"/>
              <p:cNvGrpSpPr/>
              <p:nvPr/>
            </p:nvGrpSpPr>
            <p:grpSpPr>
              <a:xfrm>
                <a:off x="855078" y="3832100"/>
                <a:ext cx="496097" cy="473657"/>
                <a:chOff x="7390435" y="3680868"/>
                <a:chExt cx="372073" cy="355243"/>
              </a:xfrm>
              <a:solidFill>
                <a:schemeClr val="bg1"/>
              </a:solidFill>
            </p:grpSpPr>
            <p:sp>
              <p:nvSpPr>
                <p:cNvPr id="15" name="Google Shape;9913;p84"/>
                <p:cNvSpPr/>
                <p:nvPr/>
              </p:nvSpPr>
              <p:spPr>
                <a:xfrm>
                  <a:off x="7390435" y="3744950"/>
                  <a:ext cx="294178" cy="29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4" h="9169" extrusionOk="0">
                      <a:moveTo>
                        <a:pt x="4668" y="0"/>
                      </a:moveTo>
                      <a:cubicBezTo>
                        <a:pt x="3441" y="0"/>
                        <a:pt x="2287" y="477"/>
                        <a:pt x="1417" y="1334"/>
                      </a:cubicBezTo>
                      <a:cubicBezTo>
                        <a:pt x="1358" y="1393"/>
                        <a:pt x="1358" y="1501"/>
                        <a:pt x="1417" y="1572"/>
                      </a:cubicBezTo>
                      <a:cubicBezTo>
                        <a:pt x="1447" y="1602"/>
                        <a:pt x="1489" y="1617"/>
                        <a:pt x="1532" y="1617"/>
                      </a:cubicBezTo>
                      <a:cubicBezTo>
                        <a:pt x="1575" y="1617"/>
                        <a:pt x="1620" y="1602"/>
                        <a:pt x="1655" y="1572"/>
                      </a:cubicBezTo>
                      <a:cubicBezTo>
                        <a:pt x="2465" y="774"/>
                        <a:pt x="3537" y="322"/>
                        <a:pt x="4668" y="322"/>
                      </a:cubicBezTo>
                      <a:cubicBezTo>
                        <a:pt x="5799" y="322"/>
                        <a:pt x="6870" y="774"/>
                        <a:pt x="7668" y="1572"/>
                      </a:cubicBezTo>
                      <a:cubicBezTo>
                        <a:pt x="8478" y="2382"/>
                        <a:pt x="8918" y="3453"/>
                        <a:pt x="8918" y="4584"/>
                      </a:cubicBezTo>
                      <a:cubicBezTo>
                        <a:pt x="8918" y="5715"/>
                        <a:pt x="8478" y="6787"/>
                        <a:pt x="7668" y="7585"/>
                      </a:cubicBezTo>
                      <a:cubicBezTo>
                        <a:pt x="6841" y="8412"/>
                        <a:pt x="5751" y="8826"/>
                        <a:pt x="4662" y="8826"/>
                      </a:cubicBezTo>
                      <a:cubicBezTo>
                        <a:pt x="3572" y="8826"/>
                        <a:pt x="2483" y="8412"/>
                        <a:pt x="1655" y="7585"/>
                      </a:cubicBezTo>
                      <a:cubicBezTo>
                        <a:pt x="953" y="6882"/>
                        <a:pt x="524" y="5965"/>
                        <a:pt x="441" y="4977"/>
                      </a:cubicBezTo>
                      <a:cubicBezTo>
                        <a:pt x="346" y="4013"/>
                        <a:pt x="596" y="3037"/>
                        <a:pt x="1132" y="2227"/>
                      </a:cubicBezTo>
                      <a:cubicBezTo>
                        <a:pt x="1179" y="2155"/>
                        <a:pt x="1167" y="2048"/>
                        <a:pt x="1096" y="1989"/>
                      </a:cubicBezTo>
                      <a:cubicBezTo>
                        <a:pt x="1066" y="1972"/>
                        <a:pt x="1035" y="1964"/>
                        <a:pt x="1005" y="1964"/>
                      </a:cubicBezTo>
                      <a:cubicBezTo>
                        <a:pt x="950" y="1964"/>
                        <a:pt x="896" y="1990"/>
                        <a:pt x="858" y="2036"/>
                      </a:cubicBezTo>
                      <a:cubicBezTo>
                        <a:pt x="274" y="2894"/>
                        <a:pt x="1" y="3953"/>
                        <a:pt x="108" y="5013"/>
                      </a:cubicBezTo>
                      <a:cubicBezTo>
                        <a:pt x="215" y="6073"/>
                        <a:pt x="679" y="7085"/>
                        <a:pt x="1429" y="7823"/>
                      </a:cubicBezTo>
                      <a:cubicBezTo>
                        <a:pt x="2322" y="8716"/>
                        <a:pt x="3501" y="9168"/>
                        <a:pt x="4680" y="9168"/>
                      </a:cubicBezTo>
                      <a:cubicBezTo>
                        <a:pt x="5858" y="9168"/>
                        <a:pt x="7025" y="8716"/>
                        <a:pt x="7918" y="7823"/>
                      </a:cubicBezTo>
                      <a:cubicBezTo>
                        <a:pt x="8787" y="6966"/>
                        <a:pt x="9264" y="5799"/>
                        <a:pt x="9264" y="4584"/>
                      </a:cubicBezTo>
                      <a:cubicBezTo>
                        <a:pt x="9264" y="3358"/>
                        <a:pt x="8787" y="2203"/>
                        <a:pt x="7906" y="1334"/>
                      </a:cubicBezTo>
                      <a:cubicBezTo>
                        <a:pt x="7049" y="477"/>
                        <a:pt x="5882" y="0"/>
                        <a:pt x="46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6" name="Google Shape;9914;p84"/>
                <p:cNvSpPr/>
                <p:nvPr/>
              </p:nvSpPr>
              <p:spPr>
                <a:xfrm>
                  <a:off x="7408948" y="3772259"/>
                  <a:ext cx="259407" cy="236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9" h="7440" extrusionOk="0">
                      <a:moveTo>
                        <a:pt x="4085" y="319"/>
                      </a:moveTo>
                      <a:cubicBezTo>
                        <a:pt x="4942" y="319"/>
                        <a:pt x="5823" y="653"/>
                        <a:pt x="6478" y="1319"/>
                      </a:cubicBezTo>
                      <a:cubicBezTo>
                        <a:pt x="7800" y="2653"/>
                        <a:pt x="7800" y="4796"/>
                        <a:pt x="6478" y="6117"/>
                      </a:cubicBezTo>
                      <a:cubicBezTo>
                        <a:pt x="5817" y="6778"/>
                        <a:pt x="4951" y="7109"/>
                        <a:pt x="4083" y="7109"/>
                      </a:cubicBezTo>
                      <a:cubicBezTo>
                        <a:pt x="3216" y="7109"/>
                        <a:pt x="2346" y="6778"/>
                        <a:pt x="1680" y="6117"/>
                      </a:cubicBezTo>
                      <a:cubicBezTo>
                        <a:pt x="358" y="4796"/>
                        <a:pt x="358" y="2653"/>
                        <a:pt x="1680" y="1319"/>
                      </a:cubicBezTo>
                      <a:cubicBezTo>
                        <a:pt x="2335" y="664"/>
                        <a:pt x="3216" y="319"/>
                        <a:pt x="4085" y="319"/>
                      </a:cubicBezTo>
                      <a:close/>
                      <a:moveTo>
                        <a:pt x="4088" y="1"/>
                      </a:moveTo>
                      <a:cubicBezTo>
                        <a:pt x="3132" y="1"/>
                        <a:pt x="2174" y="361"/>
                        <a:pt x="1442" y="1081"/>
                      </a:cubicBezTo>
                      <a:cubicBezTo>
                        <a:pt x="1" y="2534"/>
                        <a:pt x="1" y="4891"/>
                        <a:pt x="1442" y="6356"/>
                      </a:cubicBezTo>
                      <a:cubicBezTo>
                        <a:pt x="2180" y="7082"/>
                        <a:pt x="3120" y="7439"/>
                        <a:pt x="4085" y="7439"/>
                      </a:cubicBezTo>
                      <a:cubicBezTo>
                        <a:pt x="5037" y="7439"/>
                        <a:pt x="5978" y="7082"/>
                        <a:pt x="6716" y="6356"/>
                      </a:cubicBezTo>
                      <a:cubicBezTo>
                        <a:pt x="8169" y="4891"/>
                        <a:pt x="8169" y="2546"/>
                        <a:pt x="6716" y="1081"/>
                      </a:cubicBezTo>
                      <a:cubicBezTo>
                        <a:pt x="5996" y="361"/>
                        <a:pt x="5043" y="1"/>
                        <a:pt x="408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7" name="Google Shape;9915;p84"/>
                <p:cNvSpPr/>
                <p:nvPr/>
              </p:nvSpPr>
              <p:spPr>
                <a:xfrm>
                  <a:off x="7487986" y="3680868"/>
                  <a:ext cx="274522" cy="25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5" h="8174" extrusionOk="0">
                      <a:moveTo>
                        <a:pt x="3614" y="0"/>
                      </a:moveTo>
                      <a:cubicBezTo>
                        <a:pt x="2438" y="0"/>
                        <a:pt x="1262" y="447"/>
                        <a:pt x="369" y="1340"/>
                      </a:cubicBezTo>
                      <a:cubicBezTo>
                        <a:pt x="262" y="1447"/>
                        <a:pt x="167" y="1566"/>
                        <a:pt x="60" y="1685"/>
                      </a:cubicBezTo>
                      <a:cubicBezTo>
                        <a:pt x="0" y="1756"/>
                        <a:pt x="12" y="1864"/>
                        <a:pt x="84" y="1923"/>
                      </a:cubicBezTo>
                      <a:cubicBezTo>
                        <a:pt x="118" y="1948"/>
                        <a:pt x="155" y="1960"/>
                        <a:pt x="191" y="1960"/>
                      </a:cubicBezTo>
                      <a:cubicBezTo>
                        <a:pt x="240" y="1960"/>
                        <a:pt x="287" y="1936"/>
                        <a:pt x="322" y="1887"/>
                      </a:cubicBezTo>
                      <a:cubicBezTo>
                        <a:pt x="417" y="1792"/>
                        <a:pt x="500" y="1685"/>
                        <a:pt x="608" y="1578"/>
                      </a:cubicBezTo>
                      <a:cubicBezTo>
                        <a:pt x="1435" y="750"/>
                        <a:pt x="2524" y="337"/>
                        <a:pt x="3614" y="337"/>
                      </a:cubicBezTo>
                      <a:cubicBezTo>
                        <a:pt x="4703" y="337"/>
                        <a:pt x="5793" y="750"/>
                        <a:pt x="6620" y="1578"/>
                      </a:cubicBezTo>
                      <a:cubicBezTo>
                        <a:pt x="8275" y="3233"/>
                        <a:pt x="8275" y="5936"/>
                        <a:pt x="6620" y="7591"/>
                      </a:cubicBezTo>
                      <a:cubicBezTo>
                        <a:pt x="6513" y="7698"/>
                        <a:pt x="6418" y="7781"/>
                        <a:pt x="6311" y="7876"/>
                      </a:cubicBezTo>
                      <a:cubicBezTo>
                        <a:pt x="6239" y="7936"/>
                        <a:pt x="6215" y="8043"/>
                        <a:pt x="6275" y="8114"/>
                      </a:cubicBezTo>
                      <a:cubicBezTo>
                        <a:pt x="6311" y="8162"/>
                        <a:pt x="6358" y="8174"/>
                        <a:pt x="6418" y="8174"/>
                      </a:cubicBezTo>
                      <a:cubicBezTo>
                        <a:pt x="6454" y="8174"/>
                        <a:pt x="6489" y="8162"/>
                        <a:pt x="6513" y="8126"/>
                      </a:cubicBezTo>
                      <a:cubicBezTo>
                        <a:pt x="6632" y="8043"/>
                        <a:pt x="6751" y="7936"/>
                        <a:pt x="6858" y="7817"/>
                      </a:cubicBezTo>
                      <a:cubicBezTo>
                        <a:pt x="8644" y="6031"/>
                        <a:pt x="8644" y="3126"/>
                        <a:pt x="6858" y="1340"/>
                      </a:cubicBezTo>
                      <a:cubicBezTo>
                        <a:pt x="5965" y="447"/>
                        <a:pt x="4790" y="0"/>
                        <a:pt x="36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8" name="Google Shape;9916;p84"/>
                <p:cNvSpPr/>
                <p:nvPr/>
              </p:nvSpPr>
              <p:spPr>
                <a:xfrm>
                  <a:off x="7691758" y="3789502"/>
                  <a:ext cx="34073" cy="102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" h="3241" extrusionOk="0">
                      <a:moveTo>
                        <a:pt x="589" y="1"/>
                      </a:moveTo>
                      <a:cubicBezTo>
                        <a:pt x="580" y="1"/>
                        <a:pt x="570" y="1"/>
                        <a:pt x="560" y="2"/>
                      </a:cubicBezTo>
                      <a:cubicBezTo>
                        <a:pt x="477" y="38"/>
                        <a:pt x="429" y="121"/>
                        <a:pt x="441" y="217"/>
                      </a:cubicBezTo>
                      <a:cubicBezTo>
                        <a:pt x="715" y="1157"/>
                        <a:pt x="560" y="2145"/>
                        <a:pt x="37" y="2967"/>
                      </a:cubicBezTo>
                      <a:cubicBezTo>
                        <a:pt x="1" y="3038"/>
                        <a:pt x="13" y="3146"/>
                        <a:pt x="84" y="3205"/>
                      </a:cubicBezTo>
                      <a:cubicBezTo>
                        <a:pt x="120" y="3217"/>
                        <a:pt x="144" y="3241"/>
                        <a:pt x="167" y="3241"/>
                      </a:cubicBezTo>
                      <a:cubicBezTo>
                        <a:pt x="239" y="3241"/>
                        <a:pt x="275" y="3205"/>
                        <a:pt x="310" y="3158"/>
                      </a:cubicBezTo>
                      <a:cubicBezTo>
                        <a:pt x="906" y="2265"/>
                        <a:pt x="1072" y="1169"/>
                        <a:pt x="775" y="121"/>
                      </a:cubicBezTo>
                      <a:cubicBezTo>
                        <a:pt x="743" y="47"/>
                        <a:pt x="672" y="1"/>
                        <a:pt x="58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9" name="Google Shape;9917;p84"/>
                <p:cNvSpPr/>
                <p:nvPr/>
              </p:nvSpPr>
              <p:spPr>
                <a:xfrm>
                  <a:off x="7536000" y="3708082"/>
                  <a:ext cx="173192" cy="72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2269" extrusionOk="0">
                      <a:moveTo>
                        <a:pt x="2121" y="0"/>
                      </a:moveTo>
                      <a:cubicBezTo>
                        <a:pt x="1410" y="0"/>
                        <a:pt x="707" y="204"/>
                        <a:pt x="108" y="590"/>
                      </a:cubicBezTo>
                      <a:cubicBezTo>
                        <a:pt x="36" y="638"/>
                        <a:pt x="0" y="733"/>
                        <a:pt x="60" y="828"/>
                      </a:cubicBezTo>
                      <a:cubicBezTo>
                        <a:pt x="91" y="874"/>
                        <a:pt x="147" y="906"/>
                        <a:pt x="205" y="906"/>
                      </a:cubicBezTo>
                      <a:cubicBezTo>
                        <a:pt x="237" y="906"/>
                        <a:pt x="269" y="897"/>
                        <a:pt x="298" y="876"/>
                      </a:cubicBezTo>
                      <a:cubicBezTo>
                        <a:pt x="841" y="534"/>
                        <a:pt x="1478" y="344"/>
                        <a:pt x="2123" y="344"/>
                      </a:cubicBezTo>
                      <a:cubicBezTo>
                        <a:pt x="2241" y="344"/>
                        <a:pt x="2359" y="351"/>
                        <a:pt x="2477" y="364"/>
                      </a:cubicBezTo>
                      <a:cubicBezTo>
                        <a:pt x="3251" y="435"/>
                        <a:pt x="3977" y="792"/>
                        <a:pt x="4513" y="1328"/>
                      </a:cubicBezTo>
                      <a:cubicBezTo>
                        <a:pt x="4763" y="1590"/>
                        <a:pt x="4977" y="1864"/>
                        <a:pt x="5120" y="2185"/>
                      </a:cubicBezTo>
                      <a:cubicBezTo>
                        <a:pt x="5156" y="2245"/>
                        <a:pt x="5215" y="2269"/>
                        <a:pt x="5275" y="2269"/>
                      </a:cubicBezTo>
                      <a:cubicBezTo>
                        <a:pt x="5299" y="2269"/>
                        <a:pt x="5323" y="2269"/>
                        <a:pt x="5346" y="2257"/>
                      </a:cubicBezTo>
                      <a:cubicBezTo>
                        <a:pt x="5418" y="2197"/>
                        <a:pt x="5453" y="2102"/>
                        <a:pt x="5406" y="2019"/>
                      </a:cubicBezTo>
                      <a:cubicBezTo>
                        <a:pt x="5227" y="1673"/>
                        <a:pt x="5001" y="1364"/>
                        <a:pt x="4739" y="1102"/>
                      </a:cubicBezTo>
                      <a:cubicBezTo>
                        <a:pt x="4144" y="507"/>
                        <a:pt x="3334" y="114"/>
                        <a:pt x="2489" y="18"/>
                      </a:cubicBezTo>
                      <a:cubicBezTo>
                        <a:pt x="2366" y="6"/>
                        <a:pt x="2243" y="0"/>
                        <a:pt x="212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0" name="Google Shape;9918;p84"/>
                <p:cNvSpPr/>
                <p:nvPr/>
              </p:nvSpPr>
              <p:spPr>
                <a:xfrm>
                  <a:off x="7501228" y="3819415"/>
                  <a:ext cx="75640" cy="141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2" h="4454" extrusionOk="0">
                      <a:moveTo>
                        <a:pt x="1012" y="692"/>
                      </a:moveTo>
                      <a:lnTo>
                        <a:pt x="1012" y="2061"/>
                      </a:lnTo>
                      <a:cubicBezTo>
                        <a:pt x="607" y="2001"/>
                        <a:pt x="310" y="1715"/>
                        <a:pt x="310" y="1370"/>
                      </a:cubicBezTo>
                      <a:cubicBezTo>
                        <a:pt x="310" y="1025"/>
                        <a:pt x="607" y="763"/>
                        <a:pt x="1012" y="692"/>
                      </a:cubicBezTo>
                      <a:close/>
                      <a:moveTo>
                        <a:pt x="1357" y="2418"/>
                      </a:moveTo>
                      <a:cubicBezTo>
                        <a:pt x="1750" y="2477"/>
                        <a:pt x="2048" y="2751"/>
                        <a:pt x="2048" y="3097"/>
                      </a:cubicBezTo>
                      <a:cubicBezTo>
                        <a:pt x="2048" y="3430"/>
                        <a:pt x="1738" y="3704"/>
                        <a:pt x="1357" y="3763"/>
                      </a:cubicBezTo>
                      <a:lnTo>
                        <a:pt x="1357" y="2418"/>
                      </a:lnTo>
                      <a:close/>
                      <a:moveTo>
                        <a:pt x="1191" y="1"/>
                      </a:moveTo>
                      <a:cubicBezTo>
                        <a:pt x="1095" y="1"/>
                        <a:pt x="1024" y="72"/>
                        <a:pt x="1024" y="168"/>
                      </a:cubicBezTo>
                      <a:lnTo>
                        <a:pt x="1024" y="358"/>
                      </a:lnTo>
                      <a:cubicBezTo>
                        <a:pt x="441" y="430"/>
                        <a:pt x="0" y="870"/>
                        <a:pt x="0" y="1370"/>
                      </a:cubicBezTo>
                      <a:cubicBezTo>
                        <a:pt x="0" y="1882"/>
                        <a:pt x="441" y="2323"/>
                        <a:pt x="1024" y="2382"/>
                      </a:cubicBezTo>
                      <a:lnTo>
                        <a:pt x="1024" y="3763"/>
                      </a:lnTo>
                      <a:cubicBezTo>
                        <a:pt x="619" y="3704"/>
                        <a:pt x="322" y="3430"/>
                        <a:pt x="322" y="3085"/>
                      </a:cubicBezTo>
                      <a:cubicBezTo>
                        <a:pt x="322" y="2989"/>
                        <a:pt x="250" y="2918"/>
                        <a:pt x="167" y="2918"/>
                      </a:cubicBezTo>
                      <a:cubicBezTo>
                        <a:pt x="71" y="2918"/>
                        <a:pt x="0" y="2989"/>
                        <a:pt x="0" y="3085"/>
                      </a:cubicBezTo>
                      <a:cubicBezTo>
                        <a:pt x="0" y="3609"/>
                        <a:pt x="441" y="4037"/>
                        <a:pt x="1024" y="4097"/>
                      </a:cubicBezTo>
                      <a:lnTo>
                        <a:pt x="1024" y="4287"/>
                      </a:lnTo>
                      <a:cubicBezTo>
                        <a:pt x="1024" y="4371"/>
                        <a:pt x="1095" y="4454"/>
                        <a:pt x="1191" y="4454"/>
                      </a:cubicBezTo>
                      <a:cubicBezTo>
                        <a:pt x="1274" y="4454"/>
                        <a:pt x="1357" y="4371"/>
                        <a:pt x="1357" y="4287"/>
                      </a:cubicBezTo>
                      <a:lnTo>
                        <a:pt x="1357" y="4097"/>
                      </a:lnTo>
                      <a:cubicBezTo>
                        <a:pt x="1929" y="4025"/>
                        <a:pt x="2381" y="3585"/>
                        <a:pt x="2381" y="3085"/>
                      </a:cubicBezTo>
                      <a:cubicBezTo>
                        <a:pt x="2381" y="2573"/>
                        <a:pt x="1929" y="2144"/>
                        <a:pt x="1357" y="2073"/>
                      </a:cubicBezTo>
                      <a:lnTo>
                        <a:pt x="1357" y="692"/>
                      </a:lnTo>
                      <a:cubicBezTo>
                        <a:pt x="1750" y="751"/>
                        <a:pt x="2048" y="1025"/>
                        <a:pt x="2048" y="1370"/>
                      </a:cubicBezTo>
                      <a:cubicBezTo>
                        <a:pt x="2048" y="1465"/>
                        <a:pt x="2131" y="1537"/>
                        <a:pt x="2215" y="1537"/>
                      </a:cubicBezTo>
                      <a:cubicBezTo>
                        <a:pt x="2298" y="1537"/>
                        <a:pt x="2381" y="1465"/>
                        <a:pt x="2381" y="1370"/>
                      </a:cubicBezTo>
                      <a:cubicBezTo>
                        <a:pt x="2381" y="846"/>
                        <a:pt x="1929" y="418"/>
                        <a:pt x="1345" y="358"/>
                      </a:cubicBezTo>
                      <a:lnTo>
                        <a:pt x="1345" y="168"/>
                      </a:lnTo>
                      <a:cubicBezTo>
                        <a:pt x="1345" y="72"/>
                        <a:pt x="1274" y="1"/>
                        <a:pt x="119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</p:grpSp>
        <p:sp>
          <p:nvSpPr>
            <p:cNvPr id="56" name="Google Shape;725;p60">
              <a:extLst>
                <a:ext uri="{FF2B5EF4-FFF2-40B4-BE49-F238E27FC236}">
                  <a16:creationId xmlns:a16="http://schemas.microsoft.com/office/drawing/2014/main" id="{0E91B88F-A4A0-4A18-1813-03A0FECB1402}"/>
                </a:ext>
              </a:extLst>
            </p:cNvPr>
            <p:cNvSpPr/>
            <p:nvPr/>
          </p:nvSpPr>
          <p:spPr>
            <a:xfrm flipV="1">
              <a:off x="640082" y="4293096"/>
              <a:ext cx="664792" cy="600146"/>
            </a:xfrm>
            <a:custGeom>
              <a:avLst/>
              <a:gdLst/>
              <a:ahLst/>
              <a:cxnLst/>
              <a:rect l="l" t="t" r="r" b="b"/>
              <a:pathLst>
                <a:path w="44415" h="40096" extrusionOk="0">
                  <a:moveTo>
                    <a:pt x="21734" y="0"/>
                  </a:moveTo>
                  <a:cubicBezTo>
                    <a:pt x="15536" y="0"/>
                    <a:pt x="9429" y="2864"/>
                    <a:pt x="5498" y="8262"/>
                  </a:cubicBezTo>
                  <a:cubicBezTo>
                    <a:pt x="4242" y="10012"/>
                    <a:pt x="3310" y="11857"/>
                    <a:pt x="2664" y="13778"/>
                  </a:cubicBezTo>
                  <a:cubicBezTo>
                    <a:pt x="1" y="21843"/>
                    <a:pt x="2702" y="31030"/>
                    <a:pt x="9930" y="36280"/>
                  </a:cubicBezTo>
                  <a:cubicBezTo>
                    <a:pt x="13486" y="38855"/>
                    <a:pt x="17606" y="40096"/>
                    <a:pt x="21688" y="40096"/>
                  </a:cubicBezTo>
                  <a:cubicBezTo>
                    <a:pt x="27890" y="40096"/>
                    <a:pt x="34005" y="37232"/>
                    <a:pt x="37928" y="31829"/>
                  </a:cubicBezTo>
                  <a:cubicBezTo>
                    <a:pt x="44414" y="22908"/>
                    <a:pt x="42474" y="10431"/>
                    <a:pt x="33592" y="3888"/>
                  </a:cubicBezTo>
                  <a:cubicBezTo>
                    <a:pt x="33573" y="3869"/>
                    <a:pt x="33534" y="3850"/>
                    <a:pt x="33515" y="3831"/>
                  </a:cubicBezTo>
                  <a:cubicBezTo>
                    <a:pt x="29948" y="1246"/>
                    <a:pt x="25821" y="0"/>
                    <a:pt x="21734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spcFirstLastPara="1" wrap="square" lIns="106888" tIns="106888" rIns="106888" bIns="106888" anchor="ctr" anchorCtr="0">
              <a:noAutofit/>
            </a:bodyPr>
            <a:lstStyle/>
            <a:p>
              <a:pPr marL="0" marR="0" lvl="0" indent="0" algn="l" defTabSz="91412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04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grpSp>
          <p:nvGrpSpPr>
            <p:cNvPr id="3" name="Agrupar 2"/>
            <p:cNvGrpSpPr/>
            <p:nvPr/>
          </p:nvGrpSpPr>
          <p:grpSpPr>
            <a:xfrm>
              <a:off x="645762" y="1844824"/>
              <a:ext cx="664792" cy="600146"/>
              <a:chOff x="773088" y="2021035"/>
              <a:chExt cx="664792" cy="600146"/>
            </a:xfrm>
          </p:grpSpPr>
          <p:sp>
            <p:nvSpPr>
              <p:cNvPr id="53" name="Google Shape;725;p60">
                <a:extLst>
                  <a:ext uri="{FF2B5EF4-FFF2-40B4-BE49-F238E27FC236}">
                    <a16:creationId xmlns:a16="http://schemas.microsoft.com/office/drawing/2014/main" id="{0E91B88F-A4A0-4A18-1813-03A0FECB1402}"/>
                  </a:ext>
                </a:extLst>
              </p:cNvPr>
              <p:cNvSpPr/>
              <p:nvPr/>
            </p:nvSpPr>
            <p:spPr>
              <a:xfrm flipV="1">
                <a:off x="773088" y="2021035"/>
                <a:ext cx="664792" cy="600146"/>
              </a:xfrm>
              <a:custGeom>
                <a:avLst/>
                <a:gdLst/>
                <a:ahLst/>
                <a:cxnLst/>
                <a:rect l="l" t="t" r="r" b="b"/>
                <a:pathLst>
                  <a:path w="44415" h="40096" extrusionOk="0">
                    <a:moveTo>
                      <a:pt x="21734" y="0"/>
                    </a:moveTo>
                    <a:cubicBezTo>
                      <a:pt x="15536" y="0"/>
                      <a:pt x="9429" y="2864"/>
                      <a:pt x="5498" y="8262"/>
                    </a:cubicBezTo>
                    <a:cubicBezTo>
                      <a:pt x="4242" y="10012"/>
                      <a:pt x="3310" y="11857"/>
                      <a:pt x="2664" y="13778"/>
                    </a:cubicBezTo>
                    <a:cubicBezTo>
                      <a:pt x="1" y="21843"/>
                      <a:pt x="2702" y="31030"/>
                      <a:pt x="9930" y="36280"/>
                    </a:cubicBezTo>
                    <a:cubicBezTo>
                      <a:pt x="13486" y="38855"/>
                      <a:pt x="17606" y="40096"/>
                      <a:pt x="21688" y="40096"/>
                    </a:cubicBezTo>
                    <a:cubicBezTo>
                      <a:pt x="27890" y="40096"/>
                      <a:pt x="34005" y="37232"/>
                      <a:pt x="37928" y="31829"/>
                    </a:cubicBezTo>
                    <a:cubicBezTo>
                      <a:pt x="44414" y="22908"/>
                      <a:pt x="42474" y="10431"/>
                      <a:pt x="33592" y="3888"/>
                    </a:cubicBezTo>
                    <a:cubicBezTo>
                      <a:pt x="33573" y="3869"/>
                      <a:pt x="33534" y="3850"/>
                      <a:pt x="33515" y="3831"/>
                    </a:cubicBezTo>
                    <a:cubicBezTo>
                      <a:pt x="29948" y="1246"/>
                      <a:pt x="25821" y="0"/>
                      <a:pt x="21734" y="0"/>
                    </a:cubicBez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</p:spPr>
            <p:txBody>
              <a:bodyPr spcFirstLastPara="1" wrap="square" lIns="106888" tIns="106888" rIns="106888" bIns="106888" anchor="ctr" anchorCtr="0">
                <a:noAutofit/>
              </a:bodyPr>
              <a:lstStyle/>
              <a:p>
                <a:pPr marL="0" marR="0" lvl="0" indent="0" algn="l" defTabSz="91412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04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34" name="Google Shape;9700;p84"/>
              <p:cNvGrpSpPr/>
              <p:nvPr/>
            </p:nvGrpSpPr>
            <p:grpSpPr>
              <a:xfrm>
                <a:off x="865210" y="2123080"/>
                <a:ext cx="422414" cy="415380"/>
                <a:chOff x="860940" y="2746477"/>
                <a:chExt cx="371883" cy="365691"/>
              </a:xfrm>
              <a:solidFill>
                <a:schemeClr val="bg1"/>
              </a:solidFill>
            </p:grpSpPr>
            <p:sp>
              <p:nvSpPr>
                <p:cNvPr id="35" name="Google Shape;9701;p84"/>
                <p:cNvSpPr/>
                <p:nvPr/>
              </p:nvSpPr>
              <p:spPr>
                <a:xfrm>
                  <a:off x="908191" y="3026302"/>
                  <a:ext cx="30294" cy="28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912" extrusionOk="0">
                      <a:moveTo>
                        <a:pt x="763" y="1"/>
                      </a:moveTo>
                      <a:cubicBezTo>
                        <a:pt x="718" y="1"/>
                        <a:pt x="674" y="16"/>
                        <a:pt x="644" y="45"/>
                      </a:cubicBezTo>
                      <a:lnTo>
                        <a:pt x="60" y="629"/>
                      </a:lnTo>
                      <a:cubicBezTo>
                        <a:pt x="1" y="688"/>
                        <a:pt x="1" y="807"/>
                        <a:pt x="60" y="867"/>
                      </a:cubicBezTo>
                      <a:cubicBezTo>
                        <a:pt x="90" y="897"/>
                        <a:pt x="135" y="911"/>
                        <a:pt x="179" y="911"/>
                      </a:cubicBezTo>
                      <a:cubicBezTo>
                        <a:pt x="224" y="911"/>
                        <a:pt x="269" y="897"/>
                        <a:pt x="299" y="867"/>
                      </a:cubicBezTo>
                      <a:lnTo>
                        <a:pt x="882" y="283"/>
                      </a:lnTo>
                      <a:cubicBezTo>
                        <a:pt x="953" y="224"/>
                        <a:pt x="953" y="105"/>
                        <a:pt x="882" y="45"/>
                      </a:cubicBezTo>
                      <a:cubicBezTo>
                        <a:pt x="852" y="16"/>
                        <a:pt x="807" y="1"/>
                        <a:pt x="76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6" name="Google Shape;9702;p84"/>
                <p:cNvSpPr/>
                <p:nvPr/>
              </p:nvSpPr>
              <p:spPr>
                <a:xfrm>
                  <a:off x="943757" y="3061836"/>
                  <a:ext cx="30263" cy="28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912" extrusionOk="0">
                      <a:moveTo>
                        <a:pt x="762" y="1"/>
                      </a:moveTo>
                      <a:cubicBezTo>
                        <a:pt x="717" y="1"/>
                        <a:pt x="673" y="16"/>
                        <a:pt x="643" y="46"/>
                      </a:cubicBezTo>
                      <a:lnTo>
                        <a:pt x="60" y="629"/>
                      </a:lnTo>
                      <a:cubicBezTo>
                        <a:pt x="0" y="688"/>
                        <a:pt x="0" y="807"/>
                        <a:pt x="60" y="867"/>
                      </a:cubicBezTo>
                      <a:cubicBezTo>
                        <a:pt x="89" y="897"/>
                        <a:pt x="134" y="912"/>
                        <a:pt x="179" y="912"/>
                      </a:cubicBezTo>
                      <a:cubicBezTo>
                        <a:pt x="223" y="912"/>
                        <a:pt x="268" y="897"/>
                        <a:pt x="298" y="867"/>
                      </a:cubicBezTo>
                      <a:lnTo>
                        <a:pt x="881" y="284"/>
                      </a:lnTo>
                      <a:cubicBezTo>
                        <a:pt x="953" y="224"/>
                        <a:pt x="953" y="105"/>
                        <a:pt x="881" y="46"/>
                      </a:cubicBezTo>
                      <a:cubicBezTo>
                        <a:pt x="851" y="16"/>
                        <a:pt x="807" y="1"/>
                        <a:pt x="76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7" name="Google Shape;9703;p84"/>
                <p:cNvSpPr/>
                <p:nvPr/>
              </p:nvSpPr>
              <p:spPr>
                <a:xfrm>
                  <a:off x="926355" y="3044085"/>
                  <a:ext cx="29881" cy="2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00" extrusionOk="0">
                      <a:moveTo>
                        <a:pt x="762" y="0"/>
                      </a:moveTo>
                      <a:cubicBezTo>
                        <a:pt x="718" y="0"/>
                        <a:pt x="673" y="15"/>
                        <a:pt x="643" y="45"/>
                      </a:cubicBezTo>
                      <a:lnTo>
                        <a:pt x="60" y="616"/>
                      </a:lnTo>
                      <a:cubicBezTo>
                        <a:pt x="0" y="676"/>
                        <a:pt x="0" y="795"/>
                        <a:pt x="60" y="855"/>
                      </a:cubicBezTo>
                      <a:cubicBezTo>
                        <a:pt x="90" y="884"/>
                        <a:pt x="134" y="899"/>
                        <a:pt x="179" y="899"/>
                      </a:cubicBezTo>
                      <a:cubicBezTo>
                        <a:pt x="224" y="899"/>
                        <a:pt x="268" y="884"/>
                        <a:pt x="298" y="855"/>
                      </a:cubicBezTo>
                      <a:lnTo>
                        <a:pt x="881" y="283"/>
                      </a:lnTo>
                      <a:cubicBezTo>
                        <a:pt x="941" y="224"/>
                        <a:pt x="941" y="116"/>
                        <a:pt x="881" y="45"/>
                      </a:cubicBezTo>
                      <a:cubicBezTo>
                        <a:pt x="852" y="15"/>
                        <a:pt x="807" y="0"/>
                        <a:pt x="7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8" name="Google Shape;9704;p84"/>
                <p:cNvSpPr/>
                <p:nvPr/>
              </p:nvSpPr>
              <p:spPr>
                <a:xfrm>
                  <a:off x="860940" y="2746477"/>
                  <a:ext cx="371883" cy="365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1" h="11516" extrusionOk="0">
                      <a:moveTo>
                        <a:pt x="11312" y="344"/>
                      </a:moveTo>
                      <a:lnTo>
                        <a:pt x="10835" y="1987"/>
                      </a:lnTo>
                      <a:lnTo>
                        <a:pt x="9680" y="821"/>
                      </a:lnTo>
                      <a:lnTo>
                        <a:pt x="11312" y="344"/>
                      </a:lnTo>
                      <a:close/>
                      <a:moveTo>
                        <a:pt x="4882" y="3821"/>
                      </a:moveTo>
                      <a:lnTo>
                        <a:pt x="2822" y="5881"/>
                      </a:lnTo>
                      <a:lnTo>
                        <a:pt x="477" y="5690"/>
                      </a:lnTo>
                      <a:cubicBezTo>
                        <a:pt x="453" y="5690"/>
                        <a:pt x="429" y="5643"/>
                        <a:pt x="465" y="5631"/>
                      </a:cubicBezTo>
                      <a:cubicBezTo>
                        <a:pt x="1477" y="4619"/>
                        <a:pt x="2822" y="4000"/>
                        <a:pt x="4227" y="3881"/>
                      </a:cubicBezTo>
                      <a:lnTo>
                        <a:pt x="4882" y="3821"/>
                      </a:lnTo>
                      <a:close/>
                      <a:moveTo>
                        <a:pt x="2894" y="6297"/>
                      </a:moveTo>
                      <a:lnTo>
                        <a:pt x="3811" y="7226"/>
                      </a:lnTo>
                      <a:lnTo>
                        <a:pt x="3477" y="7571"/>
                      </a:lnTo>
                      <a:lnTo>
                        <a:pt x="2549" y="6643"/>
                      </a:lnTo>
                      <a:lnTo>
                        <a:pt x="2894" y="6297"/>
                      </a:lnTo>
                      <a:close/>
                      <a:moveTo>
                        <a:pt x="2727" y="7333"/>
                      </a:moveTo>
                      <a:lnTo>
                        <a:pt x="3203" y="7810"/>
                      </a:lnTo>
                      <a:lnTo>
                        <a:pt x="2799" y="8226"/>
                      </a:lnTo>
                      <a:cubicBezTo>
                        <a:pt x="2787" y="8238"/>
                        <a:pt x="2763" y="8262"/>
                        <a:pt x="2739" y="8298"/>
                      </a:cubicBezTo>
                      <a:lnTo>
                        <a:pt x="2310" y="7869"/>
                      </a:lnTo>
                      <a:cubicBezTo>
                        <a:pt x="2287" y="7833"/>
                        <a:pt x="2287" y="7774"/>
                        <a:pt x="2310" y="7750"/>
                      </a:cubicBezTo>
                      <a:lnTo>
                        <a:pt x="2727" y="7333"/>
                      </a:lnTo>
                      <a:close/>
                      <a:moveTo>
                        <a:pt x="9311" y="916"/>
                      </a:moveTo>
                      <a:lnTo>
                        <a:pt x="10740" y="2345"/>
                      </a:lnTo>
                      <a:lnTo>
                        <a:pt x="10299" y="3821"/>
                      </a:lnTo>
                      <a:lnTo>
                        <a:pt x="5597" y="8524"/>
                      </a:lnTo>
                      <a:lnTo>
                        <a:pt x="4680" y="7595"/>
                      </a:lnTo>
                      <a:lnTo>
                        <a:pt x="6823" y="5452"/>
                      </a:lnTo>
                      <a:cubicBezTo>
                        <a:pt x="6966" y="5309"/>
                        <a:pt x="7001" y="5035"/>
                        <a:pt x="6811" y="4833"/>
                      </a:cubicBezTo>
                      <a:cubicBezTo>
                        <a:pt x="6728" y="4750"/>
                        <a:pt x="6617" y="4708"/>
                        <a:pt x="6506" y="4708"/>
                      </a:cubicBezTo>
                      <a:cubicBezTo>
                        <a:pt x="6394" y="4708"/>
                        <a:pt x="6281" y="4750"/>
                        <a:pt x="6192" y="4833"/>
                      </a:cubicBezTo>
                      <a:lnTo>
                        <a:pt x="4049" y="6976"/>
                      </a:lnTo>
                      <a:lnTo>
                        <a:pt x="3132" y="6047"/>
                      </a:lnTo>
                      <a:lnTo>
                        <a:pt x="7835" y="1344"/>
                      </a:lnTo>
                      <a:lnTo>
                        <a:pt x="9311" y="916"/>
                      </a:lnTo>
                      <a:close/>
                      <a:moveTo>
                        <a:pt x="6495" y="5047"/>
                      </a:moveTo>
                      <a:cubicBezTo>
                        <a:pt x="6522" y="5047"/>
                        <a:pt x="6549" y="5059"/>
                        <a:pt x="6573" y="5083"/>
                      </a:cubicBezTo>
                      <a:cubicBezTo>
                        <a:pt x="6609" y="5131"/>
                        <a:pt x="6609" y="5178"/>
                        <a:pt x="6573" y="5226"/>
                      </a:cubicBezTo>
                      <a:lnTo>
                        <a:pt x="4311" y="7488"/>
                      </a:lnTo>
                      <a:lnTo>
                        <a:pt x="3203" y="8595"/>
                      </a:lnTo>
                      <a:cubicBezTo>
                        <a:pt x="3180" y="8619"/>
                        <a:pt x="3153" y="8631"/>
                        <a:pt x="3127" y="8631"/>
                      </a:cubicBezTo>
                      <a:cubicBezTo>
                        <a:pt x="3102" y="8631"/>
                        <a:pt x="3078" y="8619"/>
                        <a:pt x="3060" y="8595"/>
                      </a:cubicBezTo>
                      <a:cubicBezTo>
                        <a:pt x="3013" y="8548"/>
                        <a:pt x="3013" y="8488"/>
                        <a:pt x="3060" y="8441"/>
                      </a:cubicBezTo>
                      <a:lnTo>
                        <a:pt x="6418" y="5083"/>
                      </a:lnTo>
                      <a:cubicBezTo>
                        <a:pt x="6442" y="5059"/>
                        <a:pt x="6469" y="5047"/>
                        <a:pt x="6495" y="5047"/>
                      </a:cubicBezTo>
                      <a:close/>
                      <a:moveTo>
                        <a:pt x="4430" y="7857"/>
                      </a:moveTo>
                      <a:lnTo>
                        <a:pt x="5346" y="8786"/>
                      </a:lnTo>
                      <a:lnTo>
                        <a:pt x="5001" y="9119"/>
                      </a:lnTo>
                      <a:lnTo>
                        <a:pt x="4989" y="9119"/>
                      </a:lnTo>
                      <a:lnTo>
                        <a:pt x="4084" y="8202"/>
                      </a:lnTo>
                      <a:lnTo>
                        <a:pt x="4430" y="7857"/>
                      </a:lnTo>
                      <a:close/>
                      <a:moveTo>
                        <a:pt x="3846" y="8429"/>
                      </a:moveTo>
                      <a:lnTo>
                        <a:pt x="4323" y="8905"/>
                      </a:lnTo>
                      <a:lnTo>
                        <a:pt x="3906" y="9322"/>
                      </a:lnTo>
                      <a:cubicBezTo>
                        <a:pt x="3894" y="9334"/>
                        <a:pt x="3858" y="9357"/>
                        <a:pt x="3846" y="9357"/>
                      </a:cubicBezTo>
                      <a:cubicBezTo>
                        <a:pt x="3834" y="9357"/>
                        <a:pt x="3811" y="9357"/>
                        <a:pt x="3787" y="9322"/>
                      </a:cubicBezTo>
                      <a:lnTo>
                        <a:pt x="3358" y="8905"/>
                      </a:lnTo>
                      <a:cubicBezTo>
                        <a:pt x="3382" y="8893"/>
                        <a:pt x="3394" y="8881"/>
                        <a:pt x="3430" y="8845"/>
                      </a:cubicBezTo>
                      <a:lnTo>
                        <a:pt x="3846" y="8429"/>
                      </a:lnTo>
                      <a:close/>
                      <a:moveTo>
                        <a:pt x="11322" y="1"/>
                      </a:moveTo>
                      <a:cubicBezTo>
                        <a:pt x="11295" y="1"/>
                        <a:pt x="11267" y="4"/>
                        <a:pt x="11240" y="11"/>
                      </a:cubicBezTo>
                      <a:cubicBezTo>
                        <a:pt x="10514" y="213"/>
                        <a:pt x="8394" y="844"/>
                        <a:pt x="7704" y="1035"/>
                      </a:cubicBezTo>
                      <a:cubicBezTo>
                        <a:pt x="7668" y="1047"/>
                        <a:pt x="7656" y="1059"/>
                        <a:pt x="7621" y="1083"/>
                      </a:cubicBezTo>
                      <a:lnTo>
                        <a:pt x="5263" y="3440"/>
                      </a:lnTo>
                      <a:lnTo>
                        <a:pt x="4203" y="3535"/>
                      </a:lnTo>
                      <a:cubicBezTo>
                        <a:pt x="2703" y="3654"/>
                        <a:pt x="1286" y="4321"/>
                        <a:pt x="227" y="5381"/>
                      </a:cubicBezTo>
                      <a:cubicBezTo>
                        <a:pt x="1" y="5595"/>
                        <a:pt x="143" y="5988"/>
                        <a:pt x="465" y="6024"/>
                      </a:cubicBezTo>
                      <a:lnTo>
                        <a:pt x="2525" y="6190"/>
                      </a:lnTo>
                      <a:lnTo>
                        <a:pt x="2310" y="6405"/>
                      </a:lnTo>
                      <a:cubicBezTo>
                        <a:pt x="2179" y="6536"/>
                        <a:pt x="2179" y="6750"/>
                        <a:pt x="2310" y="6881"/>
                      </a:cubicBezTo>
                      <a:lnTo>
                        <a:pt x="2525" y="7083"/>
                      </a:lnTo>
                      <a:lnTo>
                        <a:pt x="2108" y="7500"/>
                      </a:lnTo>
                      <a:cubicBezTo>
                        <a:pt x="1941" y="7667"/>
                        <a:pt x="1941" y="7941"/>
                        <a:pt x="2108" y="8095"/>
                      </a:cubicBezTo>
                      <a:lnTo>
                        <a:pt x="3561" y="9560"/>
                      </a:lnTo>
                      <a:cubicBezTo>
                        <a:pt x="3644" y="9643"/>
                        <a:pt x="3751" y="9685"/>
                        <a:pt x="3858" y="9685"/>
                      </a:cubicBezTo>
                      <a:cubicBezTo>
                        <a:pt x="3965" y="9685"/>
                        <a:pt x="4073" y="9643"/>
                        <a:pt x="4156" y="9560"/>
                      </a:cubicBezTo>
                      <a:lnTo>
                        <a:pt x="4573" y="9143"/>
                      </a:lnTo>
                      <a:lnTo>
                        <a:pt x="4763" y="9334"/>
                      </a:lnTo>
                      <a:cubicBezTo>
                        <a:pt x="4835" y="9399"/>
                        <a:pt x="4924" y="9432"/>
                        <a:pt x="5015" y="9432"/>
                      </a:cubicBezTo>
                      <a:cubicBezTo>
                        <a:pt x="5105" y="9432"/>
                        <a:pt x="5198" y="9399"/>
                        <a:pt x="5275" y="9334"/>
                      </a:cubicBezTo>
                      <a:lnTo>
                        <a:pt x="5477" y="9131"/>
                      </a:lnTo>
                      <a:lnTo>
                        <a:pt x="5656" y="11179"/>
                      </a:lnTo>
                      <a:cubicBezTo>
                        <a:pt x="5680" y="11334"/>
                        <a:pt x="5763" y="11453"/>
                        <a:pt x="5894" y="11500"/>
                      </a:cubicBezTo>
                      <a:cubicBezTo>
                        <a:pt x="5935" y="11511"/>
                        <a:pt x="5975" y="11516"/>
                        <a:pt x="6015" y="11516"/>
                      </a:cubicBezTo>
                      <a:cubicBezTo>
                        <a:pt x="6115" y="11516"/>
                        <a:pt x="6210" y="11482"/>
                        <a:pt x="6287" y="11405"/>
                      </a:cubicBezTo>
                      <a:cubicBezTo>
                        <a:pt x="6942" y="10750"/>
                        <a:pt x="7430" y="9977"/>
                        <a:pt x="7763" y="9119"/>
                      </a:cubicBezTo>
                      <a:cubicBezTo>
                        <a:pt x="7787" y="9024"/>
                        <a:pt x="7740" y="8941"/>
                        <a:pt x="7656" y="8893"/>
                      </a:cubicBezTo>
                      <a:cubicBezTo>
                        <a:pt x="7635" y="8885"/>
                        <a:pt x="7614" y="8881"/>
                        <a:pt x="7594" y="8881"/>
                      </a:cubicBezTo>
                      <a:cubicBezTo>
                        <a:pt x="7525" y="8881"/>
                        <a:pt x="7467" y="8926"/>
                        <a:pt x="7430" y="9000"/>
                      </a:cubicBezTo>
                      <a:cubicBezTo>
                        <a:pt x="7132" y="9810"/>
                        <a:pt x="6656" y="10560"/>
                        <a:pt x="6037" y="11167"/>
                      </a:cubicBezTo>
                      <a:cubicBezTo>
                        <a:pt x="6027" y="11172"/>
                        <a:pt x="6015" y="11175"/>
                        <a:pt x="6005" y="11175"/>
                      </a:cubicBezTo>
                      <a:cubicBezTo>
                        <a:pt x="5990" y="11175"/>
                        <a:pt x="5978" y="11169"/>
                        <a:pt x="5978" y="11155"/>
                      </a:cubicBezTo>
                      <a:lnTo>
                        <a:pt x="5763" y="8822"/>
                      </a:lnTo>
                      <a:lnTo>
                        <a:pt x="7835" y="6750"/>
                      </a:lnTo>
                      <a:lnTo>
                        <a:pt x="7835" y="6750"/>
                      </a:lnTo>
                      <a:cubicBezTo>
                        <a:pt x="7763" y="7583"/>
                        <a:pt x="7740" y="7810"/>
                        <a:pt x="7656" y="8238"/>
                      </a:cubicBezTo>
                      <a:cubicBezTo>
                        <a:pt x="7644" y="8322"/>
                        <a:pt x="7680" y="8417"/>
                        <a:pt x="7787" y="8441"/>
                      </a:cubicBezTo>
                      <a:cubicBezTo>
                        <a:pt x="7803" y="8445"/>
                        <a:pt x="7819" y="8447"/>
                        <a:pt x="7834" y="8447"/>
                      </a:cubicBezTo>
                      <a:cubicBezTo>
                        <a:pt x="7909" y="8447"/>
                        <a:pt x="7972" y="8399"/>
                        <a:pt x="8002" y="8310"/>
                      </a:cubicBezTo>
                      <a:cubicBezTo>
                        <a:pt x="8121" y="7786"/>
                        <a:pt x="8121" y="7548"/>
                        <a:pt x="8216" y="6393"/>
                      </a:cubicBezTo>
                      <a:lnTo>
                        <a:pt x="10585" y="4023"/>
                      </a:lnTo>
                      <a:cubicBezTo>
                        <a:pt x="10597" y="4011"/>
                        <a:pt x="10621" y="3976"/>
                        <a:pt x="10633" y="3952"/>
                      </a:cubicBezTo>
                      <a:lnTo>
                        <a:pt x="11109" y="2345"/>
                      </a:lnTo>
                      <a:lnTo>
                        <a:pt x="11669" y="404"/>
                      </a:lnTo>
                      <a:cubicBezTo>
                        <a:pt x="11711" y="193"/>
                        <a:pt x="11529" y="1"/>
                        <a:pt x="1132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9" name="Google Shape;9705;p84"/>
                <p:cNvSpPr/>
                <p:nvPr/>
              </p:nvSpPr>
              <p:spPr>
                <a:xfrm>
                  <a:off x="1070396" y="2832057"/>
                  <a:ext cx="90406" cy="69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7" h="2174" extrusionOk="0">
                      <a:moveTo>
                        <a:pt x="1730" y="0"/>
                      </a:moveTo>
                      <a:cubicBezTo>
                        <a:pt x="1668" y="0"/>
                        <a:pt x="1610" y="44"/>
                        <a:pt x="1584" y="114"/>
                      </a:cubicBezTo>
                      <a:cubicBezTo>
                        <a:pt x="1537" y="197"/>
                        <a:pt x="1584" y="293"/>
                        <a:pt x="1668" y="328"/>
                      </a:cubicBezTo>
                      <a:cubicBezTo>
                        <a:pt x="2179" y="554"/>
                        <a:pt x="2299" y="1221"/>
                        <a:pt x="1906" y="1614"/>
                      </a:cubicBezTo>
                      <a:cubicBezTo>
                        <a:pt x="1751" y="1769"/>
                        <a:pt x="1551" y="1846"/>
                        <a:pt x="1350" y="1846"/>
                      </a:cubicBezTo>
                      <a:cubicBezTo>
                        <a:pt x="1150" y="1846"/>
                        <a:pt x="947" y="1769"/>
                        <a:pt x="786" y="1614"/>
                      </a:cubicBezTo>
                      <a:cubicBezTo>
                        <a:pt x="405" y="1221"/>
                        <a:pt x="525" y="566"/>
                        <a:pt x="1025" y="328"/>
                      </a:cubicBezTo>
                      <a:cubicBezTo>
                        <a:pt x="1120" y="293"/>
                        <a:pt x="1144" y="197"/>
                        <a:pt x="1120" y="114"/>
                      </a:cubicBezTo>
                      <a:cubicBezTo>
                        <a:pt x="1083" y="41"/>
                        <a:pt x="1019" y="10"/>
                        <a:pt x="954" y="10"/>
                      </a:cubicBezTo>
                      <a:cubicBezTo>
                        <a:pt x="934" y="10"/>
                        <a:pt x="913" y="13"/>
                        <a:pt x="894" y="19"/>
                      </a:cubicBezTo>
                      <a:cubicBezTo>
                        <a:pt x="179" y="352"/>
                        <a:pt x="1" y="1281"/>
                        <a:pt x="572" y="1852"/>
                      </a:cubicBezTo>
                      <a:cubicBezTo>
                        <a:pt x="786" y="2078"/>
                        <a:pt x="1072" y="2174"/>
                        <a:pt x="1370" y="2174"/>
                      </a:cubicBezTo>
                      <a:cubicBezTo>
                        <a:pt x="2334" y="2162"/>
                        <a:pt x="2846" y="947"/>
                        <a:pt x="2132" y="245"/>
                      </a:cubicBezTo>
                      <a:cubicBezTo>
                        <a:pt x="2037" y="150"/>
                        <a:pt x="1918" y="66"/>
                        <a:pt x="1798" y="19"/>
                      </a:cubicBezTo>
                      <a:cubicBezTo>
                        <a:pt x="1776" y="6"/>
                        <a:pt x="1753" y="0"/>
                        <a:pt x="17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60" name="Agrupar 59"/>
            <p:cNvGrpSpPr/>
            <p:nvPr/>
          </p:nvGrpSpPr>
          <p:grpSpPr>
            <a:xfrm>
              <a:off x="633130" y="5013176"/>
              <a:ext cx="664792" cy="600146"/>
              <a:chOff x="773088" y="5215064"/>
              <a:chExt cx="664792" cy="600146"/>
            </a:xfrm>
          </p:grpSpPr>
          <p:sp>
            <p:nvSpPr>
              <p:cNvPr id="57" name="Google Shape;725;p60">
                <a:extLst>
                  <a:ext uri="{FF2B5EF4-FFF2-40B4-BE49-F238E27FC236}">
                    <a16:creationId xmlns:a16="http://schemas.microsoft.com/office/drawing/2014/main" id="{0E91B88F-A4A0-4A18-1813-03A0FECB1402}"/>
                  </a:ext>
                </a:extLst>
              </p:cNvPr>
              <p:cNvSpPr/>
              <p:nvPr/>
            </p:nvSpPr>
            <p:spPr>
              <a:xfrm flipV="1">
                <a:off x="773088" y="5215064"/>
                <a:ext cx="664792" cy="600146"/>
              </a:xfrm>
              <a:custGeom>
                <a:avLst/>
                <a:gdLst/>
                <a:ahLst/>
                <a:cxnLst/>
                <a:rect l="l" t="t" r="r" b="b"/>
                <a:pathLst>
                  <a:path w="44415" h="40096" extrusionOk="0">
                    <a:moveTo>
                      <a:pt x="21734" y="0"/>
                    </a:moveTo>
                    <a:cubicBezTo>
                      <a:pt x="15536" y="0"/>
                      <a:pt x="9429" y="2864"/>
                      <a:pt x="5498" y="8262"/>
                    </a:cubicBezTo>
                    <a:cubicBezTo>
                      <a:pt x="4242" y="10012"/>
                      <a:pt x="3310" y="11857"/>
                      <a:pt x="2664" y="13778"/>
                    </a:cubicBezTo>
                    <a:cubicBezTo>
                      <a:pt x="1" y="21843"/>
                      <a:pt x="2702" y="31030"/>
                      <a:pt x="9930" y="36280"/>
                    </a:cubicBezTo>
                    <a:cubicBezTo>
                      <a:pt x="13486" y="38855"/>
                      <a:pt x="17606" y="40096"/>
                      <a:pt x="21688" y="40096"/>
                    </a:cubicBezTo>
                    <a:cubicBezTo>
                      <a:pt x="27890" y="40096"/>
                      <a:pt x="34005" y="37232"/>
                      <a:pt x="37928" y="31829"/>
                    </a:cubicBezTo>
                    <a:cubicBezTo>
                      <a:pt x="44414" y="22908"/>
                      <a:pt x="42474" y="10431"/>
                      <a:pt x="33592" y="3888"/>
                    </a:cubicBezTo>
                    <a:cubicBezTo>
                      <a:pt x="33573" y="3869"/>
                      <a:pt x="33534" y="3850"/>
                      <a:pt x="33515" y="3831"/>
                    </a:cubicBezTo>
                    <a:cubicBezTo>
                      <a:pt x="29948" y="1246"/>
                      <a:pt x="25821" y="0"/>
                      <a:pt x="21734" y="0"/>
                    </a:cubicBez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</p:spPr>
            <p:txBody>
              <a:bodyPr spcFirstLastPara="1" wrap="square" lIns="106888" tIns="106888" rIns="106888" bIns="106888" anchor="ctr" anchorCtr="0">
                <a:noAutofit/>
              </a:bodyPr>
              <a:lstStyle/>
              <a:p>
                <a:pPr marL="0" marR="0" lvl="0" indent="0" algn="l" defTabSz="91412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04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40" name="Google Shape;9668;p84"/>
              <p:cNvGrpSpPr/>
              <p:nvPr/>
            </p:nvGrpSpPr>
            <p:grpSpPr>
              <a:xfrm>
                <a:off x="883644" y="5344113"/>
                <a:ext cx="443681" cy="312088"/>
                <a:chOff x="7989683" y="2350207"/>
                <a:chExt cx="332761" cy="234066"/>
              </a:xfrm>
              <a:solidFill>
                <a:schemeClr val="bg1"/>
              </a:solidFill>
            </p:grpSpPr>
            <p:sp>
              <p:nvSpPr>
                <p:cNvPr id="41" name="Google Shape;9669;p84"/>
                <p:cNvSpPr/>
                <p:nvPr/>
              </p:nvSpPr>
              <p:spPr>
                <a:xfrm>
                  <a:off x="8258902" y="2396188"/>
                  <a:ext cx="29119" cy="22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696" extrusionOk="0">
                      <a:moveTo>
                        <a:pt x="165" y="0"/>
                      </a:moveTo>
                      <a:cubicBezTo>
                        <a:pt x="114" y="0"/>
                        <a:pt x="64" y="22"/>
                        <a:pt x="36" y="64"/>
                      </a:cubicBezTo>
                      <a:cubicBezTo>
                        <a:pt x="0" y="148"/>
                        <a:pt x="12" y="243"/>
                        <a:pt x="84" y="291"/>
                      </a:cubicBezTo>
                      <a:cubicBezTo>
                        <a:pt x="262" y="410"/>
                        <a:pt x="441" y="529"/>
                        <a:pt x="631" y="660"/>
                      </a:cubicBezTo>
                      <a:cubicBezTo>
                        <a:pt x="667" y="684"/>
                        <a:pt x="691" y="695"/>
                        <a:pt x="726" y="695"/>
                      </a:cubicBezTo>
                      <a:cubicBezTo>
                        <a:pt x="762" y="695"/>
                        <a:pt x="834" y="660"/>
                        <a:pt x="857" y="624"/>
                      </a:cubicBezTo>
                      <a:cubicBezTo>
                        <a:pt x="917" y="565"/>
                        <a:pt x="893" y="457"/>
                        <a:pt x="810" y="398"/>
                      </a:cubicBezTo>
                      <a:cubicBezTo>
                        <a:pt x="619" y="267"/>
                        <a:pt x="441" y="148"/>
                        <a:pt x="262" y="29"/>
                      </a:cubicBezTo>
                      <a:cubicBezTo>
                        <a:pt x="234" y="10"/>
                        <a:pt x="199" y="0"/>
                        <a:pt x="16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" name="Google Shape;9670;p84"/>
                <p:cNvSpPr/>
                <p:nvPr/>
              </p:nvSpPr>
              <p:spPr>
                <a:xfrm>
                  <a:off x="8051320" y="2350207"/>
                  <a:ext cx="194753" cy="49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3" h="1572" extrusionOk="0">
                      <a:moveTo>
                        <a:pt x="3299" y="0"/>
                      </a:moveTo>
                      <a:cubicBezTo>
                        <a:pt x="2501" y="0"/>
                        <a:pt x="1441" y="417"/>
                        <a:pt x="108" y="1274"/>
                      </a:cubicBezTo>
                      <a:cubicBezTo>
                        <a:pt x="24" y="1322"/>
                        <a:pt x="1" y="1429"/>
                        <a:pt x="60" y="1501"/>
                      </a:cubicBezTo>
                      <a:cubicBezTo>
                        <a:pt x="84" y="1548"/>
                        <a:pt x="144" y="1572"/>
                        <a:pt x="191" y="1572"/>
                      </a:cubicBezTo>
                      <a:cubicBezTo>
                        <a:pt x="227" y="1572"/>
                        <a:pt x="251" y="1560"/>
                        <a:pt x="286" y="1548"/>
                      </a:cubicBezTo>
                      <a:cubicBezTo>
                        <a:pt x="1572" y="727"/>
                        <a:pt x="2560" y="322"/>
                        <a:pt x="3299" y="322"/>
                      </a:cubicBezTo>
                      <a:cubicBezTo>
                        <a:pt x="3954" y="322"/>
                        <a:pt x="4787" y="643"/>
                        <a:pt x="5859" y="1262"/>
                      </a:cubicBezTo>
                      <a:cubicBezTo>
                        <a:pt x="5885" y="1277"/>
                        <a:pt x="5912" y="1284"/>
                        <a:pt x="5939" y="1284"/>
                      </a:cubicBezTo>
                      <a:cubicBezTo>
                        <a:pt x="5997" y="1284"/>
                        <a:pt x="6052" y="1252"/>
                        <a:pt x="6085" y="1203"/>
                      </a:cubicBezTo>
                      <a:cubicBezTo>
                        <a:pt x="6132" y="1131"/>
                        <a:pt x="6097" y="1024"/>
                        <a:pt x="6025" y="977"/>
                      </a:cubicBezTo>
                      <a:cubicBezTo>
                        <a:pt x="4906" y="322"/>
                        <a:pt x="4013" y="0"/>
                        <a:pt x="329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3" name="Google Shape;9671;p84"/>
                <p:cNvSpPr/>
                <p:nvPr/>
              </p:nvSpPr>
              <p:spPr>
                <a:xfrm>
                  <a:off x="7989683" y="2378183"/>
                  <a:ext cx="332761" cy="20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9" h="6490" extrusionOk="0">
                      <a:moveTo>
                        <a:pt x="5240" y="334"/>
                      </a:moveTo>
                      <a:cubicBezTo>
                        <a:pt x="6597" y="334"/>
                        <a:pt x="9276" y="2453"/>
                        <a:pt x="10086" y="3096"/>
                      </a:cubicBezTo>
                      <a:cubicBezTo>
                        <a:pt x="10121" y="3132"/>
                        <a:pt x="10157" y="3179"/>
                        <a:pt x="10157" y="3239"/>
                      </a:cubicBezTo>
                      <a:cubicBezTo>
                        <a:pt x="10157" y="3298"/>
                        <a:pt x="10121" y="3346"/>
                        <a:pt x="10086" y="3394"/>
                      </a:cubicBezTo>
                      <a:cubicBezTo>
                        <a:pt x="9288" y="4025"/>
                        <a:pt x="6597" y="6144"/>
                        <a:pt x="5240" y="6144"/>
                      </a:cubicBezTo>
                      <a:cubicBezTo>
                        <a:pt x="3894" y="6144"/>
                        <a:pt x="1215" y="4025"/>
                        <a:pt x="406" y="3394"/>
                      </a:cubicBezTo>
                      <a:cubicBezTo>
                        <a:pt x="358" y="3346"/>
                        <a:pt x="334" y="3298"/>
                        <a:pt x="334" y="3239"/>
                      </a:cubicBezTo>
                      <a:cubicBezTo>
                        <a:pt x="334" y="3179"/>
                        <a:pt x="358" y="3120"/>
                        <a:pt x="406" y="3096"/>
                      </a:cubicBezTo>
                      <a:cubicBezTo>
                        <a:pt x="1192" y="2453"/>
                        <a:pt x="3894" y="334"/>
                        <a:pt x="5240" y="334"/>
                      </a:cubicBezTo>
                      <a:close/>
                      <a:moveTo>
                        <a:pt x="5240" y="0"/>
                      </a:moveTo>
                      <a:cubicBezTo>
                        <a:pt x="3811" y="0"/>
                        <a:pt x="1239" y="1977"/>
                        <a:pt x="191" y="2822"/>
                      </a:cubicBezTo>
                      <a:cubicBezTo>
                        <a:pt x="84" y="2929"/>
                        <a:pt x="1" y="3072"/>
                        <a:pt x="1" y="3239"/>
                      </a:cubicBezTo>
                      <a:cubicBezTo>
                        <a:pt x="1" y="3406"/>
                        <a:pt x="84" y="3548"/>
                        <a:pt x="191" y="3656"/>
                      </a:cubicBezTo>
                      <a:cubicBezTo>
                        <a:pt x="1239" y="4501"/>
                        <a:pt x="3811" y="6489"/>
                        <a:pt x="5240" y="6489"/>
                      </a:cubicBezTo>
                      <a:cubicBezTo>
                        <a:pt x="6657" y="6489"/>
                        <a:pt x="9252" y="4501"/>
                        <a:pt x="10288" y="3656"/>
                      </a:cubicBezTo>
                      <a:cubicBezTo>
                        <a:pt x="10407" y="3548"/>
                        <a:pt x="10478" y="3406"/>
                        <a:pt x="10478" y="3239"/>
                      </a:cubicBezTo>
                      <a:cubicBezTo>
                        <a:pt x="10478" y="3072"/>
                        <a:pt x="10407" y="2929"/>
                        <a:pt x="10288" y="2822"/>
                      </a:cubicBezTo>
                      <a:cubicBezTo>
                        <a:pt x="9252" y="1977"/>
                        <a:pt x="6668" y="0"/>
                        <a:pt x="524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4" name="Google Shape;9672;p84"/>
                <p:cNvSpPr/>
                <p:nvPr/>
              </p:nvSpPr>
              <p:spPr>
                <a:xfrm>
                  <a:off x="8081201" y="2405746"/>
                  <a:ext cx="151598" cy="14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4" h="4720" extrusionOk="0">
                      <a:moveTo>
                        <a:pt x="2351" y="1"/>
                      </a:moveTo>
                      <a:cubicBezTo>
                        <a:pt x="2329" y="1"/>
                        <a:pt x="2308" y="1"/>
                        <a:pt x="2286" y="2"/>
                      </a:cubicBezTo>
                      <a:cubicBezTo>
                        <a:pt x="1048" y="49"/>
                        <a:pt x="36" y="1049"/>
                        <a:pt x="12" y="2288"/>
                      </a:cubicBezTo>
                      <a:cubicBezTo>
                        <a:pt x="0" y="2907"/>
                        <a:pt x="203" y="3478"/>
                        <a:pt x="572" y="3907"/>
                      </a:cubicBezTo>
                      <a:cubicBezTo>
                        <a:pt x="602" y="3943"/>
                        <a:pt x="646" y="3960"/>
                        <a:pt x="691" y="3960"/>
                      </a:cubicBezTo>
                      <a:cubicBezTo>
                        <a:pt x="735" y="3960"/>
                        <a:pt x="780" y="3943"/>
                        <a:pt x="810" y="3907"/>
                      </a:cubicBezTo>
                      <a:cubicBezTo>
                        <a:pt x="869" y="3847"/>
                        <a:pt x="869" y="3740"/>
                        <a:pt x="810" y="3681"/>
                      </a:cubicBezTo>
                      <a:cubicBezTo>
                        <a:pt x="488" y="3312"/>
                        <a:pt x="310" y="2800"/>
                        <a:pt x="322" y="2264"/>
                      </a:cubicBezTo>
                      <a:cubicBezTo>
                        <a:pt x="369" y="1228"/>
                        <a:pt x="1215" y="383"/>
                        <a:pt x="2262" y="335"/>
                      </a:cubicBezTo>
                      <a:cubicBezTo>
                        <a:pt x="2297" y="333"/>
                        <a:pt x="2332" y="332"/>
                        <a:pt x="2366" y="332"/>
                      </a:cubicBezTo>
                      <a:cubicBezTo>
                        <a:pt x="3487" y="332"/>
                        <a:pt x="4416" y="1263"/>
                        <a:pt x="4382" y="2407"/>
                      </a:cubicBezTo>
                      <a:cubicBezTo>
                        <a:pt x="4370" y="3478"/>
                        <a:pt x="3489" y="4347"/>
                        <a:pt x="2417" y="4395"/>
                      </a:cubicBezTo>
                      <a:cubicBezTo>
                        <a:pt x="2394" y="4396"/>
                        <a:pt x="2371" y="4396"/>
                        <a:pt x="2348" y="4396"/>
                      </a:cubicBezTo>
                      <a:cubicBezTo>
                        <a:pt x="2003" y="4396"/>
                        <a:pt x="1671" y="4313"/>
                        <a:pt x="1381" y="4157"/>
                      </a:cubicBezTo>
                      <a:cubicBezTo>
                        <a:pt x="1355" y="4141"/>
                        <a:pt x="1323" y="4132"/>
                        <a:pt x="1290" y="4132"/>
                      </a:cubicBezTo>
                      <a:cubicBezTo>
                        <a:pt x="1248" y="4132"/>
                        <a:pt x="1206" y="4147"/>
                        <a:pt x="1179" y="4181"/>
                      </a:cubicBezTo>
                      <a:cubicBezTo>
                        <a:pt x="1108" y="4264"/>
                        <a:pt x="1119" y="4395"/>
                        <a:pt x="1227" y="4443"/>
                      </a:cubicBezTo>
                      <a:cubicBezTo>
                        <a:pt x="1540" y="4615"/>
                        <a:pt x="1902" y="4720"/>
                        <a:pt x="2287" y="4720"/>
                      </a:cubicBezTo>
                      <a:cubicBezTo>
                        <a:pt x="2326" y="4720"/>
                        <a:pt x="2366" y="4719"/>
                        <a:pt x="2405" y="4716"/>
                      </a:cubicBezTo>
                      <a:cubicBezTo>
                        <a:pt x="3655" y="4693"/>
                        <a:pt x="4679" y="3681"/>
                        <a:pt x="4715" y="2442"/>
                      </a:cubicBezTo>
                      <a:cubicBezTo>
                        <a:pt x="4774" y="1095"/>
                        <a:pt x="3690" y="1"/>
                        <a:pt x="235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5" name="Google Shape;9673;p84"/>
                <p:cNvSpPr/>
                <p:nvPr/>
              </p:nvSpPr>
              <p:spPr>
                <a:xfrm>
                  <a:off x="8115973" y="2440550"/>
                  <a:ext cx="80562" cy="80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526" extrusionOk="0">
                      <a:moveTo>
                        <a:pt x="1263" y="1"/>
                      </a:moveTo>
                      <a:cubicBezTo>
                        <a:pt x="572" y="1"/>
                        <a:pt x="1" y="561"/>
                        <a:pt x="1" y="1263"/>
                      </a:cubicBezTo>
                      <a:cubicBezTo>
                        <a:pt x="1" y="1965"/>
                        <a:pt x="572" y="2525"/>
                        <a:pt x="1263" y="2525"/>
                      </a:cubicBezTo>
                      <a:cubicBezTo>
                        <a:pt x="1965" y="2525"/>
                        <a:pt x="2537" y="1965"/>
                        <a:pt x="2537" y="1263"/>
                      </a:cubicBezTo>
                      <a:cubicBezTo>
                        <a:pt x="2537" y="1168"/>
                        <a:pt x="2453" y="1096"/>
                        <a:pt x="2370" y="1096"/>
                      </a:cubicBezTo>
                      <a:cubicBezTo>
                        <a:pt x="2275" y="1096"/>
                        <a:pt x="2203" y="1168"/>
                        <a:pt x="2203" y="1263"/>
                      </a:cubicBezTo>
                      <a:cubicBezTo>
                        <a:pt x="2203" y="1787"/>
                        <a:pt x="1787" y="2204"/>
                        <a:pt x="1263" y="2204"/>
                      </a:cubicBezTo>
                      <a:cubicBezTo>
                        <a:pt x="751" y="2204"/>
                        <a:pt x="334" y="1787"/>
                        <a:pt x="334" y="1263"/>
                      </a:cubicBezTo>
                      <a:cubicBezTo>
                        <a:pt x="334" y="739"/>
                        <a:pt x="751" y="322"/>
                        <a:pt x="1263" y="322"/>
                      </a:cubicBezTo>
                      <a:cubicBezTo>
                        <a:pt x="1358" y="322"/>
                        <a:pt x="1429" y="251"/>
                        <a:pt x="1429" y="156"/>
                      </a:cubicBezTo>
                      <a:cubicBezTo>
                        <a:pt x="1429" y="72"/>
                        <a:pt x="1358" y="1"/>
                        <a:pt x="126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6" name="Google Shape;9674;p84"/>
                <p:cNvSpPr/>
                <p:nvPr/>
              </p:nvSpPr>
              <p:spPr>
                <a:xfrm>
                  <a:off x="8164749" y="2447377"/>
                  <a:ext cx="24610" cy="24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" h="775" extrusionOk="0">
                      <a:moveTo>
                        <a:pt x="382" y="0"/>
                      </a:moveTo>
                      <a:cubicBezTo>
                        <a:pt x="179" y="0"/>
                        <a:pt x="1" y="179"/>
                        <a:pt x="1" y="393"/>
                      </a:cubicBezTo>
                      <a:cubicBezTo>
                        <a:pt x="1" y="596"/>
                        <a:pt x="179" y="774"/>
                        <a:pt x="382" y="774"/>
                      </a:cubicBezTo>
                      <a:cubicBezTo>
                        <a:pt x="596" y="774"/>
                        <a:pt x="774" y="596"/>
                        <a:pt x="774" y="393"/>
                      </a:cubicBezTo>
                      <a:cubicBezTo>
                        <a:pt x="774" y="179"/>
                        <a:pt x="608" y="0"/>
                        <a:pt x="38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C29E1CA3-C366-0088-EE4E-B7D1BCA85858}"/>
                </a:ext>
              </a:extLst>
            </p:cNvPr>
            <p:cNvGrpSpPr/>
            <p:nvPr/>
          </p:nvGrpSpPr>
          <p:grpSpPr>
            <a:xfrm>
              <a:off x="623392" y="5769328"/>
              <a:ext cx="684000" cy="612000"/>
              <a:chOff x="773088" y="3055809"/>
              <a:chExt cx="664792" cy="600146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Google Shape;725;p60">
                <a:extLst>
                  <a:ext uri="{FF2B5EF4-FFF2-40B4-BE49-F238E27FC236}">
                    <a16:creationId xmlns:a16="http://schemas.microsoft.com/office/drawing/2014/main" id="{47335197-3F23-939E-90E2-E1FDAFF6F8AC}"/>
                  </a:ext>
                </a:extLst>
              </p:cNvPr>
              <p:cNvSpPr/>
              <p:nvPr/>
            </p:nvSpPr>
            <p:spPr>
              <a:xfrm flipV="1">
                <a:off x="773088" y="3055809"/>
                <a:ext cx="664792" cy="600146"/>
              </a:xfrm>
              <a:custGeom>
                <a:avLst/>
                <a:gdLst/>
                <a:ahLst/>
                <a:cxnLst/>
                <a:rect l="l" t="t" r="r" b="b"/>
                <a:pathLst>
                  <a:path w="44415" h="40096" extrusionOk="0">
                    <a:moveTo>
                      <a:pt x="21734" y="0"/>
                    </a:moveTo>
                    <a:cubicBezTo>
                      <a:pt x="15536" y="0"/>
                      <a:pt x="9429" y="2864"/>
                      <a:pt x="5498" y="8262"/>
                    </a:cubicBezTo>
                    <a:cubicBezTo>
                      <a:pt x="4242" y="10012"/>
                      <a:pt x="3310" y="11857"/>
                      <a:pt x="2664" y="13778"/>
                    </a:cubicBezTo>
                    <a:cubicBezTo>
                      <a:pt x="1" y="21843"/>
                      <a:pt x="2702" y="31030"/>
                      <a:pt x="9930" y="36280"/>
                    </a:cubicBezTo>
                    <a:cubicBezTo>
                      <a:pt x="13486" y="38855"/>
                      <a:pt x="17606" y="40096"/>
                      <a:pt x="21688" y="40096"/>
                    </a:cubicBezTo>
                    <a:cubicBezTo>
                      <a:pt x="27890" y="40096"/>
                      <a:pt x="34005" y="37232"/>
                      <a:pt x="37928" y="31829"/>
                    </a:cubicBezTo>
                    <a:cubicBezTo>
                      <a:pt x="44414" y="22908"/>
                      <a:pt x="42474" y="10431"/>
                      <a:pt x="33592" y="3888"/>
                    </a:cubicBezTo>
                    <a:cubicBezTo>
                      <a:pt x="33573" y="3869"/>
                      <a:pt x="33534" y="3850"/>
                      <a:pt x="33515" y="3831"/>
                    </a:cubicBezTo>
                    <a:cubicBezTo>
                      <a:pt x="29948" y="1246"/>
                      <a:pt x="25821" y="0"/>
                      <a:pt x="21734" y="0"/>
                    </a:cubicBezTo>
                    <a:close/>
                  </a:path>
                </a:pathLst>
              </a:custGeom>
              <a:grpFill/>
              <a:ln>
                <a:solidFill>
                  <a:schemeClr val="bg2"/>
                </a:solidFill>
              </a:ln>
            </p:spPr>
            <p:txBody>
              <a:bodyPr spcFirstLastPara="1" wrap="square" lIns="106888" tIns="106888" rIns="106888" bIns="106888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0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S PGothic" panose="020B0600070205080204" pitchFamily="34" charset="-128"/>
                  <a:cs typeface="+mn-cs"/>
                </a:endParaRPr>
              </a:p>
            </p:txBody>
          </p:sp>
          <p:grpSp>
            <p:nvGrpSpPr>
              <p:cNvPr id="52" name="Google Shape;9919;p84">
                <a:extLst>
                  <a:ext uri="{FF2B5EF4-FFF2-40B4-BE49-F238E27FC236}">
                    <a16:creationId xmlns:a16="http://schemas.microsoft.com/office/drawing/2014/main" id="{7274AD1A-007F-1DC2-F1CF-93518AA41E1A}"/>
                  </a:ext>
                </a:extLst>
              </p:cNvPr>
              <p:cNvGrpSpPr/>
              <p:nvPr/>
            </p:nvGrpSpPr>
            <p:grpSpPr>
              <a:xfrm>
                <a:off x="880545" y="3140230"/>
                <a:ext cx="436047" cy="364718"/>
                <a:chOff x="1421638" y="4125629"/>
                <a:chExt cx="396865" cy="331945"/>
              </a:xfrm>
              <a:grpFill/>
            </p:grpSpPr>
            <p:sp>
              <p:nvSpPr>
                <p:cNvPr id="59" name="Google Shape;9920;p84">
                  <a:extLst>
                    <a:ext uri="{FF2B5EF4-FFF2-40B4-BE49-F238E27FC236}">
                      <a16:creationId xmlns:a16="http://schemas.microsoft.com/office/drawing/2014/main" id="{038F8C9E-D1A2-5856-1582-FADA62369AC9}"/>
                    </a:ext>
                  </a:extLst>
                </p:cNvPr>
                <p:cNvSpPr/>
                <p:nvPr/>
              </p:nvSpPr>
              <p:spPr>
                <a:xfrm>
                  <a:off x="1421638" y="4265955"/>
                  <a:ext cx="396865" cy="191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7359" extrusionOk="0">
                      <a:moveTo>
                        <a:pt x="3180" y="3298"/>
                      </a:moveTo>
                      <a:lnTo>
                        <a:pt x="3180" y="7001"/>
                      </a:lnTo>
                      <a:lnTo>
                        <a:pt x="1691" y="7001"/>
                      </a:lnTo>
                      <a:lnTo>
                        <a:pt x="1691" y="3298"/>
                      </a:lnTo>
                      <a:close/>
                      <a:moveTo>
                        <a:pt x="6680" y="2370"/>
                      </a:moveTo>
                      <a:lnTo>
                        <a:pt x="6680" y="7001"/>
                      </a:lnTo>
                      <a:lnTo>
                        <a:pt x="5192" y="7001"/>
                      </a:lnTo>
                      <a:lnTo>
                        <a:pt x="5192" y="2370"/>
                      </a:lnTo>
                      <a:close/>
                      <a:moveTo>
                        <a:pt x="10180" y="345"/>
                      </a:moveTo>
                      <a:lnTo>
                        <a:pt x="10180" y="7001"/>
                      </a:lnTo>
                      <a:lnTo>
                        <a:pt x="8692" y="7001"/>
                      </a:lnTo>
                      <a:lnTo>
                        <a:pt x="8692" y="345"/>
                      </a:lnTo>
                      <a:close/>
                      <a:moveTo>
                        <a:pt x="8502" y="0"/>
                      </a:moveTo>
                      <a:cubicBezTo>
                        <a:pt x="8406" y="0"/>
                        <a:pt x="8323" y="84"/>
                        <a:pt x="8323" y="179"/>
                      </a:cubicBezTo>
                      <a:lnTo>
                        <a:pt x="8323" y="7001"/>
                      </a:lnTo>
                      <a:lnTo>
                        <a:pt x="7013" y="7001"/>
                      </a:lnTo>
                      <a:lnTo>
                        <a:pt x="7013" y="2203"/>
                      </a:lnTo>
                      <a:cubicBezTo>
                        <a:pt x="7013" y="2120"/>
                        <a:pt x="6930" y="2024"/>
                        <a:pt x="6835" y="2024"/>
                      </a:cubicBezTo>
                      <a:lnTo>
                        <a:pt x="4989" y="2024"/>
                      </a:lnTo>
                      <a:cubicBezTo>
                        <a:pt x="4894" y="2024"/>
                        <a:pt x="4811" y="2108"/>
                        <a:pt x="4811" y="2203"/>
                      </a:cubicBezTo>
                      <a:lnTo>
                        <a:pt x="4811" y="7001"/>
                      </a:lnTo>
                      <a:lnTo>
                        <a:pt x="3501" y="7001"/>
                      </a:lnTo>
                      <a:lnTo>
                        <a:pt x="3501" y="3132"/>
                      </a:lnTo>
                      <a:cubicBezTo>
                        <a:pt x="3501" y="3036"/>
                        <a:pt x="3418" y="2953"/>
                        <a:pt x="3322" y="2953"/>
                      </a:cubicBezTo>
                      <a:lnTo>
                        <a:pt x="1477" y="2953"/>
                      </a:lnTo>
                      <a:cubicBezTo>
                        <a:pt x="1382" y="2953"/>
                        <a:pt x="1298" y="3024"/>
                        <a:pt x="1298" y="3132"/>
                      </a:cubicBezTo>
                      <a:lnTo>
                        <a:pt x="1298" y="7001"/>
                      </a:lnTo>
                      <a:lnTo>
                        <a:pt x="179" y="7001"/>
                      </a:lnTo>
                      <a:cubicBezTo>
                        <a:pt x="84" y="7001"/>
                        <a:pt x="1" y="7073"/>
                        <a:pt x="1" y="7180"/>
                      </a:cubicBezTo>
                      <a:cubicBezTo>
                        <a:pt x="1" y="7287"/>
                        <a:pt x="72" y="7358"/>
                        <a:pt x="179" y="7358"/>
                      </a:cubicBezTo>
                      <a:lnTo>
                        <a:pt x="11597" y="7358"/>
                      </a:lnTo>
                      <a:cubicBezTo>
                        <a:pt x="11681" y="7358"/>
                        <a:pt x="11776" y="7287"/>
                        <a:pt x="11776" y="7180"/>
                      </a:cubicBezTo>
                      <a:cubicBezTo>
                        <a:pt x="11800" y="7073"/>
                        <a:pt x="11728" y="7001"/>
                        <a:pt x="11633" y="7001"/>
                      </a:cubicBezTo>
                      <a:lnTo>
                        <a:pt x="10526" y="7001"/>
                      </a:lnTo>
                      <a:lnTo>
                        <a:pt x="10526" y="179"/>
                      </a:lnTo>
                      <a:cubicBezTo>
                        <a:pt x="10526" y="95"/>
                        <a:pt x="10442" y="0"/>
                        <a:pt x="10347" y="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61" name="Google Shape;9921;p84">
                  <a:extLst>
                    <a:ext uri="{FF2B5EF4-FFF2-40B4-BE49-F238E27FC236}">
                      <a16:creationId xmlns:a16="http://schemas.microsoft.com/office/drawing/2014/main" id="{9C0508ED-B622-C623-9660-681AC95404F3}"/>
                    </a:ext>
                  </a:extLst>
                </p:cNvPr>
                <p:cNvSpPr/>
                <p:nvPr/>
              </p:nvSpPr>
              <p:spPr>
                <a:xfrm>
                  <a:off x="1428052" y="4125629"/>
                  <a:ext cx="356958" cy="21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1" h="6789" extrusionOk="0">
                      <a:moveTo>
                        <a:pt x="10668" y="0"/>
                      </a:moveTo>
                      <a:cubicBezTo>
                        <a:pt x="10653" y="0"/>
                        <a:pt x="10637" y="1"/>
                        <a:pt x="10621" y="2"/>
                      </a:cubicBezTo>
                      <a:lnTo>
                        <a:pt x="9145" y="181"/>
                      </a:lnTo>
                      <a:cubicBezTo>
                        <a:pt x="8847" y="216"/>
                        <a:pt x="8633" y="490"/>
                        <a:pt x="8669" y="788"/>
                      </a:cubicBezTo>
                      <a:cubicBezTo>
                        <a:pt x="8691" y="1064"/>
                        <a:pt x="8938" y="1268"/>
                        <a:pt x="9211" y="1268"/>
                      </a:cubicBezTo>
                      <a:cubicBezTo>
                        <a:pt x="9232" y="1268"/>
                        <a:pt x="9254" y="1267"/>
                        <a:pt x="9276" y="1264"/>
                      </a:cubicBezTo>
                      <a:lnTo>
                        <a:pt x="9395" y="1252"/>
                      </a:lnTo>
                      <a:lnTo>
                        <a:pt x="9395" y="1252"/>
                      </a:lnTo>
                      <a:cubicBezTo>
                        <a:pt x="7597" y="3348"/>
                        <a:pt x="5442" y="4443"/>
                        <a:pt x="3918" y="4979"/>
                      </a:cubicBezTo>
                      <a:cubicBezTo>
                        <a:pt x="2025" y="5657"/>
                        <a:pt x="561" y="5717"/>
                        <a:pt x="537" y="5717"/>
                      </a:cubicBezTo>
                      <a:cubicBezTo>
                        <a:pt x="239" y="5729"/>
                        <a:pt x="1" y="5967"/>
                        <a:pt x="25" y="6265"/>
                      </a:cubicBezTo>
                      <a:cubicBezTo>
                        <a:pt x="37" y="6562"/>
                        <a:pt x="275" y="6789"/>
                        <a:pt x="561" y="6789"/>
                      </a:cubicBezTo>
                      <a:lnTo>
                        <a:pt x="572" y="6789"/>
                      </a:lnTo>
                      <a:cubicBezTo>
                        <a:pt x="632" y="6789"/>
                        <a:pt x="2192" y="6729"/>
                        <a:pt x="4263" y="6003"/>
                      </a:cubicBezTo>
                      <a:cubicBezTo>
                        <a:pt x="5418" y="5586"/>
                        <a:pt x="6514" y="5050"/>
                        <a:pt x="7490" y="4383"/>
                      </a:cubicBezTo>
                      <a:cubicBezTo>
                        <a:pt x="7561" y="4324"/>
                        <a:pt x="7597" y="4217"/>
                        <a:pt x="7538" y="4145"/>
                      </a:cubicBezTo>
                      <a:cubicBezTo>
                        <a:pt x="7501" y="4093"/>
                        <a:pt x="7445" y="4065"/>
                        <a:pt x="7391" y="4065"/>
                      </a:cubicBezTo>
                      <a:cubicBezTo>
                        <a:pt x="7358" y="4065"/>
                        <a:pt x="7326" y="4075"/>
                        <a:pt x="7299" y="4098"/>
                      </a:cubicBezTo>
                      <a:cubicBezTo>
                        <a:pt x="6335" y="4753"/>
                        <a:pt x="5275" y="5288"/>
                        <a:pt x="4144" y="5693"/>
                      </a:cubicBezTo>
                      <a:cubicBezTo>
                        <a:pt x="2132" y="6408"/>
                        <a:pt x="632" y="6467"/>
                        <a:pt x="561" y="6467"/>
                      </a:cubicBezTo>
                      <a:cubicBezTo>
                        <a:pt x="453" y="6467"/>
                        <a:pt x="358" y="6372"/>
                        <a:pt x="358" y="6265"/>
                      </a:cubicBezTo>
                      <a:cubicBezTo>
                        <a:pt x="358" y="6169"/>
                        <a:pt x="441" y="6074"/>
                        <a:pt x="561" y="6062"/>
                      </a:cubicBezTo>
                      <a:cubicBezTo>
                        <a:pt x="572" y="6062"/>
                        <a:pt x="2085" y="6003"/>
                        <a:pt x="4037" y="5300"/>
                      </a:cubicBezTo>
                      <a:cubicBezTo>
                        <a:pt x="5680" y="4717"/>
                        <a:pt x="8026" y="3514"/>
                        <a:pt x="9943" y="1133"/>
                      </a:cubicBezTo>
                      <a:cubicBezTo>
                        <a:pt x="10035" y="1018"/>
                        <a:pt x="9949" y="847"/>
                        <a:pt x="9813" y="847"/>
                      </a:cubicBezTo>
                      <a:cubicBezTo>
                        <a:pt x="9809" y="847"/>
                        <a:pt x="9804" y="847"/>
                        <a:pt x="9800" y="847"/>
                      </a:cubicBezTo>
                      <a:lnTo>
                        <a:pt x="9252" y="931"/>
                      </a:lnTo>
                      <a:cubicBezTo>
                        <a:pt x="9244" y="932"/>
                        <a:pt x="9236" y="932"/>
                        <a:pt x="9228" y="932"/>
                      </a:cubicBezTo>
                      <a:cubicBezTo>
                        <a:pt x="9139" y="932"/>
                        <a:pt x="9049" y="874"/>
                        <a:pt x="9038" y="776"/>
                      </a:cubicBezTo>
                      <a:cubicBezTo>
                        <a:pt x="9014" y="657"/>
                        <a:pt x="9085" y="550"/>
                        <a:pt x="9204" y="538"/>
                      </a:cubicBezTo>
                      <a:lnTo>
                        <a:pt x="10681" y="359"/>
                      </a:lnTo>
                      <a:cubicBezTo>
                        <a:pt x="10688" y="358"/>
                        <a:pt x="10696" y="358"/>
                        <a:pt x="10703" y="358"/>
                      </a:cubicBezTo>
                      <a:cubicBezTo>
                        <a:pt x="10812" y="358"/>
                        <a:pt x="10895" y="438"/>
                        <a:pt x="10895" y="550"/>
                      </a:cubicBezTo>
                      <a:lnTo>
                        <a:pt x="10895" y="2026"/>
                      </a:lnTo>
                      <a:cubicBezTo>
                        <a:pt x="10895" y="2133"/>
                        <a:pt x="10812" y="2217"/>
                        <a:pt x="10705" y="2217"/>
                      </a:cubicBezTo>
                      <a:cubicBezTo>
                        <a:pt x="10598" y="2217"/>
                        <a:pt x="10514" y="2133"/>
                        <a:pt x="10514" y="2026"/>
                      </a:cubicBezTo>
                      <a:lnTo>
                        <a:pt x="10514" y="1586"/>
                      </a:lnTo>
                      <a:cubicBezTo>
                        <a:pt x="10514" y="1502"/>
                        <a:pt x="10467" y="1443"/>
                        <a:pt x="10407" y="1419"/>
                      </a:cubicBezTo>
                      <a:cubicBezTo>
                        <a:pt x="10387" y="1409"/>
                        <a:pt x="10368" y="1405"/>
                        <a:pt x="10349" y="1405"/>
                      </a:cubicBezTo>
                      <a:cubicBezTo>
                        <a:pt x="10298" y="1405"/>
                        <a:pt x="10251" y="1435"/>
                        <a:pt x="10217" y="1478"/>
                      </a:cubicBezTo>
                      <a:cubicBezTo>
                        <a:pt x="9574" y="2264"/>
                        <a:pt x="8835" y="2979"/>
                        <a:pt x="8026" y="3610"/>
                      </a:cubicBezTo>
                      <a:cubicBezTo>
                        <a:pt x="7954" y="3669"/>
                        <a:pt x="7942" y="3764"/>
                        <a:pt x="8002" y="3848"/>
                      </a:cubicBezTo>
                      <a:cubicBezTo>
                        <a:pt x="8036" y="3888"/>
                        <a:pt x="8081" y="3910"/>
                        <a:pt x="8129" y="3910"/>
                      </a:cubicBezTo>
                      <a:cubicBezTo>
                        <a:pt x="8166" y="3910"/>
                        <a:pt x="8204" y="3897"/>
                        <a:pt x="8240" y="3872"/>
                      </a:cubicBezTo>
                      <a:cubicBezTo>
                        <a:pt x="8931" y="3336"/>
                        <a:pt x="9585" y="2729"/>
                        <a:pt x="10169" y="2062"/>
                      </a:cubicBezTo>
                      <a:cubicBezTo>
                        <a:pt x="10181" y="2336"/>
                        <a:pt x="10419" y="2574"/>
                        <a:pt x="10705" y="2574"/>
                      </a:cubicBezTo>
                      <a:cubicBezTo>
                        <a:pt x="11002" y="2574"/>
                        <a:pt x="11240" y="2336"/>
                        <a:pt x="11240" y="2038"/>
                      </a:cubicBezTo>
                      <a:lnTo>
                        <a:pt x="11240" y="573"/>
                      </a:lnTo>
                      <a:cubicBezTo>
                        <a:pt x="11240" y="395"/>
                        <a:pt x="11169" y="240"/>
                        <a:pt x="11050" y="133"/>
                      </a:cubicBezTo>
                      <a:cubicBezTo>
                        <a:pt x="10943" y="47"/>
                        <a:pt x="10807" y="0"/>
                        <a:pt x="1066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</p:grpSp>
      </p:grp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806F36F-3EA5-9260-9C64-2FB7042165E9}"/>
              </a:ext>
            </a:extLst>
          </p:cNvPr>
          <p:cNvCxnSpPr/>
          <p:nvPr/>
        </p:nvCxnSpPr>
        <p:spPr>
          <a:xfrm>
            <a:off x="450339" y="836712"/>
            <a:ext cx="4943872" cy="0"/>
          </a:xfrm>
          <a:prstGeom prst="line">
            <a:avLst/>
          </a:prstGeom>
          <a:ln w="19050">
            <a:solidFill>
              <a:srgbClr val="9A19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38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FD3A1-D83B-926B-A444-6ACAF2C85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21CB535-FBCA-F164-5AD4-C8B017198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5704924-0E24-47A7-3CB8-C8C4E4AFFC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1155" y="5673822"/>
            <a:ext cx="2202955" cy="68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0691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CFB83815-F3D8-3FCE-3428-7D8DFCD513C1}"/>
              </a:ext>
            </a:extLst>
          </p:cNvPr>
          <p:cNvSpPr/>
          <p:nvPr/>
        </p:nvSpPr>
        <p:spPr>
          <a:xfrm>
            <a:off x="8661357" y="2502121"/>
            <a:ext cx="1800000" cy="1800000"/>
          </a:xfrm>
          <a:prstGeom prst="ellipse">
            <a:avLst/>
          </a:prstGeom>
          <a:gradFill flip="none" rotWithShape="0">
            <a:gsLst>
              <a:gs pos="0">
                <a:srgbClr val="73132A"/>
              </a:gs>
              <a:gs pos="56000">
                <a:srgbClr val="A21A3C">
                  <a:shade val="67500"/>
                  <a:satMod val="115000"/>
                </a:srgbClr>
              </a:gs>
              <a:gs pos="100000">
                <a:srgbClr val="990C4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8548C82-B545-E272-1BE3-0E7CA08A913A}"/>
              </a:ext>
            </a:extLst>
          </p:cNvPr>
          <p:cNvSpPr/>
          <p:nvPr/>
        </p:nvSpPr>
        <p:spPr>
          <a:xfrm>
            <a:off x="6295893" y="2502121"/>
            <a:ext cx="1800000" cy="1800000"/>
          </a:xfrm>
          <a:prstGeom prst="ellipse">
            <a:avLst/>
          </a:prstGeom>
          <a:gradFill flip="none" rotWithShape="0">
            <a:gsLst>
              <a:gs pos="0">
                <a:srgbClr val="73132A"/>
              </a:gs>
              <a:gs pos="56000">
                <a:srgbClr val="A21A3C">
                  <a:shade val="67500"/>
                  <a:satMod val="115000"/>
                </a:srgbClr>
              </a:gs>
              <a:gs pos="100000">
                <a:srgbClr val="990C4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3EBA733-DABB-58B9-E78B-DAD1C708DBA1}"/>
              </a:ext>
            </a:extLst>
          </p:cNvPr>
          <p:cNvSpPr/>
          <p:nvPr/>
        </p:nvSpPr>
        <p:spPr>
          <a:xfrm>
            <a:off x="3930430" y="2502121"/>
            <a:ext cx="1800000" cy="1800000"/>
          </a:xfrm>
          <a:prstGeom prst="ellipse">
            <a:avLst/>
          </a:prstGeom>
          <a:gradFill flip="none" rotWithShape="0">
            <a:gsLst>
              <a:gs pos="0">
                <a:srgbClr val="73132A"/>
              </a:gs>
              <a:gs pos="56000">
                <a:srgbClr val="A21A3C">
                  <a:shade val="67500"/>
                  <a:satMod val="115000"/>
                </a:srgbClr>
              </a:gs>
              <a:gs pos="100000">
                <a:srgbClr val="990C4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26E7FBC-A754-3DA5-9021-39F4FB51D3F6}"/>
              </a:ext>
            </a:extLst>
          </p:cNvPr>
          <p:cNvSpPr/>
          <p:nvPr/>
        </p:nvSpPr>
        <p:spPr>
          <a:xfrm>
            <a:off x="1484030" y="2412121"/>
            <a:ext cx="1980000" cy="1980000"/>
          </a:xfrm>
          <a:prstGeom prst="ellipse">
            <a:avLst/>
          </a:prstGeom>
          <a:noFill/>
          <a:ln>
            <a:solidFill>
              <a:srgbClr val="73132A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C2430E5-4E43-ABED-6D6B-56F265967848}"/>
              </a:ext>
            </a:extLst>
          </p:cNvPr>
          <p:cNvSpPr/>
          <p:nvPr/>
        </p:nvSpPr>
        <p:spPr>
          <a:xfrm>
            <a:off x="1574030" y="2502121"/>
            <a:ext cx="1800000" cy="1800000"/>
          </a:xfrm>
          <a:prstGeom prst="ellipse">
            <a:avLst/>
          </a:prstGeom>
          <a:gradFill flip="none" rotWithShape="0">
            <a:gsLst>
              <a:gs pos="0">
                <a:srgbClr val="73132A"/>
              </a:gs>
              <a:gs pos="56000">
                <a:srgbClr val="A21A3C">
                  <a:shade val="67500"/>
                  <a:satMod val="115000"/>
                </a:srgbClr>
              </a:gs>
              <a:gs pos="100000">
                <a:srgbClr val="990C4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E063687-17E6-AB4B-3CA7-B54D86DC6AA6}"/>
              </a:ext>
            </a:extLst>
          </p:cNvPr>
          <p:cNvSpPr/>
          <p:nvPr/>
        </p:nvSpPr>
        <p:spPr>
          <a:xfrm>
            <a:off x="3840430" y="2412121"/>
            <a:ext cx="1980000" cy="1980000"/>
          </a:xfrm>
          <a:prstGeom prst="ellipse">
            <a:avLst/>
          </a:prstGeom>
          <a:noFill/>
          <a:ln>
            <a:solidFill>
              <a:srgbClr val="73132A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BEC3986-7446-5A8D-34A4-3CF1F6C32D6E}"/>
              </a:ext>
            </a:extLst>
          </p:cNvPr>
          <p:cNvSpPr/>
          <p:nvPr/>
        </p:nvSpPr>
        <p:spPr>
          <a:xfrm>
            <a:off x="6205894" y="2412121"/>
            <a:ext cx="1980000" cy="1980000"/>
          </a:xfrm>
          <a:prstGeom prst="ellipse">
            <a:avLst/>
          </a:prstGeom>
          <a:noFill/>
          <a:ln>
            <a:solidFill>
              <a:srgbClr val="73132A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98A5F42-405B-30D4-C9C5-5D1388840EB0}"/>
              </a:ext>
            </a:extLst>
          </p:cNvPr>
          <p:cNvSpPr/>
          <p:nvPr/>
        </p:nvSpPr>
        <p:spPr>
          <a:xfrm>
            <a:off x="8571358" y="2412121"/>
            <a:ext cx="1980000" cy="1980000"/>
          </a:xfrm>
          <a:prstGeom prst="ellipse">
            <a:avLst/>
          </a:prstGeom>
          <a:noFill/>
          <a:ln>
            <a:solidFill>
              <a:srgbClr val="73132A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B03A344-44E6-5B64-82F2-C3D5373511BD}"/>
              </a:ext>
            </a:extLst>
          </p:cNvPr>
          <p:cNvSpPr/>
          <p:nvPr/>
        </p:nvSpPr>
        <p:spPr>
          <a:xfrm>
            <a:off x="3527981" y="3339121"/>
            <a:ext cx="252000" cy="252000"/>
          </a:xfrm>
          <a:prstGeom prst="ellipse">
            <a:avLst/>
          </a:prstGeom>
          <a:solidFill>
            <a:srgbClr val="731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eta: Divisa 15">
            <a:extLst>
              <a:ext uri="{FF2B5EF4-FFF2-40B4-BE49-F238E27FC236}">
                <a16:creationId xmlns:a16="http://schemas.microsoft.com/office/drawing/2014/main" id="{9F483B0F-10C9-08E4-504B-530ADE8C81B6}"/>
              </a:ext>
            </a:extLst>
          </p:cNvPr>
          <p:cNvSpPr/>
          <p:nvPr/>
        </p:nvSpPr>
        <p:spPr>
          <a:xfrm>
            <a:off x="3601224" y="3402121"/>
            <a:ext cx="114806" cy="126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áfico 22" descr="Banco estrutura de tópicos">
            <a:extLst>
              <a:ext uri="{FF2B5EF4-FFF2-40B4-BE49-F238E27FC236}">
                <a16:creationId xmlns:a16="http://schemas.microsoft.com/office/drawing/2014/main" id="{570B977A-08E4-5D6E-495B-10661D1D6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86" y="2678606"/>
            <a:ext cx="576000" cy="576000"/>
          </a:xfrm>
          <a:prstGeom prst="rect">
            <a:avLst/>
          </a:prstGeom>
        </p:spPr>
      </p:pic>
      <p:pic>
        <p:nvPicPr>
          <p:cNvPr id="25" name="Gráfico 24" descr="Público-alvo estrutura de tópicos">
            <a:extLst>
              <a:ext uri="{FF2B5EF4-FFF2-40B4-BE49-F238E27FC236}">
                <a16:creationId xmlns:a16="http://schemas.microsoft.com/office/drawing/2014/main" id="{F9537431-2A4B-0AD6-0599-7F8ABD914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30" y="2674041"/>
            <a:ext cx="576000" cy="576000"/>
          </a:xfrm>
          <a:prstGeom prst="rect">
            <a:avLst/>
          </a:prstGeom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93457C55-9EC1-F718-5CDA-1EE46A29170C}"/>
              </a:ext>
            </a:extLst>
          </p:cNvPr>
          <p:cNvSpPr/>
          <p:nvPr/>
        </p:nvSpPr>
        <p:spPr>
          <a:xfrm>
            <a:off x="5887162" y="3339121"/>
            <a:ext cx="252000" cy="252000"/>
          </a:xfrm>
          <a:prstGeom prst="ellipse">
            <a:avLst/>
          </a:prstGeom>
          <a:solidFill>
            <a:srgbClr val="731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eta: Divisa 30">
            <a:extLst>
              <a:ext uri="{FF2B5EF4-FFF2-40B4-BE49-F238E27FC236}">
                <a16:creationId xmlns:a16="http://schemas.microsoft.com/office/drawing/2014/main" id="{D2097976-5349-01F6-9E42-CB6E6F0E7360}"/>
              </a:ext>
            </a:extLst>
          </p:cNvPr>
          <p:cNvSpPr/>
          <p:nvPr/>
        </p:nvSpPr>
        <p:spPr>
          <a:xfrm>
            <a:off x="5960405" y="3402121"/>
            <a:ext cx="114806" cy="126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E71B9B0-4E7F-66F5-7E2A-6B0A70C2CEA0}"/>
              </a:ext>
            </a:extLst>
          </p:cNvPr>
          <p:cNvSpPr/>
          <p:nvPr/>
        </p:nvSpPr>
        <p:spPr>
          <a:xfrm>
            <a:off x="8252626" y="3371927"/>
            <a:ext cx="252000" cy="252000"/>
          </a:xfrm>
          <a:prstGeom prst="ellipse">
            <a:avLst/>
          </a:prstGeom>
          <a:solidFill>
            <a:srgbClr val="731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eta: Divisa 32">
            <a:extLst>
              <a:ext uri="{FF2B5EF4-FFF2-40B4-BE49-F238E27FC236}">
                <a16:creationId xmlns:a16="http://schemas.microsoft.com/office/drawing/2014/main" id="{C087AAB5-087F-8E63-829B-414728D9FC3C}"/>
              </a:ext>
            </a:extLst>
          </p:cNvPr>
          <p:cNvSpPr/>
          <p:nvPr/>
        </p:nvSpPr>
        <p:spPr>
          <a:xfrm>
            <a:off x="8325869" y="3434927"/>
            <a:ext cx="114806" cy="126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ráfico 36" descr="Mão aberta com planta estrutura de tópicos">
            <a:extLst>
              <a:ext uri="{FF2B5EF4-FFF2-40B4-BE49-F238E27FC236}">
                <a16:creationId xmlns:a16="http://schemas.microsoft.com/office/drawing/2014/main" id="{EC20E02D-0693-351C-4311-08C8D7F3A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94" y="2674041"/>
            <a:ext cx="576000" cy="576000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0CB263C1-A4EF-D177-D70E-DD3CFBBB345B}"/>
              </a:ext>
            </a:extLst>
          </p:cNvPr>
          <p:cNvSpPr txBox="1"/>
          <p:nvPr/>
        </p:nvSpPr>
        <p:spPr>
          <a:xfrm>
            <a:off x="4045282" y="3212976"/>
            <a:ext cx="159306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Profissionais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especializados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em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gestão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de fundos de investimento.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835C6CB-89A9-FDEC-608D-D2138FC72FA6}"/>
              </a:ext>
            </a:extLst>
          </p:cNvPr>
          <p:cNvSpPr txBox="1"/>
          <p:nvPr/>
        </p:nvSpPr>
        <p:spPr>
          <a:xfrm>
            <a:off x="1678480" y="3284984"/>
            <a:ext cx="1591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Com 35 anos de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experiência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, alia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solidez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e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inovação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8AFCFB2-9C94-ADE1-B8BF-3BB702802C06}"/>
              </a:ext>
            </a:extLst>
          </p:cNvPr>
          <p:cNvSpPr txBox="1"/>
          <p:nvPr/>
        </p:nvSpPr>
        <p:spPr>
          <a:xfrm>
            <a:off x="6227142" y="3356992"/>
            <a:ext cx="1937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Engajamento com o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desenvolvimento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sustentável.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3" name="Gráfico 42" descr="Escudo com marca de verificação estrutura de tópicos">
            <a:extLst>
              <a:ext uri="{FF2B5EF4-FFF2-40B4-BE49-F238E27FC236}">
                <a16:creationId xmlns:a16="http://schemas.microsoft.com/office/drawing/2014/main" id="{C960F0CA-01FB-2460-0E87-C666F40217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58" y="2678606"/>
            <a:ext cx="576000" cy="576000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85AFAF22-3F3F-5D74-B967-30C06AC1A0C4}"/>
              </a:ext>
            </a:extLst>
          </p:cNvPr>
          <p:cNvSpPr txBox="1"/>
          <p:nvPr/>
        </p:nvSpPr>
        <p:spPr>
          <a:xfrm>
            <a:off x="8729029" y="3356992"/>
            <a:ext cx="1664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Compromisso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com 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governança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e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controle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de riscos.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CD0A8C-52B9-1154-1B05-75BE0C7E9665}"/>
              </a:ext>
            </a:extLst>
          </p:cNvPr>
          <p:cNvSpPr txBox="1">
            <a:spLocks/>
          </p:cNvSpPr>
          <p:nvPr/>
        </p:nvSpPr>
        <p:spPr>
          <a:xfrm>
            <a:off x="202093" y="302646"/>
            <a:ext cx="11874137" cy="2186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COM MAIS DE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 R$ 17 BI SOB GESTÃO,</a:t>
            </a:r>
            <a:b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</a:b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SOMOS A MAIOR GESTORA DO NORTE E NORDESTE</a:t>
            </a:r>
            <a:b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</a:b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TANTO EM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VOLUME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QUANTO EM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SOLIDEZ*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BC033CC-146C-6C24-1DFB-D2BB573EF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46" y="5391925"/>
            <a:ext cx="1045897" cy="50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3D0BF4A-9B2D-F9C0-3303-5FC0CBEB0671}"/>
              </a:ext>
            </a:extLst>
          </p:cNvPr>
          <p:cNvSpPr txBox="1"/>
          <p:nvPr/>
        </p:nvSpPr>
        <p:spPr>
          <a:xfrm>
            <a:off x="1642978" y="5050038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MS PGothic" panose="020B0600070205080204" pitchFamily="34" charset="-128"/>
                <a:cs typeface="+mn-cs"/>
              </a:rPr>
              <a:t>Participante da</a:t>
            </a:r>
          </a:p>
        </p:txBody>
      </p:sp>
      <p:pic>
        <p:nvPicPr>
          <p:cNvPr id="15" name="Picture 4" descr="Apimec SP">
            <a:extLst>
              <a:ext uri="{FF2B5EF4-FFF2-40B4-BE49-F238E27FC236}">
                <a16:creationId xmlns:a16="http://schemas.microsoft.com/office/drawing/2014/main" id="{6F70385B-F074-3A1B-31DC-897FD702B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16731" r="11381" b="18991"/>
          <a:stretch/>
        </p:blipFill>
        <p:spPr bwMode="auto">
          <a:xfrm>
            <a:off x="8770359" y="5381002"/>
            <a:ext cx="1078999" cy="5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AE3C071-FDBE-C515-3CF6-607F34CC7250}"/>
              </a:ext>
            </a:extLst>
          </p:cNvPr>
          <p:cNvSpPr txBox="1"/>
          <p:nvPr/>
        </p:nvSpPr>
        <p:spPr>
          <a:xfrm>
            <a:off x="8626312" y="5050039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MS PGothic" panose="020B0600070205080204" pitchFamily="34" charset="-128"/>
                <a:cs typeface="+mn-cs"/>
              </a:rPr>
              <a:t>Credenciada à</a:t>
            </a:r>
          </a:p>
        </p:txBody>
      </p:sp>
      <p:pic>
        <p:nvPicPr>
          <p:cNvPr id="18" name="Picture 6" descr="CVM Logo – PNG e Vetor – Download de Logo">
            <a:extLst>
              <a:ext uri="{FF2B5EF4-FFF2-40B4-BE49-F238E27FC236}">
                <a16:creationId xmlns:a16="http://schemas.microsoft.com/office/drawing/2014/main" id="{0E06DA98-BD91-C786-09BB-DD2A1C6D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789" y="5371653"/>
            <a:ext cx="1195609" cy="54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E7C8263C-7F39-C540-5D64-48F1ADB94F91}"/>
              </a:ext>
            </a:extLst>
          </p:cNvPr>
          <p:cNvSpPr txBox="1"/>
          <p:nvPr/>
        </p:nvSpPr>
        <p:spPr>
          <a:xfrm>
            <a:off x="4454335" y="5050039"/>
            <a:ext cx="3361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MS PGothic" panose="020B0600070205080204" pitchFamily="34" charset="-128"/>
                <a:cs typeface="+mn-cs"/>
              </a:rPr>
              <a:t>Gestor de Recursos autorizado pela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009EF963-835E-970E-3406-C9DD0D321B6A}"/>
              </a:ext>
            </a:extLst>
          </p:cNvPr>
          <p:cNvCxnSpPr/>
          <p:nvPr/>
        </p:nvCxnSpPr>
        <p:spPr>
          <a:xfrm>
            <a:off x="762000" y="4796230"/>
            <a:ext cx="10668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Semicírculo 23">
            <a:extLst>
              <a:ext uri="{FF2B5EF4-FFF2-40B4-BE49-F238E27FC236}">
                <a16:creationId xmlns:a16="http://schemas.microsoft.com/office/drawing/2014/main" id="{ADAAA76F-0EBD-18AA-EA08-0DAF79DC32EF}"/>
              </a:ext>
            </a:extLst>
          </p:cNvPr>
          <p:cNvSpPr/>
          <p:nvPr/>
        </p:nvSpPr>
        <p:spPr>
          <a:xfrm rot="3413565">
            <a:off x="1495020" y="2349121"/>
            <a:ext cx="1980000" cy="1980000"/>
          </a:xfrm>
          <a:prstGeom prst="blockArc">
            <a:avLst>
              <a:gd name="adj1" fmla="val 10647812"/>
              <a:gd name="adj2" fmla="val 14975184"/>
              <a:gd name="adj3" fmla="val 4360"/>
            </a:avLst>
          </a:prstGeom>
          <a:solidFill>
            <a:srgbClr val="731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emicírculo 26">
            <a:extLst>
              <a:ext uri="{FF2B5EF4-FFF2-40B4-BE49-F238E27FC236}">
                <a16:creationId xmlns:a16="http://schemas.microsoft.com/office/drawing/2014/main" id="{0557040B-F484-C2AB-D659-2EE78AFBCB07}"/>
              </a:ext>
            </a:extLst>
          </p:cNvPr>
          <p:cNvSpPr/>
          <p:nvPr/>
        </p:nvSpPr>
        <p:spPr>
          <a:xfrm rot="18186435" flipV="1">
            <a:off x="3837962" y="2481425"/>
            <a:ext cx="1980000" cy="1980000"/>
          </a:xfrm>
          <a:prstGeom prst="blockArc">
            <a:avLst>
              <a:gd name="adj1" fmla="val 10647812"/>
              <a:gd name="adj2" fmla="val 14975184"/>
              <a:gd name="adj3" fmla="val 4360"/>
            </a:avLst>
          </a:prstGeom>
          <a:solidFill>
            <a:srgbClr val="731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emicírculo 27">
            <a:extLst>
              <a:ext uri="{FF2B5EF4-FFF2-40B4-BE49-F238E27FC236}">
                <a16:creationId xmlns:a16="http://schemas.microsoft.com/office/drawing/2014/main" id="{91C36121-B737-A68F-9892-52683092948E}"/>
              </a:ext>
            </a:extLst>
          </p:cNvPr>
          <p:cNvSpPr/>
          <p:nvPr/>
        </p:nvSpPr>
        <p:spPr>
          <a:xfrm rot="3413565">
            <a:off x="6210271" y="2348596"/>
            <a:ext cx="1980000" cy="1980000"/>
          </a:xfrm>
          <a:prstGeom prst="blockArc">
            <a:avLst>
              <a:gd name="adj1" fmla="val 10647812"/>
              <a:gd name="adj2" fmla="val 14975184"/>
              <a:gd name="adj3" fmla="val 4360"/>
            </a:avLst>
          </a:prstGeom>
          <a:solidFill>
            <a:srgbClr val="731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emicírculo 28">
            <a:extLst>
              <a:ext uri="{FF2B5EF4-FFF2-40B4-BE49-F238E27FC236}">
                <a16:creationId xmlns:a16="http://schemas.microsoft.com/office/drawing/2014/main" id="{26D3EDDD-5128-46A0-0ED5-E6377336D5A7}"/>
              </a:ext>
            </a:extLst>
          </p:cNvPr>
          <p:cNvSpPr/>
          <p:nvPr/>
        </p:nvSpPr>
        <p:spPr>
          <a:xfrm rot="18186435" flipV="1">
            <a:off x="8586009" y="2478248"/>
            <a:ext cx="1980000" cy="1980000"/>
          </a:xfrm>
          <a:prstGeom prst="blockArc">
            <a:avLst>
              <a:gd name="adj1" fmla="val 10647812"/>
              <a:gd name="adj2" fmla="val 14975184"/>
              <a:gd name="adj3" fmla="val 4360"/>
            </a:avLst>
          </a:prstGeom>
          <a:solidFill>
            <a:srgbClr val="731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4604CB0-86A2-01DC-0814-96CCEF2ABC61}"/>
              </a:ext>
            </a:extLst>
          </p:cNvPr>
          <p:cNvSpPr txBox="1"/>
          <p:nvPr/>
        </p:nvSpPr>
        <p:spPr>
          <a:xfrm>
            <a:off x="16395" y="6557632"/>
            <a:ext cx="64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MS PGothic" panose="020B0600070205080204" pitchFamily="34" charset="-128"/>
                <a:cs typeface="+mn-cs"/>
              </a:rPr>
              <a:t>*Fonte: </a:t>
            </a: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MS PGothic" panose="020B0600070205080204" pitchFamily="34" charset="-128"/>
                <a:cs typeface="+mn-cs"/>
              </a:rPr>
              <a:t>Anbima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MS PGothic" panose="020B0600070205080204" pitchFamily="34" charset="-128"/>
                <a:cs typeface="+mn-cs"/>
              </a:rPr>
              <a:t>/Quantum – Posição: Dezembro/2024 </a:t>
            </a:r>
          </a:p>
        </p:txBody>
      </p:sp>
      <p:pic>
        <p:nvPicPr>
          <p:cNvPr id="8" name="Imagem 56">
            <a:extLst>
              <a:ext uri="{FF2B5EF4-FFF2-40B4-BE49-F238E27FC236}">
                <a16:creationId xmlns:a16="http://schemas.microsoft.com/office/drawing/2014/main" id="{047569AF-700C-AC78-16F6-C5689DE7D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229" y="6239676"/>
            <a:ext cx="109854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17">
            <a:extLst>
              <a:ext uri="{FF2B5EF4-FFF2-40B4-BE49-F238E27FC236}">
                <a16:creationId xmlns:a16="http://schemas.microsoft.com/office/drawing/2014/main" id="{A1AC3F78-CBDB-9E25-3D4B-8894C9FE6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162" y="6282010"/>
            <a:ext cx="1253067" cy="4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923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524A577-12D6-1D4F-C6E8-1B450737C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00" y="5123821"/>
            <a:ext cx="4933275" cy="116745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15BDFDA-9E37-BE29-C5AF-A284BC43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679" y="3751325"/>
            <a:ext cx="4697015" cy="12902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4F53C4-451B-EAC8-AF52-50D8AB15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40" y="973832"/>
            <a:ext cx="2497909" cy="56314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C984084-6F73-4460-BA18-6A8317CDB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782" y="1432694"/>
            <a:ext cx="4344073" cy="159925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1BABCC6-0591-8332-7F05-CE0AA3A1A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8648" y="720945"/>
            <a:ext cx="1525176" cy="71174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EF6C19C-47F7-7377-EE45-61F150FCC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580" y="4430620"/>
            <a:ext cx="2016224" cy="48643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C783E1E-4D14-C2B0-1F1E-09DB658921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7090" y="6295108"/>
            <a:ext cx="711585" cy="14581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4948FB4-C8C4-E0C3-8933-628D94224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6280" y="4942554"/>
            <a:ext cx="3118629" cy="137933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90CBFDD-3568-94EB-5844-4B8B08BFB5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4117" y="4368637"/>
            <a:ext cx="2095792" cy="46679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0A72A3E-78E8-D279-0C7C-B43913DE67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91027" y="6190182"/>
            <a:ext cx="717763" cy="263668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1527730D-0955-99BE-56E2-DA7545594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5914" y="2804273"/>
            <a:ext cx="572761" cy="38010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2C8B051-9F46-868C-6EDA-BDE2E0A384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471" y="1481947"/>
            <a:ext cx="4794369" cy="21477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606947-B6CF-D6DF-CE27-A78313990D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1224" y="3142637"/>
            <a:ext cx="2525997" cy="540283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391708A7-A749-F059-B123-F3C51BDD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27" y="303064"/>
            <a:ext cx="6189334" cy="43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MS PGothic" panose="020B0600070205080204" pitchFamily="34" charset="-128"/>
                <a:cs typeface="+mn-cs"/>
              </a:rPr>
              <a:t>NOTÍCIAS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06AC18E-3767-4783-D457-815BEA1B744F}"/>
              </a:ext>
            </a:extLst>
          </p:cNvPr>
          <p:cNvCxnSpPr>
            <a:cxnSpLocks/>
          </p:cNvCxnSpPr>
          <p:nvPr/>
        </p:nvCxnSpPr>
        <p:spPr>
          <a:xfrm>
            <a:off x="548720" y="663104"/>
            <a:ext cx="5220259" cy="0"/>
          </a:xfrm>
          <a:prstGeom prst="line">
            <a:avLst/>
          </a:prstGeom>
          <a:ln w="19050">
            <a:gradFill flip="none" rotWithShape="1">
              <a:gsLst>
                <a:gs pos="33000">
                  <a:srgbClr val="F68B1F"/>
                </a:gs>
                <a:gs pos="27000">
                  <a:srgbClr val="F68B1F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56">
            <a:extLst>
              <a:ext uri="{FF2B5EF4-FFF2-40B4-BE49-F238E27FC236}">
                <a16:creationId xmlns:a16="http://schemas.microsoft.com/office/drawing/2014/main" id="{F0C22181-8705-84E6-9A6F-DDB0D855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634" y="96005"/>
            <a:ext cx="109854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7">
            <a:extLst>
              <a:ext uri="{FF2B5EF4-FFF2-40B4-BE49-F238E27FC236}">
                <a16:creationId xmlns:a16="http://schemas.microsoft.com/office/drawing/2014/main" id="{85CAE696-74D2-F74C-0A0E-626F7D606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567" y="138339"/>
            <a:ext cx="1253067" cy="4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570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CCE6036-F61E-D26F-47E2-6A258BE61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47" y="404664"/>
            <a:ext cx="6189334" cy="43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MS PGothic" panose="020B0600070205080204" pitchFamily="34" charset="-128"/>
                <a:cs typeface="+mn-cs"/>
              </a:rPr>
              <a:t>DESTAQUES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5978DC6-0680-E106-95C5-2863E90828DC}"/>
              </a:ext>
            </a:extLst>
          </p:cNvPr>
          <p:cNvCxnSpPr>
            <a:cxnSpLocks/>
          </p:cNvCxnSpPr>
          <p:nvPr/>
        </p:nvCxnSpPr>
        <p:spPr>
          <a:xfrm>
            <a:off x="518240" y="764704"/>
            <a:ext cx="5220259" cy="0"/>
          </a:xfrm>
          <a:prstGeom prst="line">
            <a:avLst/>
          </a:prstGeom>
          <a:ln w="19050">
            <a:gradFill flip="none" rotWithShape="1">
              <a:gsLst>
                <a:gs pos="33000">
                  <a:srgbClr val="F68B1F"/>
                </a:gs>
                <a:gs pos="27000">
                  <a:srgbClr val="F68B1F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4FFFB82A-E086-CAA5-1C1C-E04CBF4B35CC}"/>
              </a:ext>
            </a:extLst>
          </p:cNvPr>
          <p:cNvSpPr/>
          <p:nvPr/>
        </p:nvSpPr>
        <p:spPr>
          <a:xfrm>
            <a:off x="518241" y="4869160"/>
            <a:ext cx="71646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75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D0023"/>
              </a:buClr>
              <a:buSzTx/>
              <a:buFontTx/>
              <a:buNone/>
              <a:tabLst/>
              <a:defRPr/>
            </a:pPr>
            <a:r>
              <a:rPr kumimoji="0" lang="pt-BR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等线" panose="02010600030101010101" pitchFamily="2" charset="-122"/>
                <a:cs typeface="+mn-cs"/>
              </a:rPr>
              <a:t>Entre os gestores de Nicho, a instituição conquistou o </a:t>
            </a:r>
            <a:r>
              <a:rPr kumimoji="0" lang="pt-BR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等线" panose="02010600030101010101" pitchFamily="2" charset="-122"/>
                <a:cs typeface="+mn-cs"/>
              </a:rPr>
              <a:t>3º lugar na categoria de Fundos de Renda Fixa </a:t>
            </a:r>
            <a:r>
              <a:rPr kumimoji="0" lang="pt-BR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等线" panose="02010600030101010101" pitchFamily="2" charset="-122"/>
                <a:cs typeface="+mn-cs"/>
              </a:rPr>
              <a:t>e ficou entre as </a:t>
            </a:r>
            <a:r>
              <a:rPr kumimoji="0" lang="pt-BR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等线" panose="02010600030101010101" pitchFamily="2" charset="-122"/>
                <a:cs typeface="+mn-cs"/>
              </a:rPr>
              <a:t>5 melhores no ranking geral</a:t>
            </a:r>
            <a:r>
              <a:rPr kumimoji="0" lang="pt-BR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等线" panose="02010600030101010101" pitchFamily="2" charset="-122"/>
                <a:cs typeface="+mn-cs"/>
              </a:rPr>
              <a:t>, resultado de uma </a:t>
            </a:r>
            <a:r>
              <a:rPr kumimoji="0" lang="pt-BR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等线" panose="02010600030101010101" pitchFamily="2" charset="-122"/>
                <a:cs typeface="+mn-cs"/>
              </a:rPr>
              <a:t>avaliação de mais de 1.500 fundos. </a:t>
            </a:r>
          </a:p>
        </p:txBody>
      </p:sp>
      <p:pic>
        <p:nvPicPr>
          <p:cNvPr id="5" name="Imagem 4" descr="Diagrama&#10;&#10;Descrição gerada automaticamente com confiança média">
            <a:extLst>
              <a:ext uri="{FF2B5EF4-FFF2-40B4-BE49-F238E27FC236}">
                <a16:creationId xmlns:a16="http://schemas.microsoft.com/office/drawing/2014/main" id="{3AEAA299-4F91-DB69-690F-190930873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43" y="2108379"/>
            <a:ext cx="2618514" cy="261851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D1A0133-C330-E429-A21B-1E1DD9E5B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579" y="29013"/>
            <a:ext cx="4101101" cy="6828987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C1DB8DA-8EDB-89E0-F717-0006F1AFF14E}"/>
              </a:ext>
            </a:extLst>
          </p:cNvPr>
          <p:cNvSpPr/>
          <p:nvPr/>
        </p:nvSpPr>
        <p:spPr bwMode="auto">
          <a:xfrm>
            <a:off x="8115579" y="-22728"/>
            <a:ext cx="4101101" cy="6880727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88900" marR="0" lvl="0" indent="-88900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66D92D-2E00-697F-71FD-9A6B8E0016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93" y="263941"/>
            <a:ext cx="432155" cy="432155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3E254C18-1F7F-7862-92E1-C6BBCEB593A4}"/>
              </a:ext>
            </a:extLst>
          </p:cNvPr>
          <p:cNvSpPr txBox="1">
            <a:spLocks/>
          </p:cNvSpPr>
          <p:nvPr/>
        </p:nvSpPr>
        <p:spPr>
          <a:xfrm>
            <a:off x="424147" y="476672"/>
            <a:ext cx="7258706" cy="2186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O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Banco do Nordeste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 foi destaque no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90C4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Guia de Fundos FGV 2024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353E10-87FC-F3AE-D397-917E01F87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572" y="381401"/>
            <a:ext cx="1483855" cy="2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3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46E59F3-B116-E614-006C-C3B7C08E16CF}"/>
              </a:ext>
            </a:extLst>
          </p:cNvPr>
          <p:cNvCxnSpPr>
            <a:cxnSpLocks/>
          </p:cNvCxnSpPr>
          <p:nvPr/>
        </p:nvCxnSpPr>
        <p:spPr>
          <a:xfrm>
            <a:off x="1449236" y="4324818"/>
            <a:ext cx="7400124" cy="0"/>
          </a:xfrm>
          <a:prstGeom prst="line">
            <a:avLst/>
          </a:prstGeom>
          <a:ln w="12700">
            <a:gradFill flip="none" rotWithShape="1">
              <a:gsLst>
                <a:gs pos="33000">
                  <a:srgbClr val="F68B1F"/>
                </a:gs>
                <a:gs pos="27000">
                  <a:srgbClr val="F68B1F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C541C805-7A88-138A-AC54-41240DBC6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469" y="1672182"/>
            <a:ext cx="1527453" cy="155257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000CBE-91DD-A505-499E-EC8EAEF9BDB0}"/>
              </a:ext>
            </a:extLst>
          </p:cNvPr>
          <p:cNvSpPr txBox="1"/>
          <p:nvPr/>
        </p:nvSpPr>
        <p:spPr>
          <a:xfrm>
            <a:off x="1310253" y="3339913"/>
            <a:ext cx="2939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73132A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Bruno de Sá Novaes Mota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73132A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brunosnm@bnb.gov.br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(85) 99857.0313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37C870-3E96-9FFB-3C7A-B41E0A03E1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34" t="37527" r="22529" b="37750"/>
          <a:stretch/>
        </p:blipFill>
        <p:spPr>
          <a:xfrm>
            <a:off x="4863793" y="1672181"/>
            <a:ext cx="2464413" cy="237561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829389F-7A55-442A-BFDE-CAC3B56BFA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4" t="-1640" r="-185" b="60255"/>
          <a:stretch/>
        </p:blipFill>
        <p:spPr>
          <a:xfrm>
            <a:off x="1852435" y="4889573"/>
            <a:ext cx="4795403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547;p40"/>
          <p:cNvSpPr txBox="1">
            <a:spLocks/>
          </p:cNvSpPr>
          <p:nvPr/>
        </p:nvSpPr>
        <p:spPr>
          <a:xfrm>
            <a:off x="5233851" y="173849"/>
            <a:ext cx="6280492" cy="768334"/>
          </a:xfrm>
          <a:prstGeom prst="rect">
            <a:avLst/>
          </a:prstGeom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68B1F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B" panose="020B0800000000000000" pitchFamily="34" charset="-128"/>
              </a:rPr>
              <a:t>Ação Complementar ao Financiamento</a:t>
            </a:r>
            <a:endParaRPr kumimoji="0" lang="en" sz="4000" b="1" i="0" u="none" strike="noStrike" kern="1200" cap="none" spc="0" normalizeH="0" baseline="0" noProof="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rgbClr val="F68B1F"/>
              </a:solidFill>
              <a:effectLst/>
              <a:uLnTx/>
              <a:uFillTx/>
              <a:latin typeface="Trebuchet MS" panose="020B0603020202020204" pitchFamily="34" charset="0"/>
              <a:ea typeface="Kozuka Gothic Pro B" panose="020B0800000000000000" pitchFamily="34" charset="-128"/>
            </a:endParaRPr>
          </a:p>
        </p:txBody>
      </p:sp>
      <p:sp>
        <p:nvSpPr>
          <p:cNvPr id="16" name="Google Shape;918;p57"/>
          <p:cNvSpPr txBox="1"/>
          <p:nvPr/>
        </p:nvSpPr>
        <p:spPr>
          <a:xfrm>
            <a:off x="5773783" y="1662367"/>
            <a:ext cx="6322423" cy="4923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srgbClr val="A21A3C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+mn-cs"/>
              </a:rPr>
              <a:t>PRODETER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7A7062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+mn-cs"/>
              </a:rPr>
              <a:t> – Programa de Desenvolvimento Territorial;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srgbClr val="7A7062"/>
              </a:solidFill>
              <a:effectLst/>
              <a:uLnTx/>
              <a:uFillTx/>
              <a:latin typeface="Trebuchet MS" panose="020B0603020202020204" pitchFamily="34" charset="0"/>
              <a:ea typeface="Kozuka Gothic Pro L" panose="020B0200000000000000" pitchFamily="34" charset="-128"/>
              <a:cs typeface="Lexend Deca"/>
              <a:sym typeface="Lexend De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srgbClr val="A21A3C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FUNDECI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7A7062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 – Fundo de Desenvolvimento Econômico, Científico,  Tecnológico e de Inovação;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srgbClr val="7A7062"/>
              </a:solidFill>
              <a:effectLst/>
              <a:uLnTx/>
              <a:uFillTx/>
              <a:latin typeface="Trebuchet MS" panose="020B0603020202020204" pitchFamily="34" charset="0"/>
              <a:ea typeface="Kozuka Gothic Pro L" panose="020B0200000000000000" pitchFamily="34" charset="-128"/>
              <a:cs typeface="Lexend Deca"/>
              <a:sym typeface="Lexend De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7A7062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Promoção e financiamento de </a:t>
            </a: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srgbClr val="A21A3C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estudos e pesquisas (ETENE)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7A7062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srgbClr val="7A7062"/>
              </a:solidFill>
              <a:effectLst/>
              <a:uLnTx/>
              <a:uFillTx/>
              <a:latin typeface="Trebuchet MS" panose="020B0603020202020204" pitchFamily="34" charset="0"/>
              <a:ea typeface="Kozuka Gothic Pro L" panose="020B0200000000000000" pitchFamily="34" charset="-128"/>
              <a:cs typeface="Lexend Deca"/>
              <a:sym typeface="Lexend De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7A7062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Apoio à </a:t>
            </a: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srgbClr val="A21A3C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Cultura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7A7062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 (centros culturais e ações descentralizadas);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srgbClr val="7A7062"/>
              </a:solidFill>
              <a:effectLst/>
              <a:uLnTx/>
              <a:uFillTx/>
              <a:latin typeface="Trebuchet MS" panose="020B0603020202020204" pitchFamily="34" charset="0"/>
              <a:ea typeface="Kozuka Gothic Pro L" panose="020B0200000000000000" pitchFamily="34" charset="-128"/>
              <a:cs typeface="Lexend Deca"/>
              <a:sym typeface="Lexend De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7A7062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Participação no </a:t>
            </a: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srgbClr val="A21A3C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planejamento do desenvolvimento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7A7062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 regional;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srgbClr val="7A7062"/>
              </a:solidFill>
              <a:effectLst/>
              <a:uLnTx/>
              <a:uFillTx/>
              <a:latin typeface="Trebuchet MS" panose="020B0603020202020204" pitchFamily="34" charset="0"/>
              <a:ea typeface="Kozuka Gothic Pro L" panose="020B0200000000000000" pitchFamily="34" charset="-128"/>
              <a:cs typeface="Lexend Deca"/>
              <a:sym typeface="Lexend De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7A7062"/>
                </a:solidFill>
                <a:effectLst/>
                <a:uLnTx/>
                <a:uFillTx/>
                <a:latin typeface="Trebuchet MS" panose="020B0603020202020204" pitchFamily="34" charset="0"/>
                <a:ea typeface="Kozuka Gothic Pro L" panose="020B0200000000000000" pitchFamily="34" charset="-128"/>
                <a:cs typeface="Lexend Deca"/>
                <a:sym typeface="Lexend Deca"/>
              </a:rPr>
              <a:t>Articulação institucional.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srgbClr val="7A7062"/>
              </a:solidFill>
              <a:effectLst/>
              <a:uLnTx/>
              <a:uFillTx/>
              <a:latin typeface="Trebuchet MS" panose="020B0603020202020204" pitchFamily="34" charset="0"/>
              <a:ea typeface="Kozuka Gothic Pro L" panose="020B0200000000000000" pitchFamily="34" charset="-128"/>
              <a:cs typeface="Lexend Deca"/>
              <a:sym typeface="Lexend Deca"/>
            </a:endParaRPr>
          </a:p>
        </p:txBody>
      </p:sp>
      <p:grpSp>
        <p:nvGrpSpPr>
          <p:cNvPr id="5" name="Google Shape;11870;p87"/>
          <p:cNvGrpSpPr/>
          <p:nvPr/>
        </p:nvGrpSpPr>
        <p:grpSpPr>
          <a:xfrm>
            <a:off x="3528862" y="1107654"/>
            <a:ext cx="881514" cy="825055"/>
            <a:chOff x="3530425" y="1508747"/>
            <a:chExt cx="368175" cy="344594"/>
          </a:xfrm>
          <a:solidFill>
            <a:schemeClr val="accent2"/>
          </a:solidFill>
        </p:grpSpPr>
        <p:sp>
          <p:nvSpPr>
            <p:cNvPr id="6" name="Google Shape;11871;p87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11872;p87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11873;p87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11874;p87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oogle Shape;11090;p86"/>
          <p:cNvGrpSpPr/>
          <p:nvPr/>
        </p:nvGrpSpPr>
        <p:grpSpPr>
          <a:xfrm>
            <a:off x="1287641" y="2414056"/>
            <a:ext cx="793969" cy="794120"/>
            <a:chOff x="5774124" y="4294550"/>
            <a:chExt cx="331611" cy="331674"/>
          </a:xfrm>
          <a:solidFill>
            <a:schemeClr val="accent2"/>
          </a:solidFill>
        </p:grpSpPr>
        <p:sp>
          <p:nvSpPr>
            <p:cNvPr id="12" name="Google Shape;11091;p86"/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11092;p86"/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oogle Shape;9912;p84"/>
          <p:cNvGrpSpPr/>
          <p:nvPr/>
        </p:nvGrpSpPr>
        <p:grpSpPr>
          <a:xfrm>
            <a:off x="3485513" y="3598832"/>
            <a:ext cx="890846" cy="850550"/>
            <a:chOff x="7390435" y="3680868"/>
            <a:chExt cx="372073" cy="355243"/>
          </a:xfrm>
          <a:solidFill>
            <a:schemeClr val="accent2"/>
          </a:solidFill>
        </p:grpSpPr>
        <p:sp>
          <p:nvSpPr>
            <p:cNvPr id="17" name="Google Shape;9913;p84"/>
            <p:cNvSpPr/>
            <p:nvPr/>
          </p:nvSpPr>
          <p:spPr>
            <a:xfrm>
              <a:off x="7390435" y="3744950"/>
              <a:ext cx="294178" cy="291162"/>
            </a:xfrm>
            <a:custGeom>
              <a:avLst/>
              <a:gdLst/>
              <a:ahLst/>
              <a:cxnLst/>
              <a:rect l="l" t="t" r="r" b="b"/>
              <a:pathLst>
                <a:path w="9264" h="9169" extrusionOk="0">
                  <a:moveTo>
                    <a:pt x="4668" y="0"/>
                  </a:moveTo>
                  <a:cubicBezTo>
                    <a:pt x="3441" y="0"/>
                    <a:pt x="2287" y="477"/>
                    <a:pt x="1417" y="1334"/>
                  </a:cubicBezTo>
                  <a:cubicBezTo>
                    <a:pt x="1358" y="1393"/>
                    <a:pt x="1358" y="1501"/>
                    <a:pt x="1417" y="1572"/>
                  </a:cubicBezTo>
                  <a:cubicBezTo>
                    <a:pt x="1447" y="1602"/>
                    <a:pt x="1489" y="1617"/>
                    <a:pt x="1532" y="1617"/>
                  </a:cubicBezTo>
                  <a:cubicBezTo>
                    <a:pt x="1575" y="1617"/>
                    <a:pt x="1620" y="1602"/>
                    <a:pt x="1655" y="1572"/>
                  </a:cubicBezTo>
                  <a:cubicBezTo>
                    <a:pt x="2465" y="774"/>
                    <a:pt x="3537" y="322"/>
                    <a:pt x="4668" y="322"/>
                  </a:cubicBezTo>
                  <a:cubicBezTo>
                    <a:pt x="5799" y="322"/>
                    <a:pt x="6870" y="774"/>
                    <a:pt x="7668" y="1572"/>
                  </a:cubicBezTo>
                  <a:cubicBezTo>
                    <a:pt x="8478" y="2382"/>
                    <a:pt x="8918" y="3453"/>
                    <a:pt x="8918" y="4584"/>
                  </a:cubicBezTo>
                  <a:cubicBezTo>
                    <a:pt x="8918" y="5715"/>
                    <a:pt x="8478" y="6787"/>
                    <a:pt x="7668" y="7585"/>
                  </a:cubicBezTo>
                  <a:cubicBezTo>
                    <a:pt x="6841" y="8412"/>
                    <a:pt x="5751" y="8826"/>
                    <a:pt x="4662" y="8826"/>
                  </a:cubicBezTo>
                  <a:cubicBezTo>
                    <a:pt x="3572" y="8826"/>
                    <a:pt x="2483" y="8412"/>
                    <a:pt x="1655" y="7585"/>
                  </a:cubicBezTo>
                  <a:cubicBezTo>
                    <a:pt x="953" y="6882"/>
                    <a:pt x="524" y="5965"/>
                    <a:pt x="441" y="4977"/>
                  </a:cubicBezTo>
                  <a:cubicBezTo>
                    <a:pt x="346" y="4013"/>
                    <a:pt x="596" y="3037"/>
                    <a:pt x="1132" y="2227"/>
                  </a:cubicBezTo>
                  <a:cubicBezTo>
                    <a:pt x="1179" y="2155"/>
                    <a:pt x="1167" y="2048"/>
                    <a:pt x="1096" y="1989"/>
                  </a:cubicBezTo>
                  <a:cubicBezTo>
                    <a:pt x="1066" y="1972"/>
                    <a:pt x="1035" y="1964"/>
                    <a:pt x="1005" y="1964"/>
                  </a:cubicBezTo>
                  <a:cubicBezTo>
                    <a:pt x="950" y="1964"/>
                    <a:pt x="896" y="1990"/>
                    <a:pt x="858" y="2036"/>
                  </a:cubicBezTo>
                  <a:cubicBezTo>
                    <a:pt x="274" y="2894"/>
                    <a:pt x="1" y="3953"/>
                    <a:pt x="108" y="5013"/>
                  </a:cubicBezTo>
                  <a:cubicBezTo>
                    <a:pt x="215" y="6073"/>
                    <a:pt x="679" y="7085"/>
                    <a:pt x="1429" y="7823"/>
                  </a:cubicBezTo>
                  <a:cubicBezTo>
                    <a:pt x="2322" y="8716"/>
                    <a:pt x="3501" y="9168"/>
                    <a:pt x="4680" y="9168"/>
                  </a:cubicBezTo>
                  <a:cubicBezTo>
                    <a:pt x="5858" y="9168"/>
                    <a:pt x="7025" y="8716"/>
                    <a:pt x="7918" y="7823"/>
                  </a:cubicBezTo>
                  <a:cubicBezTo>
                    <a:pt x="8787" y="6966"/>
                    <a:pt x="9264" y="5799"/>
                    <a:pt x="9264" y="4584"/>
                  </a:cubicBezTo>
                  <a:cubicBezTo>
                    <a:pt x="9264" y="3358"/>
                    <a:pt x="8787" y="2203"/>
                    <a:pt x="7906" y="1334"/>
                  </a:cubicBezTo>
                  <a:cubicBezTo>
                    <a:pt x="7049" y="477"/>
                    <a:pt x="5882" y="0"/>
                    <a:pt x="4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9914;p84"/>
            <p:cNvSpPr/>
            <p:nvPr/>
          </p:nvSpPr>
          <p:spPr>
            <a:xfrm>
              <a:off x="7408948" y="3772259"/>
              <a:ext cx="259407" cy="236257"/>
            </a:xfrm>
            <a:custGeom>
              <a:avLst/>
              <a:gdLst/>
              <a:ahLst/>
              <a:cxnLst/>
              <a:rect l="l" t="t" r="r" b="b"/>
              <a:pathLst>
                <a:path w="8169" h="7440" extrusionOk="0">
                  <a:moveTo>
                    <a:pt x="4085" y="319"/>
                  </a:moveTo>
                  <a:cubicBezTo>
                    <a:pt x="4942" y="319"/>
                    <a:pt x="5823" y="653"/>
                    <a:pt x="6478" y="1319"/>
                  </a:cubicBezTo>
                  <a:cubicBezTo>
                    <a:pt x="7800" y="2653"/>
                    <a:pt x="7800" y="4796"/>
                    <a:pt x="6478" y="6117"/>
                  </a:cubicBezTo>
                  <a:cubicBezTo>
                    <a:pt x="5817" y="6778"/>
                    <a:pt x="4951" y="7109"/>
                    <a:pt x="4083" y="7109"/>
                  </a:cubicBezTo>
                  <a:cubicBezTo>
                    <a:pt x="3216" y="7109"/>
                    <a:pt x="2346" y="6778"/>
                    <a:pt x="1680" y="6117"/>
                  </a:cubicBezTo>
                  <a:cubicBezTo>
                    <a:pt x="358" y="4796"/>
                    <a:pt x="358" y="2653"/>
                    <a:pt x="1680" y="1319"/>
                  </a:cubicBezTo>
                  <a:cubicBezTo>
                    <a:pt x="2335" y="664"/>
                    <a:pt x="3216" y="319"/>
                    <a:pt x="4085" y="319"/>
                  </a:cubicBezTo>
                  <a:close/>
                  <a:moveTo>
                    <a:pt x="4088" y="1"/>
                  </a:moveTo>
                  <a:cubicBezTo>
                    <a:pt x="3132" y="1"/>
                    <a:pt x="2174" y="361"/>
                    <a:pt x="1442" y="1081"/>
                  </a:cubicBezTo>
                  <a:cubicBezTo>
                    <a:pt x="1" y="2534"/>
                    <a:pt x="1" y="4891"/>
                    <a:pt x="1442" y="6356"/>
                  </a:cubicBezTo>
                  <a:cubicBezTo>
                    <a:pt x="2180" y="7082"/>
                    <a:pt x="3120" y="7439"/>
                    <a:pt x="4085" y="7439"/>
                  </a:cubicBezTo>
                  <a:cubicBezTo>
                    <a:pt x="5037" y="7439"/>
                    <a:pt x="5978" y="7082"/>
                    <a:pt x="6716" y="6356"/>
                  </a:cubicBezTo>
                  <a:cubicBezTo>
                    <a:pt x="8169" y="4891"/>
                    <a:pt x="8169" y="2546"/>
                    <a:pt x="6716" y="1081"/>
                  </a:cubicBezTo>
                  <a:cubicBezTo>
                    <a:pt x="5996" y="361"/>
                    <a:pt x="5043" y="1"/>
                    <a:pt x="4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9915;p84"/>
            <p:cNvSpPr/>
            <p:nvPr/>
          </p:nvSpPr>
          <p:spPr>
            <a:xfrm>
              <a:off x="7487986" y="3680868"/>
              <a:ext cx="274522" cy="259565"/>
            </a:xfrm>
            <a:custGeom>
              <a:avLst/>
              <a:gdLst/>
              <a:ahLst/>
              <a:cxnLst/>
              <a:rect l="l" t="t" r="r" b="b"/>
              <a:pathLst>
                <a:path w="8645" h="8174" extrusionOk="0">
                  <a:moveTo>
                    <a:pt x="3614" y="0"/>
                  </a:moveTo>
                  <a:cubicBezTo>
                    <a:pt x="2438" y="0"/>
                    <a:pt x="1262" y="447"/>
                    <a:pt x="369" y="1340"/>
                  </a:cubicBezTo>
                  <a:cubicBezTo>
                    <a:pt x="262" y="1447"/>
                    <a:pt x="167" y="1566"/>
                    <a:pt x="60" y="1685"/>
                  </a:cubicBezTo>
                  <a:cubicBezTo>
                    <a:pt x="0" y="1756"/>
                    <a:pt x="12" y="1864"/>
                    <a:pt x="84" y="1923"/>
                  </a:cubicBezTo>
                  <a:cubicBezTo>
                    <a:pt x="118" y="1948"/>
                    <a:pt x="155" y="1960"/>
                    <a:pt x="191" y="1960"/>
                  </a:cubicBezTo>
                  <a:cubicBezTo>
                    <a:pt x="240" y="1960"/>
                    <a:pt x="287" y="1936"/>
                    <a:pt x="322" y="1887"/>
                  </a:cubicBezTo>
                  <a:cubicBezTo>
                    <a:pt x="417" y="1792"/>
                    <a:pt x="500" y="1685"/>
                    <a:pt x="608" y="1578"/>
                  </a:cubicBezTo>
                  <a:cubicBezTo>
                    <a:pt x="1435" y="750"/>
                    <a:pt x="2524" y="337"/>
                    <a:pt x="3614" y="337"/>
                  </a:cubicBezTo>
                  <a:cubicBezTo>
                    <a:pt x="4703" y="337"/>
                    <a:pt x="5793" y="750"/>
                    <a:pt x="6620" y="1578"/>
                  </a:cubicBezTo>
                  <a:cubicBezTo>
                    <a:pt x="8275" y="3233"/>
                    <a:pt x="8275" y="5936"/>
                    <a:pt x="6620" y="7591"/>
                  </a:cubicBezTo>
                  <a:cubicBezTo>
                    <a:pt x="6513" y="7698"/>
                    <a:pt x="6418" y="7781"/>
                    <a:pt x="6311" y="7876"/>
                  </a:cubicBezTo>
                  <a:cubicBezTo>
                    <a:pt x="6239" y="7936"/>
                    <a:pt x="6215" y="8043"/>
                    <a:pt x="6275" y="8114"/>
                  </a:cubicBezTo>
                  <a:cubicBezTo>
                    <a:pt x="6311" y="8162"/>
                    <a:pt x="6358" y="8174"/>
                    <a:pt x="6418" y="8174"/>
                  </a:cubicBezTo>
                  <a:cubicBezTo>
                    <a:pt x="6454" y="8174"/>
                    <a:pt x="6489" y="8162"/>
                    <a:pt x="6513" y="8126"/>
                  </a:cubicBezTo>
                  <a:cubicBezTo>
                    <a:pt x="6632" y="8043"/>
                    <a:pt x="6751" y="7936"/>
                    <a:pt x="6858" y="7817"/>
                  </a:cubicBezTo>
                  <a:cubicBezTo>
                    <a:pt x="8644" y="6031"/>
                    <a:pt x="8644" y="3126"/>
                    <a:pt x="6858" y="1340"/>
                  </a:cubicBezTo>
                  <a:cubicBezTo>
                    <a:pt x="5965" y="447"/>
                    <a:pt x="4790" y="0"/>
                    <a:pt x="36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9916;p84"/>
            <p:cNvSpPr/>
            <p:nvPr/>
          </p:nvSpPr>
          <p:spPr>
            <a:xfrm>
              <a:off x="7691758" y="3789502"/>
              <a:ext cx="34073" cy="102918"/>
            </a:xfrm>
            <a:custGeom>
              <a:avLst/>
              <a:gdLst/>
              <a:ahLst/>
              <a:cxnLst/>
              <a:rect l="l" t="t" r="r" b="b"/>
              <a:pathLst>
                <a:path w="1073" h="3241" extrusionOk="0">
                  <a:moveTo>
                    <a:pt x="589" y="1"/>
                  </a:moveTo>
                  <a:cubicBezTo>
                    <a:pt x="580" y="1"/>
                    <a:pt x="570" y="1"/>
                    <a:pt x="560" y="2"/>
                  </a:cubicBezTo>
                  <a:cubicBezTo>
                    <a:pt x="477" y="38"/>
                    <a:pt x="429" y="121"/>
                    <a:pt x="441" y="217"/>
                  </a:cubicBezTo>
                  <a:cubicBezTo>
                    <a:pt x="715" y="1157"/>
                    <a:pt x="560" y="2145"/>
                    <a:pt x="37" y="2967"/>
                  </a:cubicBezTo>
                  <a:cubicBezTo>
                    <a:pt x="1" y="3038"/>
                    <a:pt x="13" y="3146"/>
                    <a:pt x="84" y="3205"/>
                  </a:cubicBezTo>
                  <a:cubicBezTo>
                    <a:pt x="120" y="3217"/>
                    <a:pt x="144" y="3241"/>
                    <a:pt x="167" y="3241"/>
                  </a:cubicBezTo>
                  <a:cubicBezTo>
                    <a:pt x="239" y="3241"/>
                    <a:pt x="275" y="3205"/>
                    <a:pt x="310" y="3158"/>
                  </a:cubicBezTo>
                  <a:cubicBezTo>
                    <a:pt x="906" y="2265"/>
                    <a:pt x="1072" y="1169"/>
                    <a:pt x="775" y="121"/>
                  </a:cubicBezTo>
                  <a:cubicBezTo>
                    <a:pt x="743" y="47"/>
                    <a:pt x="672" y="1"/>
                    <a:pt x="5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9917;p84"/>
            <p:cNvSpPr/>
            <p:nvPr/>
          </p:nvSpPr>
          <p:spPr>
            <a:xfrm>
              <a:off x="7536000" y="3708082"/>
              <a:ext cx="173192" cy="72052"/>
            </a:xfrm>
            <a:custGeom>
              <a:avLst/>
              <a:gdLst/>
              <a:ahLst/>
              <a:cxnLst/>
              <a:rect l="l" t="t" r="r" b="b"/>
              <a:pathLst>
                <a:path w="5454" h="2269" extrusionOk="0">
                  <a:moveTo>
                    <a:pt x="2121" y="0"/>
                  </a:moveTo>
                  <a:cubicBezTo>
                    <a:pt x="1410" y="0"/>
                    <a:pt x="707" y="204"/>
                    <a:pt x="108" y="590"/>
                  </a:cubicBezTo>
                  <a:cubicBezTo>
                    <a:pt x="36" y="638"/>
                    <a:pt x="0" y="733"/>
                    <a:pt x="60" y="828"/>
                  </a:cubicBezTo>
                  <a:cubicBezTo>
                    <a:pt x="91" y="874"/>
                    <a:pt x="147" y="906"/>
                    <a:pt x="205" y="906"/>
                  </a:cubicBezTo>
                  <a:cubicBezTo>
                    <a:pt x="237" y="906"/>
                    <a:pt x="269" y="897"/>
                    <a:pt x="298" y="876"/>
                  </a:cubicBezTo>
                  <a:cubicBezTo>
                    <a:pt x="841" y="534"/>
                    <a:pt x="1478" y="344"/>
                    <a:pt x="2123" y="344"/>
                  </a:cubicBezTo>
                  <a:cubicBezTo>
                    <a:pt x="2241" y="344"/>
                    <a:pt x="2359" y="351"/>
                    <a:pt x="2477" y="364"/>
                  </a:cubicBezTo>
                  <a:cubicBezTo>
                    <a:pt x="3251" y="435"/>
                    <a:pt x="3977" y="792"/>
                    <a:pt x="4513" y="1328"/>
                  </a:cubicBezTo>
                  <a:cubicBezTo>
                    <a:pt x="4763" y="1590"/>
                    <a:pt x="4977" y="1864"/>
                    <a:pt x="5120" y="2185"/>
                  </a:cubicBezTo>
                  <a:cubicBezTo>
                    <a:pt x="5156" y="2245"/>
                    <a:pt x="5215" y="2269"/>
                    <a:pt x="5275" y="2269"/>
                  </a:cubicBezTo>
                  <a:cubicBezTo>
                    <a:pt x="5299" y="2269"/>
                    <a:pt x="5323" y="2269"/>
                    <a:pt x="5346" y="2257"/>
                  </a:cubicBezTo>
                  <a:cubicBezTo>
                    <a:pt x="5418" y="2197"/>
                    <a:pt x="5453" y="2102"/>
                    <a:pt x="5406" y="2019"/>
                  </a:cubicBezTo>
                  <a:cubicBezTo>
                    <a:pt x="5227" y="1673"/>
                    <a:pt x="5001" y="1364"/>
                    <a:pt x="4739" y="1102"/>
                  </a:cubicBezTo>
                  <a:cubicBezTo>
                    <a:pt x="4144" y="507"/>
                    <a:pt x="3334" y="114"/>
                    <a:pt x="2489" y="18"/>
                  </a:cubicBezTo>
                  <a:cubicBezTo>
                    <a:pt x="2366" y="6"/>
                    <a:pt x="2243" y="0"/>
                    <a:pt x="2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9918;p84"/>
            <p:cNvSpPr/>
            <p:nvPr/>
          </p:nvSpPr>
          <p:spPr>
            <a:xfrm>
              <a:off x="7501228" y="3819415"/>
              <a:ext cx="75640" cy="141437"/>
            </a:xfrm>
            <a:custGeom>
              <a:avLst/>
              <a:gdLst/>
              <a:ahLst/>
              <a:cxnLst/>
              <a:rect l="l" t="t" r="r" b="b"/>
              <a:pathLst>
                <a:path w="2382" h="4454" extrusionOk="0">
                  <a:moveTo>
                    <a:pt x="1012" y="692"/>
                  </a:moveTo>
                  <a:lnTo>
                    <a:pt x="1012" y="2061"/>
                  </a:lnTo>
                  <a:cubicBezTo>
                    <a:pt x="607" y="2001"/>
                    <a:pt x="310" y="1715"/>
                    <a:pt x="310" y="1370"/>
                  </a:cubicBezTo>
                  <a:cubicBezTo>
                    <a:pt x="310" y="1025"/>
                    <a:pt x="607" y="763"/>
                    <a:pt x="1012" y="692"/>
                  </a:cubicBezTo>
                  <a:close/>
                  <a:moveTo>
                    <a:pt x="1357" y="2418"/>
                  </a:moveTo>
                  <a:cubicBezTo>
                    <a:pt x="1750" y="2477"/>
                    <a:pt x="2048" y="2751"/>
                    <a:pt x="2048" y="3097"/>
                  </a:cubicBezTo>
                  <a:cubicBezTo>
                    <a:pt x="2048" y="3430"/>
                    <a:pt x="1738" y="3704"/>
                    <a:pt x="1357" y="3763"/>
                  </a:cubicBezTo>
                  <a:lnTo>
                    <a:pt x="1357" y="2418"/>
                  </a:lnTo>
                  <a:close/>
                  <a:moveTo>
                    <a:pt x="1191" y="1"/>
                  </a:moveTo>
                  <a:cubicBezTo>
                    <a:pt x="1095" y="1"/>
                    <a:pt x="1024" y="72"/>
                    <a:pt x="1024" y="168"/>
                  </a:cubicBezTo>
                  <a:lnTo>
                    <a:pt x="1024" y="358"/>
                  </a:lnTo>
                  <a:cubicBezTo>
                    <a:pt x="441" y="430"/>
                    <a:pt x="0" y="870"/>
                    <a:pt x="0" y="1370"/>
                  </a:cubicBezTo>
                  <a:cubicBezTo>
                    <a:pt x="0" y="1882"/>
                    <a:pt x="441" y="2323"/>
                    <a:pt x="1024" y="2382"/>
                  </a:cubicBezTo>
                  <a:lnTo>
                    <a:pt x="1024" y="3763"/>
                  </a:lnTo>
                  <a:cubicBezTo>
                    <a:pt x="619" y="3704"/>
                    <a:pt x="322" y="3430"/>
                    <a:pt x="322" y="3085"/>
                  </a:cubicBezTo>
                  <a:cubicBezTo>
                    <a:pt x="322" y="2989"/>
                    <a:pt x="250" y="2918"/>
                    <a:pt x="167" y="2918"/>
                  </a:cubicBezTo>
                  <a:cubicBezTo>
                    <a:pt x="71" y="2918"/>
                    <a:pt x="0" y="2989"/>
                    <a:pt x="0" y="3085"/>
                  </a:cubicBezTo>
                  <a:cubicBezTo>
                    <a:pt x="0" y="3609"/>
                    <a:pt x="441" y="4037"/>
                    <a:pt x="1024" y="4097"/>
                  </a:cubicBezTo>
                  <a:lnTo>
                    <a:pt x="1024" y="4287"/>
                  </a:lnTo>
                  <a:cubicBezTo>
                    <a:pt x="1024" y="4371"/>
                    <a:pt x="1095" y="4454"/>
                    <a:pt x="1191" y="4454"/>
                  </a:cubicBezTo>
                  <a:cubicBezTo>
                    <a:pt x="1274" y="4454"/>
                    <a:pt x="1357" y="4371"/>
                    <a:pt x="1357" y="4287"/>
                  </a:cubicBezTo>
                  <a:lnTo>
                    <a:pt x="1357" y="4097"/>
                  </a:lnTo>
                  <a:cubicBezTo>
                    <a:pt x="1929" y="4025"/>
                    <a:pt x="2381" y="3585"/>
                    <a:pt x="2381" y="3085"/>
                  </a:cubicBezTo>
                  <a:cubicBezTo>
                    <a:pt x="2381" y="2573"/>
                    <a:pt x="1929" y="2144"/>
                    <a:pt x="1357" y="2073"/>
                  </a:cubicBezTo>
                  <a:lnTo>
                    <a:pt x="1357" y="692"/>
                  </a:lnTo>
                  <a:cubicBezTo>
                    <a:pt x="1750" y="751"/>
                    <a:pt x="2048" y="1025"/>
                    <a:pt x="2048" y="1370"/>
                  </a:cubicBezTo>
                  <a:cubicBezTo>
                    <a:pt x="2048" y="1465"/>
                    <a:pt x="2131" y="1537"/>
                    <a:pt x="2215" y="1537"/>
                  </a:cubicBezTo>
                  <a:cubicBezTo>
                    <a:pt x="2298" y="1537"/>
                    <a:pt x="2381" y="1465"/>
                    <a:pt x="2381" y="1370"/>
                  </a:cubicBezTo>
                  <a:cubicBezTo>
                    <a:pt x="2381" y="846"/>
                    <a:pt x="1929" y="418"/>
                    <a:pt x="1345" y="358"/>
                  </a:cubicBezTo>
                  <a:lnTo>
                    <a:pt x="1345" y="168"/>
                  </a:lnTo>
                  <a:cubicBezTo>
                    <a:pt x="1345" y="72"/>
                    <a:pt x="1274" y="1"/>
                    <a:pt x="1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52A6F83-46A3-6DD6-3E77-273F40611858}"/>
              </a:ext>
            </a:extLst>
          </p:cNvPr>
          <p:cNvGrpSpPr/>
          <p:nvPr/>
        </p:nvGrpSpPr>
        <p:grpSpPr>
          <a:xfrm>
            <a:off x="5315158" y="1793337"/>
            <a:ext cx="301403" cy="4344513"/>
            <a:chOff x="5315158" y="1793337"/>
            <a:chExt cx="301403" cy="4344513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892" y="1793337"/>
              <a:ext cx="270011" cy="294419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5158" y="2347209"/>
              <a:ext cx="270011" cy="294419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5158" y="3240496"/>
              <a:ext cx="270011" cy="294419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549" y="5000986"/>
              <a:ext cx="270011" cy="294419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550" y="4133783"/>
              <a:ext cx="270011" cy="294419"/>
            </a:xfrm>
            <a:prstGeom prst="rect">
              <a:avLst/>
            </a:prstGeom>
          </p:spPr>
        </p:pic>
        <p:pic>
          <p:nvPicPr>
            <p:cNvPr id="35" name="Imagem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548" y="5843431"/>
              <a:ext cx="270011" cy="294419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17F53016-EAD6-2928-995A-7046090E19B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51173" y="5916801"/>
            <a:ext cx="2179454" cy="7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9AD4B51-2CA3-476A-8D2D-E52AD7B99CB5}"/>
              </a:ext>
            </a:extLst>
          </p:cNvPr>
          <p:cNvGrpSpPr/>
          <p:nvPr/>
        </p:nvGrpSpPr>
        <p:grpSpPr>
          <a:xfrm>
            <a:off x="3897857" y="2586119"/>
            <a:ext cx="3695489" cy="1020624"/>
            <a:chOff x="3819995" y="3893476"/>
            <a:chExt cx="3695489" cy="1020624"/>
          </a:xfrm>
        </p:grpSpPr>
        <p:sp>
          <p:nvSpPr>
            <p:cNvPr id="40" name="Rounded Rectangle 28">
              <a:extLst>
                <a:ext uri="{FF2B5EF4-FFF2-40B4-BE49-F238E27FC236}">
                  <a16:creationId xmlns:a16="http://schemas.microsoft.com/office/drawing/2014/main" id="{900E0CCE-C0EF-4210-91DF-3FA3A335EF0D}"/>
                </a:ext>
              </a:extLst>
            </p:cNvPr>
            <p:cNvSpPr/>
            <p:nvPr/>
          </p:nvSpPr>
          <p:spPr>
            <a:xfrm>
              <a:off x="3821747" y="3893476"/>
              <a:ext cx="3528000" cy="936000"/>
            </a:xfrm>
            <a:prstGeom prst="roundRect">
              <a:avLst>
                <a:gd name="adj" fmla="val 1231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1" name="Title 3">
              <a:extLst>
                <a:ext uri="{FF2B5EF4-FFF2-40B4-BE49-F238E27FC236}">
                  <a16:creationId xmlns:a16="http://schemas.microsoft.com/office/drawing/2014/main" id="{05E92E9F-D0D0-4F3C-905F-5155E21ADD52}"/>
                </a:ext>
              </a:extLst>
            </p:cNvPr>
            <p:cNvSpPr txBox="1">
              <a:spLocks/>
            </p:cNvSpPr>
            <p:nvPr/>
          </p:nvSpPr>
          <p:spPr>
            <a:xfrm>
              <a:off x="4471573" y="4145652"/>
              <a:ext cx="1460386" cy="48465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Área de Atuação</a:t>
              </a:r>
            </a:p>
          </p:txBody>
        </p:sp>
        <p:cxnSp>
          <p:nvCxnSpPr>
            <p:cNvPr id="33" name="Straight Connector 6">
              <a:extLst>
                <a:ext uri="{FF2B5EF4-FFF2-40B4-BE49-F238E27FC236}">
                  <a16:creationId xmlns:a16="http://schemas.microsoft.com/office/drawing/2014/main" id="{26B3CA14-C927-48BA-90F7-D2289A86DA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62990" y="4384537"/>
              <a:ext cx="648000" cy="0"/>
            </a:xfrm>
            <a:prstGeom prst="line">
              <a:avLst/>
            </a:prstGeom>
            <a:ln w="1905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itle 3">
              <a:extLst>
                <a:ext uri="{FF2B5EF4-FFF2-40B4-BE49-F238E27FC236}">
                  <a16:creationId xmlns:a16="http://schemas.microsoft.com/office/drawing/2014/main" id="{171FC04C-4D0A-45AF-AAE9-99EF7A6BF352}"/>
                </a:ext>
              </a:extLst>
            </p:cNvPr>
            <p:cNvSpPr txBox="1">
              <a:spLocks/>
            </p:cNvSpPr>
            <p:nvPr/>
          </p:nvSpPr>
          <p:spPr>
            <a:xfrm>
              <a:off x="5852730" y="3957545"/>
              <a:ext cx="1662754" cy="95655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46F3"/>
                </a:buClr>
                <a:buSzPct val="15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2.074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64646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municípios</a:t>
              </a:r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07808173-D5E3-4F65-9FC6-69D83F87F9AE}"/>
                </a:ext>
              </a:extLst>
            </p:cNvPr>
            <p:cNvGrpSpPr/>
            <p:nvPr/>
          </p:nvGrpSpPr>
          <p:grpSpPr>
            <a:xfrm>
              <a:off x="3910423" y="4090207"/>
              <a:ext cx="558923" cy="558923"/>
              <a:chOff x="3988245" y="4090207"/>
              <a:chExt cx="558923" cy="558923"/>
            </a:xfrm>
          </p:grpSpPr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E2B448C0-BF5E-49FC-AF83-EDE2EBAC667E}"/>
                  </a:ext>
                </a:extLst>
              </p:cNvPr>
              <p:cNvSpPr/>
              <p:nvPr/>
            </p:nvSpPr>
            <p:spPr>
              <a:xfrm>
                <a:off x="3988245" y="4090207"/>
                <a:ext cx="558923" cy="558923"/>
              </a:xfrm>
              <a:prstGeom prst="ellipse">
                <a:avLst/>
              </a:prstGeom>
              <a:solidFill>
                <a:srgbClr val="A61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tlCol="0" anchor="ctr"/>
              <a:lstStyle/>
              <a:p>
                <a:pPr marL="0" marR="0" lvl="0" indent="0" algn="ctr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7F7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grpSp>
            <p:nvGrpSpPr>
              <p:cNvPr id="42" name="Google Shape;4013;p45"/>
              <p:cNvGrpSpPr/>
              <p:nvPr/>
            </p:nvGrpSpPr>
            <p:grpSpPr>
              <a:xfrm>
                <a:off x="4105633" y="4155146"/>
                <a:ext cx="324146" cy="368820"/>
                <a:chOff x="1516475" y="238075"/>
                <a:chExt cx="424650" cy="483175"/>
              </a:xfrm>
              <a:solidFill>
                <a:srgbClr val="FFFFFF"/>
              </a:solidFill>
            </p:grpSpPr>
            <p:sp>
              <p:nvSpPr>
                <p:cNvPr id="47" name="Google Shape;4014;p45"/>
                <p:cNvSpPr/>
                <p:nvPr/>
              </p:nvSpPr>
              <p:spPr>
                <a:xfrm>
                  <a:off x="1516475" y="238075"/>
                  <a:ext cx="424650" cy="48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86" h="19327" extrusionOk="0">
                      <a:moveTo>
                        <a:pt x="8491" y="1134"/>
                      </a:moveTo>
                      <a:cubicBezTo>
                        <a:pt x="11302" y="1134"/>
                        <a:pt x="13588" y="3438"/>
                        <a:pt x="13588" y="6267"/>
                      </a:cubicBezTo>
                      <a:cubicBezTo>
                        <a:pt x="13588" y="7318"/>
                        <a:pt x="13262" y="8342"/>
                        <a:pt x="12655" y="9199"/>
                      </a:cubicBezTo>
                      <a:cubicBezTo>
                        <a:pt x="12625" y="9242"/>
                        <a:pt x="12604" y="9272"/>
                        <a:pt x="12595" y="9284"/>
                      </a:cubicBezTo>
                      <a:lnTo>
                        <a:pt x="8491" y="15724"/>
                      </a:lnTo>
                      <a:lnTo>
                        <a:pt x="4388" y="9287"/>
                      </a:lnTo>
                      <a:cubicBezTo>
                        <a:pt x="4382" y="9275"/>
                        <a:pt x="4373" y="9266"/>
                        <a:pt x="4367" y="9257"/>
                      </a:cubicBezTo>
                      <a:cubicBezTo>
                        <a:pt x="4249" y="9091"/>
                        <a:pt x="4140" y="8921"/>
                        <a:pt x="4041" y="8743"/>
                      </a:cubicBezTo>
                      <a:cubicBezTo>
                        <a:pt x="3618" y="7985"/>
                        <a:pt x="3398" y="7134"/>
                        <a:pt x="3398" y="6267"/>
                      </a:cubicBezTo>
                      <a:cubicBezTo>
                        <a:pt x="3398" y="6174"/>
                        <a:pt x="3398" y="6080"/>
                        <a:pt x="3404" y="5990"/>
                      </a:cubicBezTo>
                      <a:cubicBezTo>
                        <a:pt x="3552" y="3266"/>
                        <a:pt x="5786" y="1134"/>
                        <a:pt x="8491" y="1134"/>
                      </a:cubicBezTo>
                      <a:close/>
                      <a:moveTo>
                        <a:pt x="11049" y="13819"/>
                      </a:moveTo>
                      <a:cubicBezTo>
                        <a:pt x="14358" y="14233"/>
                        <a:pt x="15853" y="15289"/>
                        <a:pt x="15853" y="15930"/>
                      </a:cubicBezTo>
                      <a:cubicBezTo>
                        <a:pt x="15853" y="16304"/>
                        <a:pt x="15339" y="16887"/>
                        <a:pt x="13905" y="17397"/>
                      </a:cubicBezTo>
                      <a:cubicBezTo>
                        <a:pt x="12471" y="17910"/>
                        <a:pt x="10545" y="18194"/>
                        <a:pt x="8491" y="18194"/>
                      </a:cubicBezTo>
                      <a:cubicBezTo>
                        <a:pt x="6438" y="18194"/>
                        <a:pt x="4515" y="17910"/>
                        <a:pt x="3077" y="17397"/>
                      </a:cubicBezTo>
                      <a:cubicBezTo>
                        <a:pt x="1640" y="16884"/>
                        <a:pt x="1133" y="16304"/>
                        <a:pt x="1133" y="15930"/>
                      </a:cubicBezTo>
                      <a:cubicBezTo>
                        <a:pt x="1133" y="15289"/>
                        <a:pt x="2625" y="14233"/>
                        <a:pt x="5934" y="13819"/>
                      </a:cubicBezTo>
                      <a:lnTo>
                        <a:pt x="8014" y="17083"/>
                      </a:lnTo>
                      <a:cubicBezTo>
                        <a:pt x="8126" y="17258"/>
                        <a:pt x="8309" y="17346"/>
                        <a:pt x="8491" y="17346"/>
                      </a:cubicBezTo>
                      <a:cubicBezTo>
                        <a:pt x="8674" y="17346"/>
                        <a:pt x="8857" y="17258"/>
                        <a:pt x="8968" y="17083"/>
                      </a:cubicBezTo>
                      <a:lnTo>
                        <a:pt x="11049" y="13819"/>
                      </a:lnTo>
                      <a:close/>
                      <a:moveTo>
                        <a:pt x="8494" y="1"/>
                      </a:moveTo>
                      <a:cubicBezTo>
                        <a:pt x="6947" y="1"/>
                        <a:pt x="5399" y="578"/>
                        <a:pt x="4201" y="1738"/>
                      </a:cubicBezTo>
                      <a:cubicBezTo>
                        <a:pt x="3050" y="2837"/>
                        <a:pt x="2359" y="4338"/>
                        <a:pt x="2274" y="5929"/>
                      </a:cubicBezTo>
                      <a:cubicBezTo>
                        <a:pt x="2268" y="6041"/>
                        <a:pt x="2265" y="6156"/>
                        <a:pt x="2265" y="6267"/>
                      </a:cubicBezTo>
                      <a:cubicBezTo>
                        <a:pt x="2265" y="7327"/>
                        <a:pt x="2534" y="8372"/>
                        <a:pt x="3050" y="9296"/>
                      </a:cubicBezTo>
                      <a:cubicBezTo>
                        <a:pt x="3168" y="9507"/>
                        <a:pt x="3301" y="9713"/>
                        <a:pt x="3440" y="9909"/>
                      </a:cubicBezTo>
                      <a:lnTo>
                        <a:pt x="5267" y="12771"/>
                      </a:lnTo>
                      <a:cubicBezTo>
                        <a:pt x="3953" y="12971"/>
                        <a:pt x="2809" y="13294"/>
                        <a:pt x="1921" y="13713"/>
                      </a:cubicBezTo>
                      <a:cubicBezTo>
                        <a:pt x="333" y="14465"/>
                        <a:pt x="1" y="15332"/>
                        <a:pt x="1" y="15930"/>
                      </a:cubicBezTo>
                      <a:cubicBezTo>
                        <a:pt x="1" y="16648"/>
                        <a:pt x="469" y="17669"/>
                        <a:pt x="2697" y="18466"/>
                      </a:cubicBezTo>
                      <a:cubicBezTo>
                        <a:pt x="4252" y="19022"/>
                        <a:pt x="6311" y="19326"/>
                        <a:pt x="8491" y="19326"/>
                      </a:cubicBezTo>
                      <a:cubicBezTo>
                        <a:pt x="10671" y="19326"/>
                        <a:pt x="12731" y="19022"/>
                        <a:pt x="14286" y="18466"/>
                      </a:cubicBezTo>
                      <a:cubicBezTo>
                        <a:pt x="16514" y="17669"/>
                        <a:pt x="16985" y="16648"/>
                        <a:pt x="16985" y="15930"/>
                      </a:cubicBezTo>
                      <a:cubicBezTo>
                        <a:pt x="16985" y="15332"/>
                        <a:pt x="16650" y="14465"/>
                        <a:pt x="15062" y="13713"/>
                      </a:cubicBezTo>
                      <a:cubicBezTo>
                        <a:pt x="14174" y="13294"/>
                        <a:pt x="13030" y="12971"/>
                        <a:pt x="11716" y="12768"/>
                      </a:cubicBezTo>
                      <a:lnTo>
                        <a:pt x="13549" y="9897"/>
                      </a:lnTo>
                      <a:lnTo>
                        <a:pt x="13561" y="9879"/>
                      </a:lnTo>
                      <a:cubicBezTo>
                        <a:pt x="13567" y="9873"/>
                        <a:pt x="13570" y="9867"/>
                        <a:pt x="13576" y="9861"/>
                      </a:cubicBezTo>
                      <a:cubicBezTo>
                        <a:pt x="15327" y="7382"/>
                        <a:pt x="15041" y="3997"/>
                        <a:pt x="12897" y="1847"/>
                      </a:cubicBezTo>
                      <a:cubicBezTo>
                        <a:pt x="11689" y="618"/>
                        <a:pt x="10092" y="1"/>
                        <a:pt x="849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4015;p45"/>
                <p:cNvSpPr/>
                <p:nvPr/>
              </p:nvSpPr>
              <p:spPr>
                <a:xfrm>
                  <a:off x="1652425" y="324000"/>
                  <a:ext cx="147150" cy="1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5663" extrusionOk="0">
                      <a:moveTo>
                        <a:pt x="3054" y="1131"/>
                      </a:moveTo>
                      <a:cubicBezTo>
                        <a:pt x="3495" y="1131"/>
                        <a:pt x="3930" y="1303"/>
                        <a:pt x="4255" y="1629"/>
                      </a:cubicBezTo>
                      <a:cubicBezTo>
                        <a:pt x="4741" y="2115"/>
                        <a:pt x="4886" y="2845"/>
                        <a:pt x="4623" y="3480"/>
                      </a:cubicBezTo>
                      <a:cubicBezTo>
                        <a:pt x="4361" y="4114"/>
                        <a:pt x="3742" y="4530"/>
                        <a:pt x="3053" y="4530"/>
                      </a:cubicBezTo>
                      <a:cubicBezTo>
                        <a:pt x="2114" y="4527"/>
                        <a:pt x="1356" y="3769"/>
                        <a:pt x="1356" y="2830"/>
                      </a:cubicBezTo>
                      <a:cubicBezTo>
                        <a:pt x="1356" y="2142"/>
                        <a:pt x="1770" y="1523"/>
                        <a:pt x="2404" y="1260"/>
                      </a:cubicBezTo>
                      <a:cubicBezTo>
                        <a:pt x="2614" y="1173"/>
                        <a:pt x="2835" y="1131"/>
                        <a:pt x="3054" y="1131"/>
                      </a:cubicBezTo>
                      <a:close/>
                      <a:moveTo>
                        <a:pt x="3053" y="0"/>
                      </a:moveTo>
                      <a:cubicBezTo>
                        <a:pt x="2316" y="0"/>
                        <a:pt x="1593" y="287"/>
                        <a:pt x="1051" y="828"/>
                      </a:cubicBezTo>
                      <a:cubicBezTo>
                        <a:pt x="242" y="1638"/>
                        <a:pt x="1" y="2855"/>
                        <a:pt x="439" y="3914"/>
                      </a:cubicBezTo>
                      <a:cubicBezTo>
                        <a:pt x="876" y="4971"/>
                        <a:pt x="1909" y="5663"/>
                        <a:pt x="3053" y="5663"/>
                      </a:cubicBezTo>
                      <a:cubicBezTo>
                        <a:pt x="4617" y="5660"/>
                        <a:pt x="5883" y="4394"/>
                        <a:pt x="5886" y="2830"/>
                      </a:cubicBezTo>
                      <a:cubicBezTo>
                        <a:pt x="5886" y="1686"/>
                        <a:pt x="5194" y="653"/>
                        <a:pt x="4137" y="216"/>
                      </a:cubicBezTo>
                      <a:cubicBezTo>
                        <a:pt x="3786" y="70"/>
                        <a:pt x="3418" y="0"/>
                        <a:pt x="30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9" name="Rectangle 10"/>
            <p:cNvSpPr/>
            <p:nvPr/>
          </p:nvSpPr>
          <p:spPr>
            <a:xfrm flipV="1">
              <a:off x="3819995" y="3893476"/>
              <a:ext cx="3528000" cy="45719"/>
            </a:xfrm>
            <a:prstGeom prst="rect">
              <a:avLst/>
            </a:prstGeom>
            <a:solidFill>
              <a:srgbClr val="A6193C"/>
            </a:solidFill>
            <a:ln>
              <a:noFill/>
            </a:ln>
            <a:effectLst>
              <a:outerShdw blurRad="508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marL="0" marR="0" lvl="0" indent="0" algn="l" defTabSz="91433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3BC027A-C213-4A84-853B-29798ADDB584}"/>
              </a:ext>
            </a:extLst>
          </p:cNvPr>
          <p:cNvGrpSpPr/>
          <p:nvPr/>
        </p:nvGrpSpPr>
        <p:grpSpPr>
          <a:xfrm>
            <a:off x="3897857" y="3848546"/>
            <a:ext cx="3529754" cy="936000"/>
            <a:chOff x="3942248" y="5435680"/>
            <a:chExt cx="3529754" cy="936000"/>
          </a:xfrm>
        </p:grpSpPr>
        <p:sp>
          <p:nvSpPr>
            <p:cNvPr id="55" name="Rounded Rectangle 28">
              <a:extLst>
                <a:ext uri="{FF2B5EF4-FFF2-40B4-BE49-F238E27FC236}">
                  <a16:creationId xmlns:a16="http://schemas.microsoft.com/office/drawing/2014/main" id="{900E0CCE-C0EF-4210-91DF-3FA3A335EF0D}"/>
                </a:ext>
              </a:extLst>
            </p:cNvPr>
            <p:cNvSpPr/>
            <p:nvPr/>
          </p:nvSpPr>
          <p:spPr>
            <a:xfrm>
              <a:off x="3944002" y="5435680"/>
              <a:ext cx="3528000" cy="936000"/>
            </a:xfrm>
            <a:prstGeom prst="roundRect">
              <a:avLst>
                <a:gd name="adj" fmla="val 1231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6" name="Title 3">
              <a:extLst>
                <a:ext uri="{FF2B5EF4-FFF2-40B4-BE49-F238E27FC236}">
                  <a16:creationId xmlns:a16="http://schemas.microsoft.com/office/drawing/2014/main" id="{05E92E9F-D0D0-4F3C-905F-5155E21ADD52}"/>
                </a:ext>
              </a:extLst>
            </p:cNvPr>
            <p:cNvSpPr txBox="1">
              <a:spLocks/>
            </p:cNvSpPr>
            <p:nvPr/>
          </p:nvSpPr>
          <p:spPr>
            <a:xfrm>
              <a:off x="4749470" y="5678402"/>
              <a:ext cx="1785437" cy="48465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Agências</a:t>
              </a:r>
            </a:p>
          </p:txBody>
        </p:sp>
        <p:sp>
          <p:nvSpPr>
            <p:cNvPr id="58" name="Oval 7">
              <a:extLst>
                <a:ext uri="{FF2B5EF4-FFF2-40B4-BE49-F238E27FC236}">
                  <a16:creationId xmlns:a16="http://schemas.microsoft.com/office/drawing/2014/main" id="{E2B448C0-BF5E-49FC-AF83-EDE2EBAC667E}"/>
                </a:ext>
              </a:extLst>
            </p:cNvPr>
            <p:cNvSpPr/>
            <p:nvPr/>
          </p:nvSpPr>
          <p:spPr>
            <a:xfrm>
              <a:off x="4110499" y="5604130"/>
              <a:ext cx="558923" cy="558923"/>
            </a:xfrm>
            <a:prstGeom prst="ellipse">
              <a:avLst/>
            </a:prstGeom>
            <a:solidFill>
              <a:srgbClr val="E55C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tlCol="0" anchor="ctr"/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3" name="Title 3">
              <a:extLst>
                <a:ext uri="{FF2B5EF4-FFF2-40B4-BE49-F238E27FC236}">
                  <a16:creationId xmlns:a16="http://schemas.microsoft.com/office/drawing/2014/main" id="{171FC04C-4D0A-45AF-AAE9-99EF7A6BF352}"/>
                </a:ext>
              </a:extLst>
            </p:cNvPr>
            <p:cNvSpPr txBox="1">
              <a:spLocks/>
            </p:cNvSpPr>
            <p:nvPr/>
          </p:nvSpPr>
          <p:spPr>
            <a:xfrm>
              <a:off x="6349893" y="5623832"/>
              <a:ext cx="1120356" cy="61709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46F3"/>
                </a:buClr>
                <a:buSzPct val="15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297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70000"/>
                  </a:srgbClr>
                </a:solidFill>
                <a:effectLst/>
                <a:uLnTx/>
                <a:uFillTx/>
                <a:latin typeface="Open Sans"/>
                <a:ea typeface="Roboto Light" charset="0"/>
                <a:cs typeface="Roboto Light" charset="0"/>
              </a:endParaRPr>
            </a:p>
          </p:txBody>
        </p:sp>
        <p:sp>
          <p:nvSpPr>
            <p:cNvPr id="67" name="Rectangle 10"/>
            <p:cNvSpPr/>
            <p:nvPr/>
          </p:nvSpPr>
          <p:spPr>
            <a:xfrm flipV="1">
              <a:off x="3942248" y="5435806"/>
              <a:ext cx="3528000" cy="45719"/>
            </a:xfrm>
            <a:prstGeom prst="rect">
              <a:avLst/>
            </a:prstGeom>
            <a:solidFill>
              <a:srgbClr val="E55C3A"/>
            </a:solidFill>
            <a:ln>
              <a:noFill/>
            </a:ln>
            <a:effectLst>
              <a:outerShdw blurRad="508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marL="0" marR="0" lvl="0" indent="0" algn="l" defTabSz="91433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71" name="Google Shape;4370;p46"/>
            <p:cNvGrpSpPr/>
            <p:nvPr/>
          </p:nvGrpSpPr>
          <p:grpSpPr>
            <a:xfrm>
              <a:off x="4216530" y="5697351"/>
              <a:ext cx="330959" cy="334076"/>
              <a:chOff x="-60987050" y="2671402"/>
              <a:chExt cx="315850" cy="318825"/>
            </a:xfrm>
            <a:solidFill>
              <a:srgbClr val="FFFFFF"/>
            </a:solidFill>
          </p:grpSpPr>
          <p:sp>
            <p:nvSpPr>
              <p:cNvPr id="72" name="Google Shape;4371;p46"/>
              <p:cNvSpPr/>
              <p:nvPr/>
            </p:nvSpPr>
            <p:spPr>
              <a:xfrm>
                <a:off x="-60987050" y="2671402"/>
                <a:ext cx="31585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12753" extrusionOk="0">
                    <a:moveTo>
                      <a:pt x="6270" y="844"/>
                    </a:moveTo>
                    <a:lnTo>
                      <a:pt x="11783" y="3175"/>
                    </a:lnTo>
                    <a:lnTo>
                      <a:pt x="11783" y="4152"/>
                    </a:lnTo>
                    <a:lnTo>
                      <a:pt x="757" y="4152"/>
                    </a:lnTo>
                    <a:lnTo>
                      <a:pt x="757" y="3175"/>
                    </a:lnTo>
                    <a:lnTo>
                      <a:pt x="6270" y="844"/>
                    </a:lnTo>
                    <a:close/>
                    <a:moveTo>
                      <a:pt x="2552" y="5002"/>
                    </a:moveTo>
                    <a:lnTo>
                      <a:pt x="2552" y="10232"/>
                    </a:lnTo>
                    <a:lnTo>
                      <a:pt x="1733" y="10232"/>
                    </a:lnTo>
                    <a:lnTo>
                      <a:pt x="1733" y="5002"/>
                    </a:lnTo>
                    <a:close/>
                    <a:moveTo>
                      <a:pt x="5041" y="5002"/>
                    </a:moveTo>
                    <a:lnTo>
                      <a:pt x="5041" y="10232"/>
                    </a:lnTo>
                    <a:lnTo>
                      <a:pt x="3403" y="10232"/>
                    </a:lnTo>
                    <a:lnTo>
                      <a:pt x="3403" y="5002"/>
                    </a:lnTo>
                    <a:close/>
                    <a:moveTo>
                      <a:pt x="6711" y="5002"/>
                    </a:moveTo>
                    <a:lnTo>
                      <a:pt x="6711" y="10232"/>
                    </a:lnTo>
                    <a:lnTo>
                      <a:pt x="5860" y="10232"/>
                    </a:lnTo>
                    <a:lnTo>
                      <a:pt x="5860" y="5002"/>
                    </a:lnTo>
                    <a:close/>
                    <a:moveTo>
                      <a:pt x="9168" y="5002"/>
                    </a:moveTo>
                    <a:lnTo>
                      <a:pt x="9168" y="10232"/>
                    </a:lnTo>
                    <a:lnTo>
                      <a:pt x="7530" y="10232"/>
                    </a:lnTo>
                    <a:lnTo>
                      <a:pt x="7530" y="5002"/>
                    </a:lnTo>
                    <a:close/>
                    <a:moveTo>
                      <a:pt x="10838" y="5002"/>
                    </a:moveTo>
                    <a:lnTo>
                      <a:pt x="10838" y="10232"/>
                    </a:lnTo>
                    <a:lnTo>
                      <a:pt x="10019" y="10232"/>
                    </a:lnTo>
                    <a:lnTo>
                      <a:pt x="10019" y="5002"/>
                    </a:lnTo>
                    <a:close/>
                    <a:moveTo>
                      <a:pt x="11374" y="11020"/>
                    </a:moveTo>
                    <a:cubicBezTo>
                      <a:pt x="11594" y="11051"/>
                      <a:pt x="11783" y="11209"/>
                      <a:pt x="11783" y="11461"/>
                    </a:cubicBezTo>
                    <a:lnTo>
                      <a:pt x="11783" y="11870"/>
                    </a:lnTo>
                    <a:lnTo>
                      <a:pt x="757" y="11870"/>
                    </a:lnTo>
                    <a:lnTo>
                      <a:pt x="757" y="11461"/>
                    </a:lnTo>
                    <a:cubicBezTo>
                      <a:pt x="757" y="11209"/>
                      <a:pt x="946" y="11020"/>
                      <a:pt x="1198" y="11020"/>
                    </a:cubicBezTo>
                    <a:close/>
                    <a:moveTo>
                      <a:pt x="6290" y="1"/>
                    </a:moveTo>
                    <a:cubicBezTo>
                      <a:pt x="6238" y="1"/>
                      <a:pt x="6191" y="9"/>
                      <a:pt x="6144" y="25"/>
                    </a:cubicBezTo>
                    <a:lnTo>
                      <a:pt x="252" y="2514"/>
                    </a:lnTo>
                    <a:cubicBezTo>
                      <a:pt x="95" y="2577"/>
                      <a:pt x="0" y="2703"/>
                      <a:pt x="0" y="2892"/>
                    </a:cubicBezTo>
                    <a:lnTo>
                      <a:pt x="0" y="4561"/>
                    </a:lnTo>
                    <a:cubicBezTo>
                      <a:pt x="0" y="4782"/>
                      <a:pt x="189" y="5002"/>
                      <a:pt x="410" y="5002"/>
                    </a:cubicBezTo>
                    <a:lnTo>
                      <a:pt x="946" y="5002"/>
                    </a:lnTo>
                    <a:lnTo>
                      <a:pt x="946" y="10264"/>
                    </a:lnTo>
                    <a:cubicBezTo>
                      <a:pt x="410" y="10390"/>
                      <a:pt x="0" y="10894"/>
                      <a:pt x="0" y="11492"/>
                    </a:cubicBezTo>
                    <a:lnTo>
                      <a:pt x="0" y="12311"/>
                    </a:lnTo>
                    <a:cubicBezTo>
                      <a:pt x="0" y="12532"/>
                      <a:pt x="189" y="12753"/>
                      <a:pt x="410" y="12753"/>
                    </a:cubicBezTo>
                    <a:lnTo>
                      <a:pt x="12256" y="12753"/>
                    </a:lnTo>
                    <a:cubicBezTo>
                      <a:pt x="12476" y="12753"/>
                      <a:pt x="12634" y="12532"/>
                      <a:pt x="12634" y="12311"/>
                    </a:cubicBezTo>
                    <a:lnTo>
                      <a:pt x="12634" y="11492"/>
                    </a:lnTo>
                    <a:cubicBezTo>
                      <a:pt x="12634" y="10894"/>
                      <a:pt x="12256" y="10390"/>
                      <a:pt x="11689" y="10264"/>
                    </a:cubicBezTo>
                    <a:lnTo>
                      <a:pt x="11689" y="5002"/>
                    </a:lnTo>
                    <a:lnTo>
                      <a:pt x="12256" y="5002"/>
                    </a:lnTo>
                    <a:cubicBezTo>
                      <a:pt x="12476" y="5002"/>
                      <a:pt x="12634" y="4782"/>
                      <a:pt x="12634" y="4561"/>
                    </a:cubicBezTo>
                    <a:lnTo>
                      <a:pt x="12634" y="2892"/>
                    </a:lnTo>
                    <a:cubicBezTo>
                      <a:pt x="12602" y="2734"/>
                      <a:pt x="12539" y="2577"/>
                      <a:pt x="12382" y="2514"/>
                    </a:cubicBezTo>
                    <a:lnTo>
                      <a:pt x="6459" y="25"/>
                    </a:lnTo>
                    <a:cubicBezTo>
                      <a:pt x="6396" y="9"/>
                      <a:pt x="6341" y="1"/>
                      <a:pt x="629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3" name="Google Shape;4372;p46"/>
              <p:cNvSpPr/>
              <p:nvPr/>
            </p:nvSpPr>
            <p:spPr>
              <a:xfrm>
                <a:off x="-60839775" y="2731075"/>
                <a:ext cx="19725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789" extrusionOk="0">
                    <a:moveTo>
                      <a:pt x="379" y="0"/>
                    </a:moveTo>
                    <a:cubicBezTo>
                      <a:pt x="158" y="0"/>
                      <a:pt x="1" y="190"/>
                      <a:pt x="1" y="379"/>
                    </a:cubicBezTo>
                    <a:cubicBezTo>
                      <a:pt x="1" y="599"/>
                      <a:pt x="158" y="788"/>
                      <a:pt x="379" y="788"/>
                    </a:cubicBezTo>
                    <a:cubicBezTo>
                      <a:pt x="599" y="788"/>
                      <a:pt x="789" y="599"/>
                      <a:pt x="789" y="379"/>
                    </a:cubicBezTo>
                    <a:cubicBezTo>
                      <a:pt x="789" y="190"/>
                      <a:pt x="599" y="0"/>
                      <a:pt x="3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cxnSp>
          <p:nvCxnSpPr>
            <p:cNvPr id="80" name="Straight Connector 6">
              <a:extLst>
                <a:ext uri="{FF2B5EF4-FFF2-40B4-BE49-F238E27FC236}">
                  <a16:creationId xmlns:a16="http://schemas.microsoft.com/office/drawing/2014/main" id="{7E553226-09E8-445F-8DC1-CAFAA60859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91424" y="5928130"/>
              <a:ext cx="648000" cy="0"/>
            </a:xfrm>
            <a:prstGeom prst="line">
              <a:avLst/>
            </a:prstGeom>
            <a:ln w="1905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26A55C0-6BBF-4CCD-AD81-89E364EA3D3E}"/>
              </a:ext>
            </a:extLst>
          </p:cNvPr>
          <p:cNvGrpSpPr/>
          <p:nvPr/>
        </p:nvGrpSpPr>
        <p:grpSpPr>
          <a:xfrm>
            <a:off x="3897857" y="1305166"/>
            <a:ext cx="3529754" cy="944320"/>
            <a:chOff x="3678956" y="1598646"/>
            <a:chExt cx="3529754" cy="944320"/>
          </a:xfrm>
        </p:grpSpPr>
        <p:sp>
          <p:nvSpPr>
            <p:cNvPr id="75" name="Rounded Rectangle 28">
              <a:extLst>
                <a:ext uri="{FF2B5EF4-FFF2-40B4-BE49-F238E27FC236}">
                  <a16:creationId xmlns:a16="http://schemas.microsoft.com/office/drawing/2014/main" id="{900E0CCE-C0EF-4210-91DF-3FA3A335EF0D}"/>
                </a:ext>
              </a:extLst>
            </p:cNvPr>
            <p:cNvSpPr/>
            <p:nvPr/>
          </p:nvSpPr>
          <p:spPr>
            <a:xfrm>
              <a:off x="3680710" y="1606966"/>
              <a:ext cx="3528000" cy="936000"/>
            </a:xfrm>
            <a:prstGeom prst="roundRect">
              <a:avLst>
                <a:gd name="adj" fmla="val 1231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6" name="Title 3">
              <a:extLst>
                <a:ext uri="{FF2B5EF4-FFF2-40B4-BE49-F238E27FC236}">
                  <a16:creationId xmlns:a16="http://schemas.microsoft.com/office/drawing/2014/main" id="{05E92E9F-D0D0-4F3C-905F-5155E21ADD52}"/>
                </a:ext>
              </a:extLst>
            </p:cNvPr>
            <p:cNvSpPr txBox="1">
              <a:spLocks/>
            </p:cNvSpPr>
            <p:nvPr/>
          </p:nvSpPr>
          <p:spPr>
            <a:xfrm>
              <a:off x="4451889" y="1830861"/>
              <a:ext cx="1599246" cy="48465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Clientes Ativos</a:t>
              </a:r>
            </a:p>
          </p:txBody>
        </p:sp>
        <p:sp>
          <p:nvSpPr>
            <p:cNvPr id="78" name="Oval 7">
              <a:extLst>
                <a:ext uri="{FF2B5EF4-FFF2-40B4-BE49-F238E27FC236}">
                  <a16:creationId xmlns:a16="http://schemas.microsoft.com/office/drawing/2014/main" id="{E2B448C0-BF5E-49FC-AF83-EDE2EBAC667E}"/>
                </a:ext>
              </a:extLst>
            </p:cNvPr>
            <p:cNvSpPr/>
            <p:nvPr/>
          </p:nvSpPr>
          <p:spPr>
            <a:xfrm>
              <a:off x="3847207" y="1775416"/>
              <a:ext cx="558923" cy="558923"/>
            </a:xfrm>
            <a:prstGeom prst="ellipse">
              <a:avLst/>
            </a:prstGeom>
            <a:solidFill>
              <a:srgbClr val="F6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tlCol="0" anchor="ctr"/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9" name="Title 3">
              <a:extLst>
                <a:ext uri="{FF2B5EF4-FFF2-40B4-BE49-F238E27FC236}">
                  <a16:creationId xmlns:a16="http://schemas.microsoft.com/office/drawing/2014/main" id="{171FC04C-4D0A-45AF-AAE9-99EF7A6BF352}"/>
                </a:ext>
              </a:extLst>
            </p:cNvPr>
            <p:cNvSpPr txBox="1">
              <a:spLocks/>
            </p:cNvSpPr>
            <p:nvPr/>
          </p:nvSpPr>
          <p:spPr>
            <a:xfrm>
              <a:off x="6090795" y="1683945"/>
              <a:ext cx="1084176" cy="706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46F3"/>
                </a:buClr>
                <a:buSzPct val="15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6,0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64646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milhões</a:t>
              </a:r>
            </a:p>
          </p:txBody>
        </p:sp>
        <p:sp>
          <p:nvSpPr>
            <p:cNvPr id="83" name="Rectangle 10"/>
            <p:cNvSpPr/>
            <p:nvPr/>
          </p:nvSpPr>
          <p:spPr>
            <a:xfrm flipV="1">
              <a:off x="3678956" y="1598646"/>
              <a:ext cx="3528000" cy="45719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  <a:effectLst>
              <a:outerShdw blurRad="508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marL="0" marR="0" lvl="0" indent="0" algn="l" defTabSz="91433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94" name="Google Shape;8459;p55"/>
            <p:cNvGrpSpPr/>
            <p:nvPr/>
          </p:nvGrpSpPr>
          <p:grpSpPr>
            <a:xfrm>
              <a:off x="3933631" y="1878988"/>
              <a:ext cx="386075" cy="385066"/>
              <a:chOff x="3599701" y="1954475"/>
              <a:chExt cx="296175" cy="295400"/>
            </a:xfrm>
            <a:solidFill>
              <a:srgbClr val="FFFFFF"/>
            </a:solidFill>
          </p:grpSpPr>
          <p:sp>
            <p:nvSpPr>
              <p:cNvPr id="95" name="Google Shape;8460;p55"/>
              <p:cNvSpPr/>
              <p:nvPr/>
            </p:nvSpPr>
            <p:spPr>
              <a:xfrm>
                <a:off x="3599701" y="1954475"/>
                <a:ext cx="296175" cy="295400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1816" extrusionOk="0">
                    <a:moveTo>
                      <a:pt x="3151" y="694"/>
                    </a:moveTo>
                    <a:cubicBezTo>
                      <a:pt x="3718" y="694"/>
                      <a:pt x="4159" y="1166"/>
                      <a:pt x="4159" y="1734"/>
                    </a:cubicBezTo>
                    <a:cubicBezTo>
                      <a:pt x="4159" y="2301"/>
                      <a:pt x="3686" y="2742"/>
                      <a:pt x="3151" y="2742"/>
                    </a:cubicBezTo>
                    <a:cubicBezTo>
                      <a:pt x="2584" y="2742"/>
                      <a:pt x="2111" y="2269"/>
                      <a:pt x="2111" y="1734"/>
                    </a:cubicBezTo>
                    <a:cubicBezTo>
                      <a:pt x="2080" y="1166"/>
                      <a:pt x="2552" y="694"/>
                      <a:pt x="3151" y="694"/>
                    </a:cubicBezTo>
                    <a:close/>
                    <a:moveTo>
                      <a:pt x="8727" y="694"/>
                    </a:moveTo>
                    <a:cubicBezTo>
                      <a:pt x="9326" y="694"/>
                      <a:pt x="9767" y="1166"/>
                      <a:pt x="9767" y="1734"/>
                    </a:cubicBezTo>
                    <a:cubicBezTo>
                      <a:pt x="9767" y="2301"/>
                      <a:pt x="9294" y="2742"/>
                      <a:pt x="8727" y="2742"/>
                    </a:cubicBezTo>
                    <a:cubicBezTo>
                      <a:pt x="8128" y="2742"/>
                      <a:pt x="7719" y="2269"/>
                      <a:pt x="7719" y="1734"/>
                    </a:cubicBezTo>
                    <a:cubicBezTo>
                      <a:pt x="7656" y="1166"/>
                      <a:pt x="8128" y="694"/>
                      <a:pt x="8727" y="694"/>
                    </a:cubicBezTo>
                    <a:close/>
                    <a:moveTo>
                      <a:pt x="5923" y="4852"/>
                    </a:moveTo>
                    <a:cubicBezTo>
                      <a:pt x="6522" y="4852"/>
                      <a:pt x="6994" y="5325"/>
                      <a:pt x="6994" y="5861"/>
                    </a:cubicBezTo>
                    <a:cubicBezTo>
                      <a:pt x="6994" y="6396"/>
                      <a:pt x="6522" y="6869"/>
                      <a:pt x="5923" y="6869"/>
                    </a:cubicBezTo>
                    <a:cubicBezTo>
                      <a:pt x="5356" y="6869"/>
                      <a:pt x="4883" y="6428"/>
                      <a:pt x="4883" y="5861"/>
                    </a:cubicBezTo>
                    <a:cubicBezTo>
                      <a:pt x="4883" y="5294"/>
                      <a:pt x="5356" y="4852"/>
                      <a:pt x="5923" y="4852"/>
                    </a:cubicBezTo>
                    <a:close/>
                    <a:moveTo>
                      <a:pt x="3151" y="3466"/>
                    </a:moveTo>
                    <a:cubicBezTo>
                      <a:pt x="3875" y="3466"/>
                      <a:pt x="4600" y="3813"/>
                      <a:pt x="5072" y="4380"/>
                    </a:cubicBezTo>
                    <a:cubicBezTo>
                      <a:pt x="4537" y="4695"/>
                      <a:pt x="4159" y="5231"/>
                      <a:pt x="4159" y="5861"/>
                    </a:cubicBezTo>
                    <a:cubicBezTo>
                      <a:pt x="4159" y="6239"/>
                      <a:pt x="4285" y="6617"/>
                      <a:pt x="4505" y="6900"/>
                    </a:cubicBezTo>
                    <a:lnTo>
                      <a:pt x="693" y="6900"/>
                    </a:lnTo>
                    <a:lnTo>
                      <a:pt x="693" y="5892"/>
                    </a:lnTo>
                    <a:cubicBezTo>
                      <a:pt x="693" y="4569"/>
                      <a:pt x="1796" y="3466"/>
                      <a:pt x="3151" y="3466"/>
                    </a:cubicBezTo>
                    <a:close/>
                    <a:moveTo>
                      <a:pt x="8696" y="3498"/>
                    </a:moveTo>
                    <a:cubicBezTo>
                      <a:pt x="10019" y="3498"/>
                      <a:pt x="11121" y="4600"/>
                      <a:pt x="11121" y="5955"/>
                    </a:cubicBezTo>
                    <a:lnTo>
                      <a:pt x="11121" y="6932"/>
                    </a:lnTo>
                    <a:lnTo>
                      <a:pt x="7309" y="6932"/>
                    </a:lnTo>
                    <a:cubicBezTo>
                      <a:pt x="7561" y="6617"/>
                      <a:pt x="7656" y="6270"/>
                      <a:pt x="7656" y="5892"/>
                    </a:cubicBezTo>
                    <a:cubicBezTo>
                      <a:pt x="7656" y="5262"/>
                      <a:pt x="7309" y="4726"/>
                      <a:pt x="6774" y="4411"/>
                    </a:cubicBezTo>
                    <a:cubicBezTo>
                      <a:pt x="7215" y="3813"/>
                      <a:pt x="7939" y="3498"/>
                      <a:pt x="8696" y="3498"/>
                    </a:cubicBezTo>
                    <a:close/>
                    <a:moveTo>
                      <a:pt x="5923" y="7625"/>
                    </a:moveTo>
                    <a:cubicBezTo>
                      <a:pt x="6207" y="7625"/>
                      <a:pt x="6490" y="7656"/>
                      <a:pt x="6711" y="7751"/>
                    </a:cubicBezTo>
                    <a:lnTo>
                      <a:pt x="5923" y="8791"/>
                    </a:lnTo>
                    <a:lnTo>
                      <a:pt x="5135" y="7751"/>
                    </a:lnTo>
                    <a:cubicBezTo>
                      <a:pt x="5388" y="7688"/>
                      <a:pt x="5671" y="7625"/>
                      <a:pt x="5923" y="7625"/>
                    </a:cubicBezTo>
                    <a:close/>
                    <a:moveTo>
                      <a:pt x="4505" y="8066"/>
                    </a:moveTo>
                    <a:lnTo>
                      <a:pt x="5577" y="9484"/>
                    </a:lnTo>
                    <a:lnTo>
                      <a:pt x="5577" y="11153"/>
                    </a:lnTo>
                    <a:lnTo>
                      <a:pt x="3497" y="11153"/>
                    </a:lnTo>
                    <a:lnTo>
                      <a:pt x="3497" y="10019"/>
                    </a:lnTo>
                    <a:cubicBezTo>
                      <a:pt x="3497" y="9200"/>
                      <a:pt x="3875" y="8507"/>
                      <a:pt x="4505" y="8066"/>
                    </a:cubicBezTo>
                    <a:close/>
                    <a:moveTo>
                      <a:pt x="7341" y="8066"/>
                    </a:moveTo>
                    <a:cubicBezTo>
                      <a:pt x="7939" y="8507"/>
                      <a:pt x="8381" y="9263"/>
                      <a:pt x="8381" y="10051"/>
                    </a:cubicBezTo>
                    <a:lnTo>
                      <a:pt x="8381" y="11153"/>
                    </a:lnTo>
                    <a:lnTo>
                      <a:pt x="6301" y="11153"/>
                    </a:lnTo>
                    <a:lnTo>
                      <a:pt x="6301" y="9484"/>
                    </a:lnTo>
                    <a:lnTo>
                      <a:pt x="7341" y="8066"/>
                    </a:lnTo>
                    <a:close/>
                    <a:moveTo>
                      <a:pt x="3088" y="1"/>
                    </a:moveTo>
                    <a:cubicBezTo>
                      <a:pt x="2143" y="1"/>
                      <a:pt x="1355" y="788"/>
                      <a:pt x="1355" y="1734"/>
                    </a:cubicBezTo>
                    <a:cubicBezTo>
                      <a:pt x="1355" y="2238"/>
                      <a:pt x="1575" y="2679"/>
                      <a:pt x="1922" y="2994"/>
                    </a:cubicBezTo>
                    <a:cubicBezTo>
                      <a:pt x="788" y="3466"/>
                      <a:pt x="0" y="4569"/>
                      <a:pt x="0" y="5861"/>
                    </a:cubicBezTo>
                    <a:lnTo>
                      <a:pt x="0" y="7247"/>
                    </a:lnTo>
                    <a:cubicBezTo>
                      <a:pt x="0" y="7436"/>
                      <a:pt x="158" y="7593"/>
                      <a:pt x="347" y="7593"/>
                    </a:cubicBezTo>
                    <a:lnTo>
                      <a:pt x="3938" y="7593"/>
                    </a:lnTo>
                    <a:cubicBezTo>
                      <a:pt x="3214" y="8192"/>
                      <a:pt x="2741" y="9043"/>
                      <a:pt x="2741" y="10019"/>
                    </a:cubicBezTo>
                    <a:lnTo>
                      <a:pt x="2741" y="11437"/>
                    </a:lnTo>
                    <a:cubicBezTo>
                      <a:pt x="2741" y="11658"/>
                      <a:pt x="2899" y="11815"/>
                      <a:pt x="3088" y="11815"/>
                    </a:cubicBezTo>
                    <a:lnTo>
                      <a:pt x="8696" y="11815"/>
                    </a:lnTo>
                    <a:cubicBezTo>
                      <a:pt x="8885" y="11815"/>
                      <a:pt x="9042" y="11658"/>
                      <a:pt x="9042" y="11437"/>
                    </a:cubicBezTo>
                    <a:lnTo>
                      <a:pt x="9042" y="10019"/>
                    </a:lnTo>
                    <a:cubicBezTo>
                      <a:pt x="9042" y="9043"/>
                      <a:pt x="8570" y="8192"/>
                      <a:pt x="7876" y="7593"/>
                    </a:cubicBezTo>
                    <a:lnTo>
                      <a:pt x="11436" y="7593"/>
                    </a:lnTo>
                    <a:cubicBezTo>
                      <a:pt x="11657" y="7593"/>
                      <a:pt x="11815" y="7436"/>
                      <a:pt x="11815" y="7247"/>
                    </a:cubicBezTo>
                    <a:lnTo>
                      <a:pt x="11815" y="5861"/>
                    </a:lnTo>
                    <a:cubicBezTo>
                      <a:pt x="11846" y="4600"/>
                      <a:pt x="11027" y="3466"/>
                      <a:pt x="9861" y="2994"/>
                    </a:cubicBezTo>
                    <a:cubicBezTo>
                      <a:pt x="10239" y="2679"/>
                      <a:pt x="10428" y="2206"/>
                      <a:pt x="10428" y="1734"/>
                    </a:cubicBezTo>
                    <a:cubicBezTo>
                      <a:pt x="10428" y="788"/>
                      <a:pt x="9641" y="1"/>
                      <a:pt x="8696" y="1"/>
                    </a:cubicBezTo>
                    <a:cubicBezTo>
                      <a:pt x="7750" y="1"/>
                      <a:pt x="6963" y="788"/>
                      <a:pt x="6963" y="1734"/>
                    </a:cubicBezTo>
                    <a:cubicBezTo>
                      <a:pt x="6963" y="2238"/>
                      <a:pt x="7152" y="2679"/>
                      <a:pt x="7498" y="2994"/>
                    </a:cubicBezTo>
                    <a:cubicBezTo>
                      <a:pt x="6931" y="3214"/>
                      <a:pt x="6396" y="3624"/>
                      <a:pt x="6049" y="4159"/>
                    </a:cubicBezTo>
                    <a:lnTo>
                      <a:pt x="5734" y="4159"/>
                    </a:lnTo>
                    <a:cubicBezTo>
                      <a:pt x="5388" y="3655"/>
                      <a:pt x="4883" y="3214"/>
                      <a:pt x="4285" y="2994"/>
                    </a:cubicBezTo>
                    <a:cubicBezTo>
                      <a:pt x="4631" y="2679"/>
                      <a:pt x="4820" y="2238"/>
                      <a:pt x="4820" y="1734"/>
                    </a:cubicBezTo>
                    <a:cubicBezTo>
                      <a:pt x="4820" y="788"/>
                      <a:pt x="4033" y="1"/>
                      <a:pt x="3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6" name="Google Shape;8461;p55"/>
              <p:cNvSpPr/>
              <p:nvPr/>
            </p:nvSpPr>
            <p:spPr>
              <a:xfrm>
                <a:off x="3825750" y="2075775"/>
                <a:ext cx="354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47" y="694"/>
                    </a:cubicBezTo>
                    <a:lnTo>
                      <a:pt x="1071" y="694"/>
                    </a:lnTo>
                    <a:cubicBezTo>
                      <a:pt x="1260" y="694"/>
                      <a:pt x="1418" y="536"/>
                      <a:pt x="1418" y="347"/>
                    </a:cubicBezTo>
                    <a:cubicBezTo>
                      <a:pt x="1418" y="158"/>
                      <a:pt x="1260" y="0"/>
                      <a:pt x="10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7" name="Google Shape;8462;p55"/>
              <p:cNvSpPr/>
              <p:nvPr/>
            </p:nvSpPr>
            <p:spPr>
              <a:xfrm>
                <a:off x="3633550" y="2075775"/>
                <a:ext cx="354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694" extrusionOk="0">
                    <a:moveTo>
                      <a:pt x="379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4"/>
                      <a:pt x="379" y="694"/>
                    </a:cubicBezTo>
                    <a:lnTo>
                      <a:pt x="1072" y="694"/>
                    </a:lnTo>
                    <a:cubicBezTo>
                      <a:pt x="1261" y="694"/>
                      <a:pt x="1419" y="536"/>
                      <a:pt x="1419" y="347"/>
                    </a:cubicBezTo>
                    <a:cubicBezTo>
                      <a:pt x="1419" y="158"/>
                      <a:pt x="1261" y="0"/>
                      <a:pt x="10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cxnSp>
          <p:nvCxnSpPr>
            <p:cNvPr id="81" name="Straight Connector 6">
              <a:extLst>
                <a:ext uri="{FF2B5EF4-FFF2-40B4-BE49-F238E27FC236}">
                  <a16:creationId xmlns:a16="http://schemas.microsoft.com/office/drawing/2014/main" id="{9C07ACB5-D874-4512-899D-1CF62521A4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96491" y="2094069"/>
              <a:ext cx="648000" cy="0"/>
            </a:xfrm>
            <a:prstGeom prst="line">
              <a:avLst/>
            </a:prstGeom>
            <a:ln w="1905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115AA2F-1B84-4FE4-A7C5-4E2DF1C30F54}"/>
              </a:ext>
            </a:extLst>
          </p:cNvPr>
          <p:cNvGrpSpPr/>
          <p:nvPr/>
        </p:nvGrpSpPr>
        <p:grpSpPr>
          <a:xfrm>
            <a:off x="3897857" y="5114364"/>
            <a:ext cx="3528001" cy="972483"/>
            <a:chOff x="3678955" y="2846721"/>
            <a:chExt cx="3528001" cy="972483"/>
          </a:xfrm>
        </p:grpSpPr>
        <p:sp>
          <p:nvSpPr>
            <p:cNvPr id="85" name="Rounded Rectangle 28">
              <a:extLst>
                <a:ext uri="{FF2B5EF4-FFF2-40B4-BE49-F238E27FC236}">
                  <a16:creationId xmlns:a16="http://schemas.microsoft.com/office/drawing/2014/main" id="{900E0CCE-C0EF-4210-91DF-3FA3A335EF0D}"/>
                </a:ext>
              </a:extLst>
            </p:cNvPr>
            <p:cNvSpPr/>
            <p:nvPr/>
          </p:nvSpPr>
          <p:spPr>
            <a:xfrm>
              <a:off x="3678955" y="2883204"/>
              <a:ext cx="3528000" cy="936000"/>
            </a:xfrm>
            <a:prstGeom prst="roundRect">
              <a:avLst>
                <a:gd name="adj" fmla="val 1231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6" name="Title 3">
              <a:extLst>
                <a:ext uri="{FF2B5EF4-FFF2-40B4-BE49-F238E27FC236}">
                  <a16:creationId xmlns:a16="http://schemas.microsoft.com/office/drawing/2014/main" id="{05E92E9F-D0D0-4F3C-905F-5155E21ADD52}"/>
                </a:ext>
              </a:extLst>
            </p:cNvPr>
            <p:cNvSpPr txBox="1">
              <a:spLocks/>
            </p:cNvSpPr>
            <p:nvPr/>
          </p:nvSpPr>
          <p:spPr>
            <a:xfrm>
              <a:off x="4382898" y="2995432"/>
              <a:ext cx="1809252" cy="70792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Unidades Agroamigo e Crediamigo</a:t>
              </a:r>
            </a:p>
          </p:txBody>
        </p:sp>
        <p:sp>
          <p:nvSpPr>
            <p:cNvPr id="89" name="Title 3">
              <a:extLst>
                <a:ext uri="{FF2B5EF4-FFF2-40B4-BE49-F238E27FC236}">
                  <a16:creationId xmlns:a16="http://schemas.microsoft.com/office/drawing/2014/main" id="{171FC04C-4D0A-45AF-AAE9-99EF7A6BF352}"/>
                </a:ext>
              </a:extLst>
            </p:cNvPr>
            <p:cNvSpPr txBox="1">
              <a:spLocks/>
            </p:cNvSpPr>
            <p:nvPr/>
          </p:nvSpPr>
          <p:spPr>
            <a:xfrm>
              <a:off x="6020491" y="2950479"/>
              <a:ext cx="1179173" cy="61709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46F3"/>
                </a:buClr>
                <a:buSzPct val="150000"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897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46F3"/>
                </a:buClr>
                <a:buSzPct val="15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64646"/>
                  </a:solidFill>
                  <a:effectLst/>
                  <a:uLnTx/>
                  <a:uFillTx/>
                  <a:latin typeface="Open Sans"/>
                  <a:ea typeface="Roboto Light" charset="0"/>
                  <a:cs typeface="Roboto Light" charset="0"/>
                </a:rPr>
                <a:t>unidades</a:t>
              </a:r>
            </a:p>
          </p:txBody>
        </p:sp>
        <p:sp>
          <p:nvSpPr>
            <p:cNvPr id="90" name="Rectangle 10"/>
            <p:cNvSpPr/>
            <p:nvPr/>
          </p:nvSpPr>
          <p:spPr>
            <a:xfrm flipV="1">
              <a:off x="3678956" y="2846721"/>
              <a:ext cx="3528000" cy="45719"/>
            </a:xfrm>
            <a:prstGeom prst="rect">
              <a:avLst/>
            </a:prstGeom>
            <a:solidFill>
              <a:srgbClr val="646464"/>
            </a:solidFill>
            <a:ln>
              <a:noFill/>
            </a:ln>
            <a:effectLst>
              <a:outerShdw blurRad="508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marL="0" marR="0" lvl="0" indent="0" algn="l" defTabSz="91433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984753B7-B178-4D38-A597-8CD8A6345E17}"/>
                </a:ext>
              </a:extLst>
            </p:cNvPr>
            <p:cNvGrpSpPr/>
            <p:nvPr/>
          </p:nvGrpSpPr>
          <p:grpSpPr>
            <a:xfrm>
              <a:off x="3836217" y="3052260"/>
              <a:ext cx="558923" cy="558923"/>
              <a:chOff x="27898" y="5534793"/>
              <a:chExt cx="558923" cy="558923"/>
            </a:xfrm>
          </p:grpSpPr>
          <p:sp>
            <p:nvSpPr>
              <p:cNvPr id="88" name="Oval 7">
                <a:extLst>
                  <a:ext uri="{FF2B5EF4-FFF2-40B4-BE49-F238E27FC236}">
                    <a16:creationId xmlns:a16="http://schemas.microsoft.com/office/drawing/2014/main" id="{E2B448C0-BF5E-49FC-AF83-EDE2EBAC667E}"/>
                  </a:ext>
                </a:extLst>
              </p:cNvPr>
              <p:cNvSpPr/>
              <p:nvPr/>
            </p:nvSpPr>
            <p:spPr>
              <a:xfrm>
                <a:off x="27898" y="5534793"/>
                <a:ext cx="558923" cy="558923"/>
              </a:xfrm>
              <a:prstGeom prst="ellipse">
                <a:avLst/>
              </a:prstGeom>
              <a:solidFill>
                <a:srgbClr val="646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tlCol="0" anchor="ctr"/>
              <a:lstStyle/>
              <a:p>
                <a:pPr marL="0" marR="0" lvl="0" indent="0" algn="ctr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7F7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93" name="Google Shape;4372;p46"/>
              <p:cNvSpPr/>
              <p:nvPr/>
            </p:nvSpPr>
            <p:spPr>
              <a:xfrm>
                <a:off x="286908" y="5699231"/>
                <a:ext cx="20669" cy="2066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789" extrusionOk="0">
                    <a:moveTo>
                      <a:pt x="379" y="0"/>
                    </a:moveTo>
                    <a:cubicBezTo>
                      <a:pt x="158" y="0"/>
                      <a:pt x="1" y="190"/>
                      <a:pt x="1" y="379"/>
                    </a:cubicBezTo>
                    <a:cubicBezTo>
                      <a:pt x="1" y="599"/>
                      <a:pt x="158" y="788"/>
                      <a:pt x="379" y="788"/>
                    </a:cubicBezTo>
                    <a:cubicBezTo>
                      <a:pt x="599" y="788"/>
                      <a:pt x="789" y="599"/>
                      <a:pt x="789" y="379"/>
                    </a:cubicBezTo>
                    <a:cubicBezTo>
                      <a:pt x="789" y="190"/>
                      <a:pt x="599" y="0"/>
                      <a:pt x="3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cxnSp>
          <p:nvCxnSpPr>
            <p:cNvPr id="82" name="Straight Connector 6">
              <a:extLst>
                <a:ext uri="{FF2B5EF4-FFF2-40B4-BE49-F238E27FC236}">
                  <a16:creationId xmlns:a16="http://schemas.microsoft.com/office/drawing/2014/main" id="{B4B3A165-E679-4BD4-A2E6-9693C95FD54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27134" y="3357238"/>
              <a:ext cx="648000" cy="0"/>
            </a:xfrm>
            <a:prstGeom prst="line">
              <a:avLst/>
            </a:prstGeom>
            <a:ln w="1905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917885-B13F-48AA-8DB1-767FF3C989C4}"/>
              </a:ext>
            </a:extLst>
          </p:cNvPr>
          <p:cNvSpPr txBox="1"/>
          <p:nvPr/>
        </p:nvSpPr>
        <p:spPr>
          <a:xfrm>
            <a:off x="354874" y="150046"/>
            <a:ext cx="932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8515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Sobre o Banco do Nordeste</a:t>
            </a:r>
          </a:p>
        </p:txBody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id="{E35548A2-2336-6998-B1E2-96D2F84AA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56" y="623"/>
            <a:ext cx="1343774" cy="6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E2B0C9A7-583A-FA2B-4351-740B70F0D2D1}"/>
              </a:ext>
            </a:extLst>
          </p:cNvPr>
          <p:cNvGrpSpPr/>
          <p:nvPr/>
        </p:nvGrpSpPr>
        <p:grpSpPr>
          <a:xfrm>
            <a:off x="676032" y="1491362"/>
            <a:ext cx="3365888" cy="4588101"/>
            <a:chOff x="676032" y="1784646"/>
            <a:chExt cx="3365888" cy="4588101"/>
          </a:xfrm>
        </p:grpSpPr>
        <p:sp>
          <p:nvSpPr>
            <p:cNvPr id="101" name="TextBox 30"/>
            <p:cNvSpPr txBox="1"/>
            <p:nvPr/>
          </p:nvSpPr>
          <p:spPr>
            <a:xfrm>
              <a:off x="676032" y="3525419"/>
              <a:ext cx="3365888" cy="423449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marL="0" marR="0" lvl="0" indent="0" algn="l" defTabSz="9143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64646"/>
                  </a:solidFill>
                  <a:effectLst/>
                  <a:uLnTx/>
                  <a:uFillTx/>
                  <a:latin typeface="Calibri" panose="020F0502020204030204"/>
                  <a:ea typeface="Montserrat Light" charset="0"/>
                  <a:cs typeface="Montserrat Light" charset="0"/>
                </a:rPr>
                <a:t>Longo Prazo Industrial e Comercial</a:t>
              </a:r>
            </a:p>
          </p:txBody>
        </p:sp>
        <p:sp>
          <p:nvSpPr>
            <p:cNvPr id="103" name="TextBox 30"/>
            <p:cNvSpPr txBox="1"/>
            <p:nvPr/>
          </p:nvSpPr>
          <p:spPr>
            <a:xfrm>
              <a:off x="676032" y="4776968"/>
              <a:ext cx="3365888" cy="423449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marL="0" marR="0" lvl="0" indent="0" algn="l" defTabSz="9143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64646"/>
                  </a:solidFill>
                  <a:effectLst/>
                  <a:uLnTx/>
                  <a:uFillTx/>
                  <a:latin typeface="Calibri" panose="020F0502020204030204"/>
                  <a:ea typeface="Montserrat Light" charset="0"/>
                  <a:cs typeface="Montserrat Light" charset="0"/>
                </a:rPr>
                <a:t>Longo Prazo Rural e Agroindustrial</a:t>
              </a:r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9AA85E9F-DFAE-AB71-08BA-F759772171C4}"/>
                </a:ext>
              </a:extLst>
            </p:cNvPr>
            <p:cNvGrpSpPr/>
            <p:nvPr/>
          </p:nvGrpSpPr>
          <p:grpSpPr>
            <a:xfrm>
              <a:off x="676032" y="1784646"/>
              <a:ext cx="2882846" cy="4588101"/>
              <a:chOff x="676032" y="1784646"/>
              <a:chExt cx="2882846" cy="4588101"/>
            </a:xfrm>
          </p:grpSpPr>
          <p:sp>
            <p:nvSpPr>
              <p:cNvPr id="98" name="TextBox 26"/>
              <p:cNvSpPr txBox="1"/>
              <p:nvPr/>
            </p:nvSpPr>
            <p:spPr>
              <a:xfrm>
                <a:off x="1422114" y="1784646"/>
                <a:ext cx="178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64646"/>
                    </a:solidFill>
                    <a:effectLst/>
                    <a:uLnTx/>
                    <a:uFillTx/>
                    <a:latin typeface="Calibri" panose="020F0502020204030204"/>
                    <a:ea typeface="Montserrat Light" charset="0"/>
                    <a:cs typeface="Montserrat Light" charset="0"/>
                  </a:rPr>
                  <a:t>50,18%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64646"/>
                  </a:solidFill>
                  <a:effectLst/>
                  <a:uLnTx/>
                  <a:uFillTx/>
                  <a:latin typeface="Calibri" panose="020F0502020204030204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99" name="TextBox 28"/>
              <p:cNvSpPr txBox="1"/>
              <p:nvPr/>
            </p:nvSpPr>
            <p:spPr>
              <a:xfrm>
                <a:off x="1422114" y="2975102"/>
                <a:ext cx="178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64646"/>
                    </a:solidFill>
                    <a:effectLst/>
                    <a:uLnTx/>
                    <a:uFillTx/>
                    <a:latin typeface="Calibri" panose="020F0502020204030204"/>
                    <a:ea typeface="Montserrat Light" charset="0"/>
                    <a:cs typeface="Montserrat Light" charset="0"/>
                  </a:rPr>
                  <a:t>53,26%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64646"/>
                  </a:solidFill>
                  <a:effectLst/>
                  <a:uLnTx/>
                  <a:uFillTx/>
                  <a:latin typeface="Calibri" panose="020F0502020204030204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100" name="TextBox 29"/>
              <p:cNvSpPr txBox="1"/>
              <p:nvPr/>
            </p:nvSpPr>
            <p:spPr>
              <a:xfrm>
                <a:off x="676032" y="2336880"/>
                <a:ext cx="2882846" cy="423449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64646"/>
                    </a:solidFill>
                    <a:effectLst/>
                    <a:uLnTx/>
                    <a:uFillTx/>
                    <a:latin typeface="Calibri" panose="020F0502020204030204"/>
                    <a:ea typeface="Montserrat Light" charset="0"/>
                    <a:cs typeface="Montserrat Light" charset="0"/>
                  </a:rPr>
                  <a:t>Crédito de Longo Prazo</a:t>
                </a:r>
              </a:p>
            </p:txBody>
          </p:sp>
          <p:sp>
            <p:nvSpPr>
              <p:cNvPr id="102" name="TextBox 28"/>
              <p:cNvSpPr txBox="1"/>
              <p:nvPr/>
            </p:nvSpPr>
            <p:spPr>
              <a:xfrm>
                <a:off x="1422114" y="4193308"/>
                <a:ext cx="178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64646"/>
                    </a:solidFill>
                    <a:effectLst/>
                    <a:uLnTx/>
                    <a:uFillTx/>
                    <a:latin typeface="Calibri" panose="020F0502020204030204"/>
                    <a:ea typeface="Montserrat Light" charset="0"/>
                    <a:cs typeface="Montserrat Light" charset="0"/>
                  </a:rPr>
                  <a:t>48,08%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64646"/>
                  </a:solidFill>
                  <a:effectLst/>
                  <a:uLnTx/>
                  <a:uFillTx/>
                  <a:latin typeface="Calibri" panose="020F0502020204030204"/>
                  <a:ea typeface="Montserrat" charset="0"/>
                  <a:cs typeface="Montserrat" charset="0"/>
                </a:endParaRPr>
              </a:p>
            </p:txBody>
          </p:sp>
          <p:grpSp>
            <p:nvGrpSpPr>
              <p:cNvPr id="104" name="Google Shape;4044;p45"/>
              <p:cNvGrpSpPr/>
              <p:nvPr/>
            </p:nvGrpSpPr>
            <p:grpSpPr>
              <a:xfrm>
                <a:off x="766123" y="1820883"/>
                <a:ext cx="558101" cy="558101"/>
                <a:chOff x="5648375" y="238125"/>
                <a:chExt cx="483125" cy="483125"/>
              </a:xfrm>
              <a:solidFill>
                <a:srgbClr val="A21A3C"/>
              </a:solidFill>
            </p:grpSpPr>
            <p:sp>
              <p:nvSpPr>
                <p:cNvPr id="105" name="Google Shape;4045;p45"/>
                <p:cNvSpPr/>
                <p:nvPr/>
              </p:nvSpPr>
              <p:spPr>
                <a:xfrm>
                  <a:off x="5648375" y="238125"/>
                  <a:ext cx="483125" cy="4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5" h="19325" extrusionOk="0">
                      <a:moveTo>
                        <a:pt x="4001" y="1132"/>
                      </a:moveTo>
                      <a:cubicBezTo>
                        <a:pt x="4315" y="1132"/>
                        <a:pt x="4569" y="1386"/>
                        <a:pt x="4569" y="1700"/>
                      </a:cubicBezTo>
                      <a:lnTo>
                        <a:pt x="4569" y="3965"/>
                      </a:lnTo>
                      <a:cubicBezTo>
                        <a:pt x="4569" y="4276"/>
                        <a:pt x="4315" y="4529"/>
                        <a:pt x="4001" y="4529"/>
                      </a:cubicBezTo>
                      <a:cubicBezTo>
                        <a:pt x="3687" y="4529"/>
                        <a:pt x="3436" y="4276"/>
                        <a:pt x="3436" y="3965"/>
                      </a:cubicBezTo>
                      <a:lnTo>
                        <a:pt x="3436" y="1700"/>
                      </a:lnTo>
                      <a:cubicBezTo>
                        <a:pt x="3436" y="1386"/>
                        <a:pt x="3687" y="1132"/>
                        <a:pt x="4001" y="1132"/>
                      </a:cubicBezTo>
                      <a:close/>
                      <a:moveTo>
                        <a:pt x="9662" y="1132"/>
                      </a:moveTo>
                      <a:cubicBezTo>
                        <a:pt x="9976" y="1132"/>
                        <a:pt x="10230" y="1386"/>
                        <a:pt x="10230" y="1700"/>
                      </a:cubicBezTo>
                      <a:lnTo>
                        <a:pt x="10230" y="3965"/>
                      </a:lnTo>
                      <a:cubicBezTo>
                        <a:pt x="10230" y="4276"/>
                        <a:pt x="9976" y="4529"/>
                        <a:pt x="9662" y="4529"/>
                      </a:cubicBezTo>
                      <a:cubicBezTo>
                        <a:pt x="9348" y="4529"/>
                        <a:pt x="9098" y="4276"/>
                        <a:pt x="9098" y="3965"/>
                      </a:cubicBezTo>
                      <a:lnTo>
                        <a:pt x="9098" y="1700"/>
                      </a:lnTo>
                      <a:cubicBezTo>
                        <a:pt x="9098" y="1386"/>
                        <a:pt x="9348" y="1132"/>
                        <a:pt x="9662" y="1132"/>
                      </a:cubicBezTo>
                      <a:close/>
                      <a:moveTo>
                        <a:pt x="15324" y="1132"/>
                      </a:moveTo>
                      <a:cubicBezTo>
                        <a:pt x="15638" y="1132"/>
                        <a:pt x="15891" y="1386"/>
                        <a:pt x="15891" y="1700"/>
                      </a:cubicBezTo>
                      <a:lnTo>
                        <a:pt x="15891" y="3965"/>
                      </a:lnTo>
                      <a:cubicBezTo>
                        <a:pt x="15891" y="4276"/>
                        <a:pt x="15638" y="4529"/>
                        <a:pt x="15324" y="4529"/>
                      </a:cubicBezTo>
                      <a:cubicBezTo>
                        <a:pt x="15010" y="4529"/>
                        <a:pt x="14759" y="4276"/>
                        <a:pt x="14759" y="3965"/>
                      </a:cubicBezTo>
                      <a:lnTo>
                        <a:pt x="14759" y="1700"/>
                      </a:lnTo>
                      <a:cubicBezTo>
                        <a:pt x="14759" y="1386"/>
                        <a:pt x="15010" y="1132"/>
                        <a:pt x="15324" y="1132"/>
                      </a:cubicBezTo>
                      <a:close/>
                      <a:moveTo>
                        <a:pt x="17628" y="3397"/>
                      </a:moveTo>
                      <a:cubicBezTo>
                        <a:pt x="17939" y="3397"/>
                        <a:pt x="18192" y="3651"/>
                        <a:pt x="18192" y="3965"/>
                      </a:cubicBezTo>
                      <a:lnTo>
                        <a:pt x="18192" y="6833"/>
                      </a:lnTo>
                      <a:lnTo>
                        <a:pt x="1132" y="6833"/>
                      </a:lnTo>
                      <a:lnTo>
                        <a:pt x="1132" y="3965"/>
                      </a:lnTo>
                      <a:cubicBezTo>
                        <a:pt x="1132" y="3651"/>
                        <a:pt x="1386" y="3397"/>
                        <a:pt x="1700" y="3397"/>
                      </a:cubicBezTo>
                      <a:lnTo>
                        <a:pt x="2304" y="3397"/>
                      </a:lnTo>
                      <a:lnTo>
                        <a:pt x="2304" y="3965"/>
                      </a:lnTo>
                      <a:cubicBezTo>
                        <a:pt x="2304" y="4901"/>
                        <a:pt x="3062" y="5661"/>
                        <a:pt x="4001" y="5661"/>
                      </a:cubicBezTo>
                      <a:cubicBezTo>
                        <a:pt x="4940" y="5661"/>
                        <a:pt x="5701" y="4901"/>
                        <a:pt x="5701" y="3965"/>
                      </a:cubicBezTo>
                      <a:lnTo>
                        <a:pt x="5701" y="3397"/>
                      </a:lnTo>
                      <a:lnTo>
                        <a:pt x="7965" y="3397"/>
                      </a:lnTo>
                      <a:lnTo>
                        <a:pt x="7965" y="3965"/>
                      </a:lnTo>
                      <a:cubicBezTo>
                        <a:pt x="7965" y="4901"/>
                        <a:pt x="8723" y="5661"/>
                        <a:pt x="9662" y="5661"/>
                      </a:cubicBezTo>
                      <a:cubicBezTo>
                        <a:pt x="10601" y="5661"/>
                        <a:pt x="11362" y="4901"/>
                        <a:pt x="11362" y="3965"/>
                      </a:cubicBezTo>
                      <a:lnTo>
                        <a:pt x="11362" y="3397"/>
                      </a:lnTo>
                      <a:lnTo>
                        <a:pt x="13627" y="3397"/>
                      </a:lnTo>
                      <a:lnTo>
                        <a:pt x="13627" y="3965"/>
                      </a:lnTo>
                      <a:cubicBezTo>
                        <a:pt x="13627" y="4901"/>
                        <a:pt x="14385" y="5661"/>
                        <a:pt x="15324" y="5661"/>
                      </a:cubicBezTo>
                      <a:cubicBezTo>
                        <a:pt x="16263" y="5661"/>
                        <a:pt x="17024" y="4901"/>
                        <a:pt x="17024" y="3965"/>
                      </a:cubicBezTo>
                      <a:lnTo>
                        <a:pt x="17024" y="3397"/>
                      </a:lnTo>
                      <a:close/>
                      <a:moveTo>
                        <a:pt x="18192" y="7965"/>
                      </a:moveTo>
                      <a:lnTo>
                        <a:pt x="18192" y="17628"/>
                      </a:lnTo>
                      <a:cubicBezTo>
                        <a:pt x="18192" y="17939"/>
                        <a:pt x="17939" y="18192"/>
                        <a:pt x="17628" y="18192"/>
                      </a:cubicBezTo>
                      <a:lnTo>
                        <a:pt x="1700" y="18192"/>
                      </a:lnTo>
                      <a:cubicBezTo>
                        <a:pt x="1386" y="18192"/>
                        <a:pt x="1132" y="17939"/>
                        <a:pt x="1132" y="17628"/>
                      </a:cubicBezTo>
                      <a:lnTo>
                        <a:pt x="1132" y="7965"/>
                      </a:lnTo>
                      <a:close/>
                      <a:moveTo>
                        <a:pt x="4001" y="0"/>
                      </a:moveTo>
                      <a:cubicBezTo>
                        <a:pt x="3062" y="0"/>
                        <a:pt x="2304" y="761"/>
                        <a:pt x="2304" y="1700"/>
                      </a:cubicBezTo>
                      <a:lnTo>
                        <a:pt x="2304" y="2265"/>
                      </a:lnTo>
                      <a:lnTo>
                        <a:pt x="1700" y="2265"/>
                      </a:lnTo>
                      <a:cubicBezTo>
                        <a:pt x="761" y="2265"/>
                        <a:pt x="0" y="3025"/>
                        <a:pt x="0" y="3965"/>
                      </a:cubicBezTo>
                      <a:lnTo>
                        <a:pt x="0" y="17628"/>
                      </a:lnTo>
                      <a:cubicBezTo>
                        <a:pt x="0" y="18564"/>
                        <a:pt x="761" y="19324"/>
                        <a:pt x="1700" y="19324"/>
                      </a:cubicBezTo>
                      <a:lnTo>
                        <a:pt x="17628" y="19324"/>
                      </a:lnTo>
                      <a:cubicBezTo>
                        <a:pt x="18564" y="19324"/>
                        <a:pt x="19325" y="18564"/>
                        <a:pt x="19325" y="17628"/>
                      </a:cubicBezTo>
                      <a:lnTo>
                        <a:pt x="19325" y="3965"/>
                      </a:lnTo>
                      <a:cubicBezTo>
                        <a:pt x="19325" y="3025"/>
                        <a:pt x="18564" y="2265"/>
                        <a:pt x="17628" y="2265"/>
                      </a:cubicBezTo>
                      <a:lnTo>
                        <a:pt x="17024" y="2265"/>
                      </a:lnTo>
                      <a:lnTo>
                        <a:pt x="17024" y="1700"/>
                      </a:lnTo>
                      <a:cubicBezTo>
                        <a:pt x="17024" y="761"/>
                        <a:pt x="16263" y="0"/>
                        <a:pt x="15324" y="0"/>
                      </a:cubicBezTo>
                      <a:cubicBezTo>
                        <a:pt x="14385" y="0"/>
                        <a:pt x="13627" y="761"/>
                        <a:pt x="13627" y="1700"/>
                      </a:cubicBezTo>
                      <a:lnTo>
                        <a:pt x="13627" y="2265"/>
                      </a:lnTo>
                      <a:lnTo>
                        <a:pt x="11362" y="2265"/>
                      </a:lnTo>
                      <a:lnTo>
                        <a:pt x="11362" y="1700"/>
                      </a:lnTo>
                      <a:cubicBezTo>
                        <a:pt x="11362" y="761"/>
                        <a:pt x="10601" y="0"/>
                        <a:pt x="9662" y="0"/>
                      </a:cubicBezTo>
                      <a:cubicBezTo>
                        <a:pt x="8723" y="0"/>
                        <a:pt x="7965" y="761"/>
                        <a:pt x="7965" y="1700"/>
                      </a:cubicBezTo>
                      <a:lnTo>
                        <a:pt x="7965" y="2265"/>
                      </a:lnTo>
                      <a:lnTo>
                        <a:pt x="5701" y="2265"/>
                      </a:lnTo>
                      <a:lnTo>
                        <a:pt x="5701" y="1700"/>
                      </a:lnTo>
                      <a:cubicBezTo>
                        <a:pt x="5701" y="761"/>
                        <a:pt x="4940" y="0"/>
                        <a:pt x="40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oogle Shape;4046;p45"/>
                <p:cNvSpPr/>
                <p:nvPr/>
              </p:nvSpPr>
              <p:spPr>
                <a:xfrm>
                  <a:off x="5705950" y="465550"/>
                  <a:ext cx="8487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1133" extrusionOk="0">
                      <a:moveTo>
                        <a:pt x="566" y="1"/>
                      </a:moveTo>
                      <a:cubicBezTo>
                        <a:pt x="252" y="1"/>
                        <a:pt x="1" y="251"/>
                        <a:pt x="1" y="565"/>
                      </a:cubicBezTo>
                      <a:cubicBezTo>
                        <a:pt x="1" y="879"/>
                        <a:pt x="252" y="1133"/>
                        <a:pt x="566" y="1133"/>
                      </a:cubicBezTo>
                      <a:lnTo>
                        <a:pt x="2830" y="1133"/>
                      </a:lnTo>
                      <a:cubicBezTo>
                        <a:pt x="3144" y="1133"/>
                        <a:pt x="3395" y="879"/>
                        <a:pt x="3395" y="565"/>
                      </a:cubicBezTo>
                      <a:cubicBezTo>
                        <a:pt x="3395" y="251"/>
                        <a:pt x="3144" y="1"/>
                        <a:pt x="28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oogle Shape;4047;p45"/>
                <p:cNvSpPr/>
                <p:nvPr/>
              </p:nvSpPr>
              <p:spPr>
                <a:xfrm>
                  <a:off x="5847500" y="465550"/>
                  <a:ext cx="8487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1133" extrusionOk="0">
                      <a:moveTo>
                        <a:pt x="565" y="1"/>
                      </a:moveTo>
                      <a:cubicBezTo>
                        <a:pt x="251" y="1"/>
                        <a:pt x="0" y="251"/>
                        <a:pt x="0" y="565"/>
                      </a:cubicBezTo>
                      <a:cubicBezTo>
                        <a:pt x="0" y="879"/>
                        <a:pt x="251" y="1133"/>
                        <a:pt x="565" y="1133"/>
                      </a:cubicBezTo>
                      <a:lnTo>
                        <a:pt x="2830" y="1133"/>
                      </a:lnTo>
                      <a:cubicBezTo>
                        <a:pt x="3144" y="1133"/>
                        <a:pt x="3394" y="879"/>
                        <a:pt x="3394" y="565"/>
                      </a:cubicBezTo>
                      <a:cubicBezTo>
                        <a:pt x="3394" y="251"/>
                        <a:pt x="3144" y="1"/>
                        <a:pt x="28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oogle Shape;4048;p45"/>
                <p:cNvSpPr/>
                <p:nvPr/>
              </p:nvSpPr>
              <p:spPr>
                <a:xfrm>
                  <a:off x="5989025" y="465550"/>
                  <a:ext cx="8487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1133" extrusionOk="0">
                      <a:moveTo>
                        <a:pt x="565" y="1"/>
                      </a:moveTo>
                      <a:cubicBezTo>
                        <a:pt x="251" y="1"/>
                        <a:pt x="1" y="251"/>
                        <a:pt x="1" y="565"/>
                      </a:cubicBezTo>
                      <a:cubicBezTo>
                        <a:pt x="1" y="879"/>
                        <a:pt x="251" y="1133"/>
                        <a:pt x="565" y="1133"/>
                      </a:cubicBezTo>
                      <a:lnTo>
                        <a:pt x="2830" y="1133"/>
                      </a:lnTo>
                      <a:cubicBezTo>
                        <a:pt x="3144" y="1133"/>
                        <a:pt x="3395" y="879"/>
                        <a:pt x="3395" y="565"/>
                      </a:cubicBezTo>
                      <a:cubicBezTo>
                        <a:pt x="3395" y="251"/>
                        <a:pt x="3144" y="1"/>
                        <a:pt x="28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4049;p45"/>
                <p:cNvSpPr/>
                <p:nvPr/>
              </p:nvSpPr>
              <p:spPr>
                <a:xfrm>
                  <a:off x="5705950" y="550475"/>
                  <a:ext cx="8487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1133" extrusionOk="0">
                      <a:moveTo>
                        <a:pt x="566" y="0"/>
                      </a:moveTo>
                      <a:cubicBezTo>
                        <a:pt x="252" y="0"/>
                        <a:pt x="1" y="251"/>
                        <a:pt x="1" y="565"/>
                      </a:cubicBezTo>
                      <a:cubicBezTo>
                        <a:pt x="1" y="879"/>
                        <a:pt x="252" y="1133"/>
                        <a:pt x="566" y="1133"/>
                      </a:cubicBezTo>
                      <a:lnTo>
                        <a:pt x="2830" y="1133"/>
                      </a:lnTo>
                      <a:cubicBezTo>
                        <a:pt x="3144" y="1133"/>
                        <a:pt x="3395" y="879"/>
                        <a:pt x="3395" y="565"/>
                      </a:cubicBezTo>
                      <a:cubicBezTo>
                        <a:pt x="3395" y="251"/>
                        <a:pt x="3144" y="0"/>
                        <a:pt x="28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oogle Shape;4050;p45"/>
                <p:cNvSpPr/>
                <p:nvPr/>
              </p:nvSpPr>
              <p:spPr>
                <a:xfrm>
                  <a:off x="5847500" y="550475"/>
                  <a:ext cx="8487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1133" extrusionOk="0">
                      <a:moveTo>
                        <a:pt x="565" y="0"/>
                      </a:moveTo>
                      <a:cubicBezTo>
                        <a:pt x="251" y="0"/>
                        <a:pt x="0" y="251"/>
                        <a:pt x="0" y="565"/>
                      </a:cubicBezTo>
                      <a:cubicBezTo>
                        <a:pt x="0" y="879"/>
                        <a:pt x="251" y="1133"/>
                        <a:pt x="565" y="1133"/>
                      </a:cubicBezTo>
                      <a:lnTo>
                        <a:pt x="2830" y="1133"/>
                      </a:lnTo>
                      <a:cubicBezTo>
                        <a:pt x="3144" y="1133"/>
                        <a:pt x="3394" y="879"/>
                        <a:pt x="3394" y="565"/>
                      </a:cubicBezTo>
                      <a:cubicBezTo>
                        <a:pt x="3394" y="251"/>
                        <a:pt x="3144" y="0"/>
                        <a:pt x="28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Google Shape;4051;p45"/>
                <p:cNvSpPr/>
                <p:nvPr/>
              </p:nvSpPr>
              <p:spPr>
                <a:xfrm>
                  <a:off x="5989025" y="550475"/>
                  <a:ext cx="8487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1133" extrusionOk="0">
                      <a:moveTo>
                        <a:pt x="565" y="0"/>
                      </a:moveTo>
                      <a:cubicBezTo>
                        <a:pt x="251" y="0"/>
                        <a:pt x="1" y="251"/>
                        <a:pt x="1" y="565"/>
                      </a:cubicBezTo>
                      <a:cubicBezTo>
                        <a:pt x="1" y="879"/>
                        <a:pt x="251" y="1133"/>
                        <a:pt x="565" y="1133"/>
                      </a:cubicBezTo>
                      <a:lnTo>
                        <a:pt x="2830" y="1133"/>
                      </a:lnTo>
                      <a:cubicBezTo>
                        <a:pt x="3144" y="1133"/>
                        <a:pt x="3395" y="879"/>
                        <a:pt x="3395" y="565"/>
                      </a:cubicBezTo>
                      <a:cubicBezTo>
                        <a:pt x="3395" y="251"/>
                        <a:pt x="3144" y="0"/>
                        <a:pt x="28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Google Shape;4052;p45"/>
                <p:cNvSpPr/>
                <p:nvPr/>
              </p:nvSpPr>
              <p:spPr>
                <a:xfrm>
                  <a:off x="5705950" y="636300"/>
                  <a:ext cx="8487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1133" extrusionOk="0">
                      <a:moveTo>
                        <a:pt x="566" y="1"/>
                      </a:moveTo>
                      <a:cubicBezTo>
                        <a:pt x="252" y="1"/>
                        <a:pt x="1" y="254"/>
                        <a:pt x="1" y="568"/>
                      </a:cubicBezTo>
                      <a:cubicBezTo>
                        <a:pt x="1" y="879"/>
                        <a:pt x="252" y="1133"/>
                        <a:pt x="566" y="1133"/>
                      </a:cubicBezTo>
                      <a:lnTo>
                        <a:pt x="2830" y="1133"/>
                      </a:lnTo>
                      <a:cubicBezTo>
                        <a:pt x="3144" y="1133"/>
                        <a:pt x="3395" y="879"/>
                        <a:pt x="3395" y="568"/>
                      </a:cubicBezTo>
                      <a:cubicBezTo>
                        <a:pt x="3395" y="254"/>
                        <a:pt x="3144" y="1"/>
                        <a:pt x="28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Google Shape;4053;p45"/>
                <p:cNvSpPr/>
                <p:nvPr/>
              </p:nvSpPr>
              <p:spPr>
                <a:xfrm>
                  <a:off x="5847500" y="636300"/>
                  <a:ext cx="8487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1133" extrusionOk="0">
                      <a:moveTo>
                        <a:pt x="565" y="1"/>
                      </a:moveTo>
                      <a:cubicBezTo>
                        <a:pt x="251" y="1"/>
                        <a:pt x="0" y="254"/>
                        <a:pt x="0" y="568"/>
                      </a:cubicBezTo>
                      <a:cubicBezTo>
                        <a:pt x="0" y="879"/>
                        <a:pt x="251" y="1133"/>
                        <a:pt x="565" y="1133"/>
                      </a:cubicBezTo>
                      <a:lnTo>
                        <a:pt x="2830" y="1133"/>
                      </a:lnTo>
                      <a:cubicBezTo>
                        <a:pt x="3144" y="1133"/>
                        <a:pt x="3394" y="879"/>
                        <a:pt x="3394" y="568"/>
                      </a:cubicBezTo>
                      <a:cubicBezTo>
                        <a:pt x="3394" y="254"/>
                        <a:pt x="3144" y="1"/>
                        <a:pt x="28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Google Shape;4054;p45"/>
                <p:cNvSpPr/>
                <p:nvPr/>
              </p:nvSpPr>
              <p:spPr>
                <a:xfrm>
                  <a:off x="5989025" y="636300"/>
                  <a:ext cx="8487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1133" extrusionOk="0">
                      <a:moveTo>
                        <a:pt x="565" y="1"/>
                      </a:moveTo>
                      <a:cubicBezTo>
                        <a:pt x="251" y="1"/>
                        <a:pt x="1" y="254"/>
                        <a:pt x="1" y="568"/>
                      </a:cubicBezTo>
                      <a:cubicBezTo>
                        <a:pt x="1" y="879"/>
                        <a:pt x="251" y="1133"/>
                        <a:pt x="565" y="1133"/>
                      </a:cubicBezTo>
                      <a:lnTo>
                        <a:pt x="2830" y="1133"/>
                      </a:lnTo>
                      <a:cubicBezTo>
                        <a:pt x="3144" y="1133"/>
                        <a:pt x="3395" y="879"/>
                        <a:pt x="3395" y="568"/>
                      </a:cubicBezTo>
                      <a:cubicBezTo>
                        <a:pt x="3395" y="254"/>
                        <a:pt x="3144" y="1"/>
                        <a:pt x="283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5" name="Google Shape;4384;p46"/>
              <p:cNvGrpSpPr/>
              <p:nvPr/>
            </p:nvGrpSpPr>
            <p:grpSpPr>
              <a:xfrm>
                <a:off x="842604" y="4238240"/>
                <a:ext cx="405138" cy="618023"/>
                <a:chOff x="-64343900" y="2282125"/>
                <a:chExt cx="207150" cy="316000"/>
              </a:xfrm>
              <a:solidFill>
                <a:srgbClr val="A21A3C"/>
              </a:solidFill>
            </p:grpSpPr>
            <p:sp>
              <p:nvSpPr>
                <p:cNvPr id="116" name="Google Shape;4385;p46"/>
                <p:cNvSpPr/>
                <p:nvPr/>
              </p:nvSpPr>
              <p:spPr>
                <a:xfrm>
                  <a:off x="-64270650" y="2310475"/>
                  <a:ext cx="61450" cy="14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8" h="5893" extrusionOk="0">
                      <a:moveTo>
                        <a:pt x="1229" y="1"/>
                      </a:moveTo>
                      <a:cubicBezTo>
                        <a:pt x="1008" y="1"/>
                        <a:pt x="851" y="221"/>
                        <a:pt x="851" y="442"/>
                      </a:cubicBezTo>
                      <a:lnTo>
                        <a:pt x="851" y="726"/>
                      </a:lnTo>
                      <a:cubicBezTo>
                        <a:pt x="378" y="883"/>
                        <a:pt x="0" y="1356"/>
                        <a:pt x="0" y="1891"/>
                      </a:cubicBezTo>
                      <a:cubicBezTo>
                        <a:pt x="0" y="2584"/>
                        <a:pt x="567" y="2962"/>
                        <a:pt x="1008" y="3277"/>
                      </a:cubicBezTo>
                      <a:cubicBezTo>
                        <a:pt x="1323" y="3529"/>
                        <a:pt x="1670" y="3750"/>
                        <a:pt x="1670" y="4002"/>
                      </a:cubicBezTo>
                      <a:cubicBezTo>
                        <a:pt x="1670" y="4223"/>
                        <a:pt x="1481" y="4412"/>
                        <a:pt x="1229" y="4412"/>
                      </a:cubicBezTo>
                      <a:cubicBezTo>
                        <a:pt x="1008" y="4412"/>
                        <a:pt x="851" y="4223"/>
                        <a:pt x="851" y="4002"/>
                      </a:cubicBezTo>
                      <a:cubicBezTo>
                        <a:pt x="851" y="3750"/>
                        <a:pt x="630" y="3592"/>
                        <a:pt x="441" y="3592"/>
                      </a:cubicBezTo>
                      <a:cubicBezTo>
                        <a:pt x="221" y="3592"/>
                        <a:pt x="0" y="3781"/>
                        <a:pt x="0" y="4002"/>
                      </a:cubicBezTo>
                      <a:cubicBezTo>
                        <a:pt x="0" y="4538"/>
                        <a:pt x="378" y="4979"/>
                        <a:pt x="851" y="5168"/>
                      </a:cubicBezTo>
                      <a:lnTo>
                        <a:pt x="851" y="5451"/>
                      </a:lnTo>
                      <a:cubicBezTo>
                        <a:pt x="851" y="5672"/>
                        <a:pt x="1040" y="5892"/>
                        <a:pt x="1229" y="5892"/>
                      </a:cubicBezTo>
                      <a:cubicBezTo>
                        <a:pt x="1481" y="5829"/>
                        <a:pt x="1639" y="5640"/>
                        <a:pt x="1639" y="5451"/>
                      </a:cubicBezTo>
                      <a:lnTo>
                        <a:pt x="1639" y="5168"/>
                      </a:lnTo>
                      <a:cubicBezTo>
                        <a:pt x="2111" y="5010"/>
                        <a:pt x="2458" y="4538"/>
                        <a:pt x="2458" y="4002"/>
                      </a:cubicBezTo>
                      <a:cubicBezTo>
                        <a:pt x="2458" y="3309"/>
                        <a:pt x="1891" y="2931"/>
                        <a:pt x="1481" y="2616"/>
                      </a:cubicBezTo>
                      <a:cubicBezTo>
                        <a:pt x="1166" y="2364"/>
                        <a:pt x="788" y="2143"/>
                        <a:pt x="788" y="1891"/>
                      </a:cubicBezTo>
                      <a:cubicBezTo>
                        <a:pt x="788" y="1671"/>
                        <a:pt x="1008" y="1513"/>
                        <a:pt x="1197" y="1513"/>
                      </a:cubicBezTo>
                      <a:cubicBezTo>
                        <a:pt x="1418" y="1513"/>
                        <a:pt x="1639" y="1702"/>
                        <a:pt x="1639" y="1891"/>
                      </a:cubicBezTo>
                      <a:cubicBezTo>
                        <a:pt x="1639" y="2143"/>
                        <a:pt x="1828" y="2332"/>
                        <a:pt x="2017" y="2332"/>
                      </a:cubicBezTo>
                      <a:cubicBezTo>
                        <a:pt x="2269" y="2332"/>
                        <a:pt x="2458" y="2143"/>
                        <a:pt x="2458" y="1891"/>
                      </a:cubicBezTo>
                      <a:cubicBezTo>
                        <a:pt x="2458" y="1356"/>
                        <a:pt x="2111" y="915"/>
                        <a:pt x="1639" y="726"/>
                      </a:cubicBezTo>
                      <a:lnTo>
                        <a:pt x="1639" y="442"/>
                      </a:lnTo>
                      <a:cubicBezTo>
                        <a:pt x="1639" y="221"/>
                        <a:pt x="1418" y="1"/>
                        <a:pt x="12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Google Shape;4386;p46"/>
                <p:cNvSpPr/>
                <p:nvPr/>
              </p:nvSpPr>
              <p:spPr>
                <a:xfrm>
                  <a:off x="-64343900" y="2282125"/>
                  <a:ext cx="207150" cy="31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6" h="12640" extrusionOk="0">
                      <a:moveTo>
                        <a:pt x="4159" y="788"/>
                      </a:moveTo>
                      <a:cubicBezTo>
                        <a:pt x="5986" y="788"/>
                        <a:pt x="7467" y="2301"/>
                        <a:pt x="7467" y="4096"/>
                      </a:cubicBezTo>
                      <a:cubicBezTo>
                        <a:pt x="7467" y="5924"/>
                        <a:pt x="5986" y="7404"/>
                        <a:pt x="4159" y="7404"/>
                      </a:cubicBezTo>
                      <a:cubicBezTo>
                        <a:pt x="2300" y="7404"/>
                        <a:pt x="851" y="5924"/>
                        <a:pt x="851" y="4096"/>
                      </a:cubicBezTo>
                      <a:cubicBezTo>
                        <a:pt x="851" y="2301"/>
                        <a:pt x="2363" y="788"/>
                        <a:pt x="4159" y="788"/>
                      </a:cubicBezTo>
                      <a:close/>
                      <a:moveTo>
                        <a:pt x="851" y="8917"/>
                      </a:moveTo>
                      <a:cubicBezTo>
                        <a:pt x="1513" y="8980"/>
                        <a:pt x="2206" y="9295"/>
                        <a:pt x="2773" y="9862"/>
                      </a:cubicBezTo>
                      <a:cubicBezTo>
                        <a:pt x="3340" y="10429"/>
                        <a:pt x="3655" y="11122"/>
                        <a:pt x="3718" y="11784"/>
                      </a:cubicBezTo>
                      <a:cubicBezTo>
                        <a:pt x="3056" y="11689"/>
                        <a:pt x="2395" y="11374"/>
                        <a:pt x="1796" y="10838"/>
                      </a:cubicBezTo>
                      <a:cubicBezTo>
                        <a:pt x="1261" y="10271"/>
                        <a:pt x="945" y="9578"/>
                        <a:pt x="851" y="8917"/>
                      </a:cubicBezTo>
                      <a:close/>
                      <a:moveTo>
                        <a:pt x="7467" y="8917"/>
                      </a:moveTo>
                      <a:lnTo>
                        <a:pt x="7467" y="8917"/>
                      </a:lnTo>
                      <a:cubicBezTo>
                        <a:pt x="7404" y="9578"/>
                        <a:pt x="7089" y="10240"/>
                        <a:pt x="6522" y="10838"/>
                      </a:cubicBezTo>
                      <a:cubicBezTo>
                        <a:pt x="5923" y="11374"/>
                        <a:pt x="5262" y="11689"/>
                        <a:pt x="4600" y="11784"/>
                      </a:cubicBezTo>
                      <a:cubicBezTo>
                        <a:pt x="4663" y="11122"/>
                        <a:pt x="4947" y="10429"/>
                        <a:pt x="5545" y="9862"/>
                      </a:cubicBezTo>
                      <a:cubicBezTo>
                        <a:pt x="6081" y="9295"/>
                        <a:pt x="6805" y="8980"/>
                        <a:pt x="7467" y="8917"/>
                      </a:cubicBezTo>
                      <a:close/>
                      <a:moveTo>
                        <a:pt x="4159" y="1"/>
                      </a:moveTo>
                      <a:cubicBezTo>
                        <a:pt x="1891" y="1"/>
                        <a:pt x="32" y="1860"/>
                        <a:pt x="32" y="4128"/>
                      </a:cubicBezTo>
                      <a:cubicBezTo>
                        <a:pt x="32" y="6270"/>
                        <a:pt x="1670" y="8034"/>
                        <a:pt x="3781" y="8223"/>
                      </a:cubicBezTo>
                      <a:lnTo>
                        <a:pt x="3781" y="9736"/>
                      </a:lnTo>
                      <a:cubicBezTo>
                        <a:pt x="3623" y="9578"/>
                        <a:pt x="3497" y="9421"/>
                        <a:pt x="3371" y="9295"/>
                      </a:cubicBezTo>
                      <a:cubicBezTo>
                        <a:pt x="2584" y="8507"/>
                        <a:pt x="1576" y="8066"/>
                        <a:pt x="410" y="8066"/>
                      </a:cubicBezTo>
                      <a:cubicBezTo>
                        <a:pt x="189" y="8066"/>
                        <a:pt x="32" y="8287"/>
                        <a:pt x="32" y="8476"/>
                      </a:cubicBezTo>
                      <a:cubicBezTo>
                        <a:pt x="0" y="9578"/>
                        <a:pt x="410" y="10649"/>
                        <a:pt x="1261" y="11437"/>
                      </a:cubicBezTo>
                      <a:cubicBezTo>
                        <a:pt x="2048" y="12225"/>
                        <a:pt x="3056" y="12634"/>
                        <a:pt x="4096" y="12634"/>
                      </a:cubicBezTo>
                      <a:lnTo>
                        <a:pt x="4159" y="12634"/>
                      </a:lnTo>
                      <a:cubicBezTo>
                        <a:pt x="4225" y="12638"/>
                        <a:pt x="4290" y="12640"/>
                        <a:pt x="4355" y="12640"/>
                      </a:cubicBezTo>
                      <a:cubicBezTo>
                        <a:pt x="5385" y="12640"/>
                        <a:pt x="6348" y="12178"/>
                        <a:pt x="7089" y="11437"/>
                      </a:cubicBezTo>
                      <a:cubicBezTo>
                        <a:pt x="7877" y="10649"/>
                        <a:pt x="8286" y="9610"/>
                        <a:pt x="8286" y="8476"/>
                      </a:cubicBezTo>
                      <a:cubicBezTo>
                        <a:pt x="8286" y="8223"/>
                        <a:pt x="8097" y="8066"/>
                        <a:pt x="7908" y="8066"/>
                      </a:cubicBezTo>
                      <a:cubicBezTo>
                        <a:pt x="7872" y="8065"/>
                        <a:pt x="7837" y="8064"/>
                        <a:pt x="7801" y="8064"/>
                      </a:cubicBezTo>
                      <a:cubicBezTo>
                        <a:pt x="6709" y="8064"/>
                        <a:pt x="5709" y="8532"/>
                        <a:pt x="4947" y="9295"/>
                      </a:cubicBezTo>
                      <a:cubicBezTo>
                        <a:pt x="4821" y="9452"/>
                        <a:pt x="4663" y="9578"/>
                        <a:pt x="4569" y="9736"/>
                      </a:cubicBezTo>
                      <a:lnTo>
                        <a:pt x="4569" y="8223"/>
                      </a:lnTo>
                      <a:cubicBezTo>
                        <a:pt x="6648" y="8034"/>
                        <a:pt x="8286" y="6270"/>
                        <a:pt x="8286" y="4128"/>
                      </a:cubicBezTo>
                      <a:cubicBezTo>
                        <a:pt x="8286" y="1860"/>
                        <a:pt x="6459" y="1"/>
                        <a:pt x="415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8" name="Google Shape;4400;p46"/>
              <p:cNvGrpSpPr/>
              <p:nvPr/>
            </p:nvGrpSpPr>
            <p:grpSpPr>
              <a:xfrm>
                <a:off x="747252" y="2963262"/>
                <a:ext cx="595843" cy="595096"/>
                <a:chOff x="-60620800" y="2304600"/>
                <a:chExt cx="319000" cy="318600"/>
              </a:xfrm>
              <a:solidFill>
                <a:srgbClr val="A21A3C"/>
              </a:solidFill>
            </p:grpSpPr>
            <p:sp>
              <p:nvSpPr>
                <p:cNvPr id="119" name="Google Shape;4401;p46"/>
                <p:cNvSpPr/>
                <p:nvPr/>
              </p:nvSpPr>
              <p:spPr>
                <a:xfrm>
                  <a:off x="-60620800" y="2304600"/>
                  <a:ext cx="319000" cy="31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0" h="12744" extrusionOk="0">
                      <a:moveTo>
                        <a:pt x="10939" y="845"/>
                      </a:moveTo>
                      <a:cubicBezTo>
                        <a:pt x="10969" y="845"/>
                        <a:pt x="11001" y="853"/>
                        <a:pt x="11027" y="866"/>
                      </a:cubicBezTo>
                      <a:lnTo>
                        <a:pt x="11752" y="1276"/>
                      </a:lnTo>
                      <a:cubicBezTo>
                        <a:pt x="11783" y="1339"/>
                        <a:pt x="11815" y="1433"/>
                        <a:pt x="11783" y="1465"/>
                      </a:cubicBezTo>
                      <a:lnTo>
                        <a:pt x="11437" y="2063"/>
                      </a:lnTo>
                      <a:lnTo>
                        <a:pt x="10491" y="1496"/>
                      </a:lnTo>
                      <a:lnTo>
                        <a:pt x="10838" y="898"/>
                      </a:lnTo>
                      <a:cubicBezTo>
                        <a:pt x="10856" y="861"/>
                        <a:pt x="10897" y="845"/>
                        <a:pt x="10939" y="845"/>
                      </a:cubicBezTo>
                      <a:close/>
                      <a:moveTo>
                        <a:pt x="10050" y="2252"/>
                      </a:moveTo>
                      <a:lnTo>
                        <a:pt x="10995" y="2819"/>
                      </a:lnTo>
                      <a:lnTo>
                        <a:pt x="8916" y="6379"/>
                      </a:lnTo>
                      <a:lnTo>
                        <a:pt x="7971" y="5844"/>
                      </a:lnTo>
                      <a:lnTo>
                        <a:pt x="10050" y="2252"/>
                      </a:lnTo>
                      <a:close/>
                      <a:moveTo>
                        <a:pt x="7813" y="6663"/>
                      </a:moveTo>
                      <a:lnTo>
                        <a:pt x="8318" y="6978"/>
                      </a:lnTo>
                      <a:lnTo>
                        <a:pt x="7782" y="7324"/>
                      </a:lnTo>
                      <a:lnTo>
                        <a:pt x="7813" y="6663"/>
                      </a:lnTo>
                      <a:close/>
                      <a:moveTo>
                        <a:pt x="11342" y="5245"/>
                      </a:moveTo>
                      <a:cubicBezTo>
                        <a:pt x="11594" y="5245"/>
                        <a:pt x="11752" y="5434"/>
                        <a:pt x="11752" y="5686"/>
                      </a:cubicBezTo>
                      <a:lnTo>
                        <a:pt x="11752" y="11483"/>
                      </a:lnTo>
                      <a:cubicBezTo>
                        <a:pt x="11752" y="11704"/>
                        <a:pt x="11531" y="11893"/>
                        <a:pt x="11342" y="11893"/>
                      </a:cubicBezTo>
                      <a:lnTo>
                        <a:pt x="1197" y="11893"/>
                      </a:lnTo>
                      <a:cubicBezTo>
                        <a:pt x="945" y="11893"/>
                        <a:pt x="788" y="11704"/>
                        <a:pt x="788" y="11483"/>
                      </a:cubicBezTo>
                      <a:lnTo>
                        <a:pt x="788" y="5686"/>
                      </a:lnTo>
                      <a:cubicBezTo>
                        <a:pt x="788" y="5434"/>
                        <a:pt x="977" y="5245"/>
                        <a:pt x="1197" y="5245"/>
                      </a:cubicBezTo>
                      <a:lnTo>
                        <a:pt x="7372" y="5245"/>
                      </a:lnTo>
                      <a:lnTo>
                        <a:pt x="7057" y="5749"/>
                      </a:lnTo>
                      <a:cubicBezTo>
                        <a:pt x="7026" y="5812"/>
                        <a:pt x="7026" y="5875"/>
                        <a:pt x="7026" y="5970"/>
                      </a:cubicBezTo>
                      <a:lnTo>
                        <a:pt x="6900" y="7734"/>
                      </a:lnTo>
                      <a:lnTo>
                        <a:pt x="5545" y="7734"/>
                      </a:lnTo>
                      <a:cubicBezTo>
                        <a:pt x="5325" y="7734"/>
                        <a:pt x="5167" y="7923"/>
                        <a:pt x="5167" y="8175"/>
                      </a:cubicBezTo>
                      <a:cubicBezTo>
                        <a:pt x="5167" y="8396"/>
                        <a:pt x="5356" y="8585"/>
                        <a:pt x="5545" y="8585"/>
                      </a:cubicBezTo>
                      <a:lnTo>
                        <a:pt x="10523" y="8585"/>
                      </a:lnTo>
                      <a:cubicBezTo>
                        <a:pt x="10743" y="8585"/>
                        <a:pt x="10964" y="8396"/>
                        <a:pt x="10964" y="8175"/>
                      </a:cubicBezTo>
                      <a:cubicBezTo>
                        <a:pt x="10964" y="7923"/>
                        <a:pt x="10743" y="7734"/>
                        <a:pt x="10523" y="7734"/>
                      </a:cubicBezTo>
                      <a:lnTo>
                        <a:pt x="8633" y="7734"/>
                      </a:lnTo>
                      <a:lnTo>
                        <a:pt x="9294" y="7293"/>
                      </a:lnTo>
                      <a:cubicBezTo>
                        <a:pt x="9326" y="7261"/>
                        <a:pt x="9420" y="7230"/>
                        <a:pt x="9420" y="7135"/>
                      </a:cubicBezTo>
                      <a:lnTo>
                        <a:pt x="10523" y="5245"/>
                      </a:lnTo>
                      <a:close/>
                      <a:moveTo>
                        <a:pt x="10933" y="0"/>
                      </a:moveTo>
                      <a:cubicBezTo>
                        <a:pt x="10599" y="0"/>
                        <a:pt x="10280" y="175"/>
                        <a:pt x="10113" y="488"/>
                      </a:cubicBezTo>
                      <a:lnTo>
                        <a:pt x="9578" y="1433"/>
                      </a:lnTo>
                      <a:lnTo>
                        <a:pt x="7877" y="4395"/>
                      </a:lnTo>
                      <a:lnTo>
                        <a:pt x="1229" y="4395"/>
                      </a:lnTo>
                      <a:cubicBezTo>
                        <a:pt x="567" y="4395"/>
                        <a:pt x="0" y="4930"/>
                        <a:pt x="0" y="5592"/>
                      </a:cubicBezTo>
                      <a:lnTo>
                        <a:pt x="0" y="11483"/>
                      </a:lnTo>
                      <a:cubicBezTo>
                        <a:pt x="0" y="12145"/>
                        <a:pt x="567" y="12743"/>
                        <a:pt x="1229" y="12743"/>
                      </a:cubicBezTo>
                      <a:lnTo>
                        <a:pt x="11374" y="12743"/>
                      </a:lnTo>
                      <a:cubicBezTo>
                        <a:pt x="12067" y="12743"/>
                        <a:pt x="12602" y="12176"/>
                        <a:pt x="12602" y="11483"/>
                      </a:cubicBezTo>
                      <a:lnTo>
                        <a:pt x="12602" y="5686"/>
                      </a:lnTo>
                      <a:cubicBezTo>
                        <a:pt x="12602" y="5025"/>
                        <a:pt x="12067" y="4458"/>
                        <a:pt x="11374" y="4458"/>
                      </a:cubicBezTo>
                      <a:lnTo>
                        <a:pt x="11027" y="4458"/>
                      </a:lnTo>
                      <a:lnTo>
                        <a:pt x="12508" y="1937"/>
                      </a:lnTo>
                      <a:cubicBezTo>
                        <a:pt x="12760" y="1433"/>
                        <a:pt x="12602" y="835"/>
                        <a:pt x="12130" y="551"/>
                      </a:cubicBezTo>
                      <a:lnTo>
                        <a:pt x="11437" y="141"/>
                      </a:lnTo>
                      <a:cubicBezTo>
                        <a:pt x="11277" y="46"/>
                        <a:pt x="11103" y="0"/>
                        <a:pt x="109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Google Shape;4402;p46"/>
                <p:cNvSpPr/>
                <p:nvPr/>
              </p:nvSpPr>
              <p:spPr>
                <a:xfrm>
                  <a:off x="-60491625" y="2560150"/>
                  <a:ext cx="144925" cy="2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7" h="821" extrusionOk="0">
                      <a:moveTo>
                        <a:pt x="378" y="1"/>
                      </a:moveTo>
                      <a:cubicBezTo>
                        <a:pt x="158" y="1"/>
                        <a:pt x="0" y="190"/>
                        <a:pt x="0" y="411"/>
                      </a:cubicBezTo>
                      <a:cubicBezTo>
                        <a:pt x="0" y="663"/>
                        <a:pt x="189" y="820"/>
                        <a:pt x="378" y="820"/>
                      </a:cubicBezTo>
                      <a:lnTo>
                        <a:pt x="5356" y="820"/>
                      </a:lnTo>
                      <a:cubicBezTo>
                        <a:pt x="5576" y="820"/>
                        <a:pt x="5797" y="631"/>
                        <a:pt x="5797" y="411"/>
                      </a:cubicBezTo>
                      <a:cubicBezTo>
                        <a:pt x="5797" y="190"/>
                        <a:pt x="5576" y="1"/>
                        <a:pt x="535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Google Shape;4403;p46"/>
                <p:cNvSpPr/>
                <p:nvPr/>
              </p:nvSpPr>
              <p:spPr>
                <a:xfrm>
                  <a:off x="-60573550" y="2445950"/>
                  <a:ext cx="62250" cy="14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5861" extrusionOk="0">
                      <a:moveTo>
                        <a:pt x="1229" y="1"/>
                      </a:moveTo>
                      <a:cubicBezTo>
                        <a:pt x="977" y="1"/>
                        <a:pt x="820" y="190"/>
                        <a:pt x="820" y="410"/>
                      </a:cubicBezTo>
                      <a:lnTo>
                        <a:pt x="820" y="694"/>
                      </a:lnTo>
                      <a:cubicBezTo>
                        <a:pt x="347" y="851"/>
                        <a:pt x="1" y="1324"/>
                        <a:pt x="1" y="1891"/>
                      </a:cubicBezTo>
                      <a:cubicBezTo>
                        <a:pt x="1" y="2553"/>
                        <a:pt x="568" y="2931"/>
                        <a:pt x="977" y="3246"/>
                      </a:cubicBezTo>
                      <a:cubicBezTo>
                        <a:pt x="1292" y="3498"/>
                        <a:pt x="1670" y="3718"/>
                        <a:pt x="1670" y="3970"/>
                      </a:cubicBezTo>
                      <a:cubicBezTo>
                        <a:pt x="1670" y="4191"/>
                        <a:pt x="1450" y="4348"/>
                        <a:pt x="1229" y="4348"/>
                      </a:cubicBezTo>
                      <a:cubicBezTo>
                        <a:pt x="977" y="4348"/>
                        <a:pt x="820" y="4159"/>
                        <a:pt x="820" y="3970"/>
                      </a:cubicBezTo>
                      <a:cubicBezTo>
                        <a:pt x="820" y="3718"/>
                        <a:pt x="631" y="3529"/>
                        <a:pt x="442" y="3529"/>
                      </a:cubicBezTo>
                      <a:cubicBezTo>
                        <a:pt x="190" y="3529"/>
                        <a:pt x="1" y="3718"/>
                        <a:pt x="1" y="3970"/>
                      </a:cubicBezTo>
                      <a:cubicBezTo>
                        <a:pt x="1" y="4506"/>
                        <a:pt x="347" y="4947"/>
                        <a:pt x="820" y="5136"/>
                      </a:cubicBezTo>
                      <a:lnTo>
                        <a:pt x="820" y="5420"/>
                      </a:lnTo>
                      <a:cubicBezTo>
                        <a:pt x="820" y="5672"/>
                        <a:pt x="1040" y="5861"/>
                        <a:pt x="1229" y="5861"/>
                      </a:cubicBezTo>
                      <a:cubicBezTo>
                        <a:pt x="1450" y="5861"/>
                        <a:pt x="1670" y="5672"/>
                        <a:pt x="1670" y="5420"/>
                      </a:cubicBezTo>
                      <a:lnTo>
                        <a:pt x="1670" y="5136"/>
                      </a:lnTo>
                      <a:cubicBezTo>
                        <a:pt x="2143" y="4979"/>
                        <a:pt x="2489" y="4506"/>
                        <a:pt x="2489" y="3970"/>
                      </a:cubicBezTo>
                      <a:cubicBezTo>
                        <a:pt x="2489" y="3309"/>
                        <a:pt x="1922" y="2899"/>
                        <a:pt x="1513" y="2584"/>
                      </a:cubicBezTo>
                      <a:cubicBezTo>
                        <a:pt x="1198" y="2364"/>
                        <a:pt x="820" y="2112"/>
                        <a:pt x="820" y="1891"/>
                      </a:cubicBezTo>
                      <a:cubicBezTo>
                        <a:pt x="788" y="1639"/>
                        <a:pt x="977" y="1450"/>
                        <a:pt x="1229" y="1450"/>
                      </a:cubicBezTo>
                      <a:cubicBezTo>
                        <a:pt x="1450" y="1450"/>
                        <a:pt x="1670" y="1639"/>
                        <a:pt x="1670" y="1891"/>
                      </a:cubicBezTo>
                      <a:cubicBezTo>
                        <a:pt x="1670" y="2112"/>
                        <a:pt x="1859" y="2269"/>
                        <a:pt x="2048" y="2269"/>
                      </a:cubicBezTo>
                      <a:cubicBezTo>
                        <a:pt x="2300" y="2269"/>
                        <a:pt x="2489" y="2080"/>
                        <a:pt x="2489" y="1891"/>
                      </a:cubicBezTo>
                      <a:cubicBezTo>
                        <a:pt x="2489" y="1324"/>
                        <a:pt x="2143" y="883"/>
                        <a:pt x="1670" y="694"/>
                      </a:cubicBezTo>
                      <a:lnTo>
                        <a:pt x="1670" y="410"/>
                      </a:lnTo>
                      <a:cubicBezTo>
                        <a:pt x="1670" y="190"/>
                        <a:pt x="1450" y="1"/>
                        <a:pt x="12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7" name="TextBox 28"/>
              <p:cNvSpPr txBox="1"/>
              <p:nvPr/>
            </p:nvSpPr>
            <p:spPr>
              <a:xfrm>
                <a:off x="1422113" y="5387160"/>
                <a:ext cx="178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64646"/>
                    </a:solidFill>
                    <a:effectLst/>
                    <a:uLnTx/>
                    <a:uFillTx/>
                    <a:latin typeface="Calibri" panose="020F0502020204030204"/>
                    <a:ea typeface="Montserrat Light" charset="0"/>
                    <a:cs typeface="Montserrat Light" charset="0"/>
                  </a:rPr>
                  <a:t>9,5%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64646"/>
                  </a:solidFill>
                  <a:effectLst/>
                  <a:uLnTx/>
                  <a:uFillTx/>
                  <a:latin typeface="Calibri" panose="020F0502020204030204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84" name="TextBox 30"/>
              <p:cNvSpPr txBox="1"/>
              <p:nvPr/>
            </p:nvSpPr>
            <p:spPr>
              <a:xfrm>
                <a:off x="693522" y="5949298"/>
                <a:ext cx="1580904" cy="423449"/>
              </a:xfrm>
              <a:prstGeom prst="rect">
                <a:avLst/>
              </a:prstGeom>
              <a:noFill/>
            </p:spPr>
            <p:txBody>
              <a:bodyPr wrap="square" numCol="1" spcCol="0" rtlCol="0" anchor="ctr">
                <a:spAutoFit/>
              </a:bodyPr>
              <a:lstStyle/>
              <a:p>
                <a:pPr marL="0" marR="0" lvl="0" indent="0" algn="l" defTabSz="9143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64646"/>
                    </a:solidFill>
                    <a:effectLst/>
                    <a:uLnTx/>
                    <a:uFillTx/>
                    <a:latin typeface="Calibri" panose="020F0502020204030204"/>
                    <a:ea typeface="Montserrat Light" charset="0"/>
                    <a:cs typeface="Montserrat Light" charset="0"/>
                  </a:rPr>
                  <a:t>Rede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64646"/>
                    </a:solidFill>
                    <a:effectLst/>
                    <a:uLnTx/>
                    <a:uFillTx/>
                    <a:latin typeface="Calibri" panose="020F0502020204030204"/>
                    <a:ea typeface="Montserrat Light" charset="0"/>
                    <a:cs typeface="Montserrat Light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64646"/>
                    </a:solidFill>
                    <a:effectLst/>
                    <a:uLnTx/>
                    <a:uFillTx/>
                    <a:latin typeface="Calibri" panose="020F0502020204030204"/>
                    <a:ea typeface="Montserrat Light" charset="0"/>
                    <a:cs typeface="Montserrat Light" charset="0"/>
                  </a:rPr>
                  <a:t>Bancária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64646"/>
                    </a:solidFill>
                    <a:effectLst/>
                    <a:uLnTx/>
                    <a:uFillTx/>
                    <a:latin typeface="Calibri" panose="020F0502020204030204"/>
                    <a:ea typeface="Montserrat Light" charset="0"/>
                    <a:cs typeface="Montserrat Light" charset="0"/>
                  </a:rPr>
                  <a:t> </a:t>
                </a:r>
              </a:p>
            </p:txBody>
          </p:sp>
          <p:grpSp>
            <p:nvGrpSpPr>
              <p:cNvPr id="87" name="Google Shape;10398;p85"/>
              <p:cNvGrpSpPr/>
              <p:nvPr/>
            </p:nvGrpSpPr>
            <p:grpSpPr>
              <a:xfrm>
                <a:off x="766123" y="5422214"/>
                <a:ext cx="558101" cy="543011"/>
                <a:chOff x="2623237" y="2431047"/>
                <a:chExt cx="355024" cy="332630"/>
              </a:xfrm>
              <a:solidFill>
                <a:srgbClr val="A31E3F"/>
              </a:solidFill>
            </p:grpSpPr>
            <p:sp>
              <p:nvSpPr>
                <p:cNvPr id="122" name="Google Shape;10399;p85"/>
                <p:cNvSpPr/>
                <p:nvPr/>
              </p:nvSpPr>
              <p:spPr>
                <a:xfrm>
                  <a:off x="2655856" y="2604370"/>
                  <a:ext cx="48579" cy="64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2025" extrusionOk="0">
                      <a:moveTo>
                        <a:pt x="762" y="346"/>
                      </a:moveTo>
                      <a:cubicBezTo>
                        <a:pt x="1000" y="346"/>
                        <a:pt x="1191" y="536"/>
                        <a:pt x="1191" y="774"/>
                      </a:cubicBezTo>
                      <a:lnTo>
                        <a:pt x="1191" y="1715"/>
                      </a:lnTo>
                      <a:lnTo>
                        <a:pt x="345" y="1715"/>
                      </a:lnTo>
                      <a:lnTo>
                        <a:pt x="345" y="774"/>
                      </a:lnTo>
                      <a:lnTo>
                        <a:pt x="334" y="774"/>
                      </a:lnTo>
                      <a:cubicBezTo>
                        <a:pt x="334" y="536"/>
                        <a:pt x="524" y="346"/>
                        <a:pt x="762" y="346"/>
                      </a:cubicBezTo>
                      <a:close/>
                      <a:moveTo>
                        <a:pt x="762" y="0"/>
                      </a:moveTo>
                      <a:cubicBezTo>
                        <a:pt x="345" y="0"/>
                        <a:pt x="0" y="346"/>
                        <a:pt x="0" y="762"/>
                      </a:cubicBezTo>
                      <a:lnTo>
                        <a:pt x="0" y="1858"/>
                      </a:lnTo>
                      <a:cubicBezTo>
                        <a:pt x="0" y="1953"/>
                        <a:pt x="72" y="2024"/>
                        <a:pt x="167" y="2024"/>
                      </a:cubicBezTo>
                      <a:lnTo>
                        <a:pt x="1357" y="2024"/>
                      </a:lnTo>
                      <a:cubicBezTo>
                        <a:pt x="1441" y="2024"/>
                        <a:pt x="1524" y="1953"/>
                        <a:pt x="1524" y="1858"/>
                      </a:cubicBezTo>
                      <a:lnTo>
                        <a:pt x="1524" y="762"/>
                      </a:lnTo>
                      <a:cubicBezTo>
                        <a:pt x="1524" y="346"/>
                        <a:pt x="1179" y="0"/>
                        <a:pt x="762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920031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Google Shape;10400;p85"/>
                <p:cNvSpPr/>
                <p:nvPr/>
              </p:nvSpPr>
              <p:spPr>
                <a:xfrm>
                  <a:off x="2623237" y="2431047"/>
                  <a:ext cx="355024" cy="332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5" h="10442" extrusionOk="0">
                      <a:moveTo>
                        <a:pt x="8692" y="2608"/>
                      </a:moveTo>
                      <a:cubicBezTo>
                        <a:pt x="8716" y="2608"/>
                        <a:pt x="8751" y="2643"/>
                        <a:pt x="8751" y="2667"/>
                      </a:cubicBezTo>
                      <a:lnTo>
                        <a:pt x="8751" y="3024"/>
                      </a:lnTo>
                      <a:cubicBezTo>
                        <a:pt x="8751" y="3060"/>
                        <a:pt x="8716" y="3084"/>
                        <a:pt x="8692" y="3084"/>
                      </a:cubicBezTo>
                      <a:lnTo>
                        <a:pt x="2453" y="3084"/>
                      </a:lnTo>
                      <a:cubicBezTo>
                        <a:pt x="2441" y="3084"/>
                        <a:pt x="2405" y="3060"/>
                        <a:pt x="2405" y="3024"/>
                      </a:cubicBezTo>
                      <a:lnTo>
                        <a:pt x="2405" y="2667"/>
                      </a:lnTo>
                      <a:cubicBezTo>
                        <a:pt x="2405" y="2643"/>
                        <a:pt x="2441" y="2608"/>
                        <a:pt x="2465" y="2608"/>
                      </a:cubicBezTo>
                      <a:close/>
                      <a:moveTo>
                        <a:pt x="8096" y="3405"/>
                      </a:moveTo>
                      <a:lnTo>
                        <a:pt x="8096" y="3834"/>
                      </a:lnTo>
                      <a:lnTo>
                        <a:pt x="7977" y="3953"/>
                      </a:lnTo>
                      <a:lnTo>
                        <a:pt x="7227" y="3953"/>
                      </a:lnTo>
                      <a:lnTo>
                        <a:pt x="7108" y="3834"/>
                      </a:lnTo>
                      <a:lnTo>
                        <a:pt x="7108" y="3405"/>
                      </a:lnTo>
                      <a:close/>
                      <a:moveTo>
                        <a:pt x="4048" y="3417"/>
                      </a:moveTo>
                      <a:lnTo>
                        <a:pt x="4048" y="3846"/>
                      </a:lnTo>
                      <a:lnTo>
                        <a:pt x="3929" y="3965"/>
                      </a:lnTo>
                      <a:lnTo>
                        <a:pt x="3179" y="3965"/>
                      </a:lnTo>
                      <a:lnTo>
                        <a:pt x="3060" y="3846"/>
                      </a:lnTo>
                      <a:lnTo>
                        <a:pt x="3060" y="3417"/>
                      </a:lnTo>
                      <a:close/>
                      <a:moveTo>
                        <a:pt x="2739" y="3417"/>
                      </a:moveTo>
                      <a:lnTo>
                        <a:pt x="2739" y="3905"/>
                      </a:lnTo>
                      <a:cubicBezTo>
                        <a:pt x="2739" y="3953"/>
                        <a:pt x="2751" y="4001"/>
                        <a:pt x="2774" y="4025"/>
                      </a:cubicBezTo>
                      <a:lnTo>
                        <a:pt x="2941" y="4191"/>
                      </a:lnTo>
                      <a:lnTo>
                        <a:pt x="2941" y="4667"/>
                      </a:lnTo>
                      <a:lnTo>
                        <a:pt x="357" y="4667"/>
                      </a:lnTo>
                      <a:lnTo>
                        <a:pt x="476" y="3453"/>
                      </a:lnTo>
                      <a:cubicBezTo>
                        <a:pt x="476" y="3429"/>
                        <a:pt x="500" y="3417"/>
                        <a:pt x="536" y="3417"/>
                      </a:cubicBezTo>
                      <a:close/>
                      <a:moveTo>
                        <a:pt x="10621" y="3417"/>
                      </a:moveTo>
                      <a:cubicBezTo>
                        <a:pt x="10656" y="3417"/>
                        <a:pt x="10668" y="3429"/>
                        <a:pt x="10680" y="3453"/>
                      </a:cubicBezTo>
                      <a:lnTo>
                        <a:pt x="10799" y="4667"/>
                      </a:lnTo>
                      <a:lnTo>
                        <a:pt x="8204" y="4667"/>
                      </a:lnTo>
                      <a:lnTo>
                        <a:pt x="8204" y="4191"/>
                      </a:lnTo>
                      <a:lnTo>
                        <a:pt x="8382" y="4025"/>
                      </a:lnTo>
                      <a:cubicBezTo>
                        <a:pt x="8406" y="4001"/>
                        <a:pt x="8418" y="3953"/>
                        <a:pt x="8418" y="3905"/>
                      </a:cubicBezTo>
                      <a:lnTo>
                        <a:pt x="8418" y="3417"/>
                      </a:lnTo>
                      <a:close/>
                      <a:moveTo>
                        <a:pt x="3834" y="4298"/>
                      </a:moveTo>
                      <a:lnTo>
                        <a:pt x="3834" y="7644"/>
                      </a:lnTo>
                      <a:lnTo>
                        <a:pt x="3286" y="7644"/>
                      </a:lnTo>
                      <a:lnTo>
                        <a:pt x="3286" y="4298"/>
                      </a:lnTo>
                      <a:close/>
                      <a:moveTo>
                        <a:pt x="7870" y="4298"/>
                      </a:moveTo>
                      <a:lnTo>
                        <a:pt x="7870" y="7644"/>
                      </a:lnTo>
                      <a:lnTo>
                        <a:pt x="7323" y="7644"/>
                      </a:lnTo>
                      <a:lnTo>
                        <a:pt x="7323" y="4298"/>
                      </a:lnTo>
                      <a:close/>
                      <a:moveTo>
                        <a:pt x="5563" y="6230"/>
                      </a:moveTo>
                      <a:cubicBezTo>
                        <a:pt x="5617" y="6230"/>
                        <a:pt x="5674" y="6245"/>
                        <a:pt x="5727" y="6275"/>
                      </a:cubicBezTo>
                      <a:lnTo>
                        <a:pt x="6013" y="6465"/>
                      </a:lnTo>
                      <a:cubicBezTo>
                        <a:pt x="6084" y="6513"/>
                        <a:pt x="6132" y="6596"/>
                        <a:pt x="6132" y="6692"/>
                      </a:cubicBezTo>
                      <a:lnTo>
                        <a:pt x="6132" y="8525"/>
                      </a:lnTo>
                      <a:lnTo>
                        <a:pt x="5013" y="8525"/>
                      </a:lnTo>
                      <a:lnTo>
                        <a:pt x="5013" y="6692"/>
                      </a:lnTo>
                      <a:cubicBezTo>
                        <a:pt x="5013" y="6596"/>
                        <a:pt x="5060" y="6513"/>
                        <a:pt x="5132" y="6465"/>
                      </a:cubicBezTo>
                      <a:lnTo>
                        <a:pt x="5418" y="6275"/>
                      </a:lnTo>
                      <a:cubicBezTo>
                        <a:pt x="5459" y="6245"/>
                        <a:pt x="5510" y="6230"/>
                        <a:pt x="5563" y="6230"/>
                      </a:cubicBezTo>
                      <a:close/>
                      <a:moveTo>
                        <a:pt x="3929" y="7989"/>
                      </a:moveTo>
                      <a:lnTo>
                        <a:pt x="4048" y="8108"/>
                      </a:lnTo>
                      <a:lnTo>
                        <a:pt x="4048" y="8537"/>
                      </a:lnTo>
                      <a:lnTo>
                        <a:pt x="3060" y="8537"/>
                      </a:lnTo>
                      <a:lnTo>
                        <a:pt x="3060" y="8108"/>
                      </a:lnTo>
                      <a:lnTo>
                        <a:pt x="3179" y="7989"/>
                      </a:lnTo>
                      <a:close/>
                      <a:moveTo>
                        <a:pt x="7954" y="7989"/>
                      </a:moveTo>
                      <a:lnTo>
                        <a:pt x="8073" y="8108"/>
                      </a:lnTo>
                      <a:lnTo>
                        <a:pt x="8073" y="8537"/>
                      </a:lnTo>
                      <a:lnTo>
                        <a:pt x="7096" y="8537"/>
                      </a:lnTo>
                      <a:lnTo>
                        <a:pt x="7096" y="8525"/>
                      </a:lnTo>
                      <a:lnTo>
                        <a:pt x="7096" y="8108"/>
                      </a:lnTo>
                      <a:lnTo>
                        <a:pt x="7215" y="7989"/>
                      </a:lnTo>
                      <a:close/>
                      <a:moveTo>
                        <a:pt x="6787" y="3429"/>
                      </a:moveTo>
                      <a:lnTo>
                        <a:pt x="6787" y="3917"/>
                      </a:lnTo>
                      <a:cubicBezTo>
                        <a:pt x="6787" y="3965"/>
                        <a:pt x="6799" y="4013"/>
                        <a:pt x="6834" y="4036"/>
                      </a:cubicBezTo>
                      <a:lnTo>
                        <a:pt x="7013" y="4215"/>
                      </a:lnTo>
                      <a:lnTo>
                        <a:pt x="7013" y="7763"/>
                      </a:lnTo>
                      <a:lnTo>
                        <a:pt x="6834" y="7942"/>
                      </a:lnTo>
                      <a:cubicBezTo>
                        <a:pt x="6799" y="7966"/>
                        <a:pt x="6787" y="8013"/>
                        <a:pt x="6787" y="8061"/>
                      </a:cubicBezTo>
                      <a:lnTo>
                        <a:pt x="6787" y="8549"/>
                      </a:lnTo>
                      <a:lnTo>
                        <a:pt x="6477" y="8525"/>
                      </a:lnTo>
                      <a:lnTo>
                        <a:pt x="6477" y="6692"/>
                      </a:lnTo>
                      <a:cubicBezTo>
                        <a:pt x="6477" y="6501"/>
                        <a:pt x="6370" y="6299"/>
                        <a:pt x="6203" y="6180"/>
                      </a:cubicBezTo>
                      <a:lnTo>
                        <a:pt x="5918" y="5989"/>
                      </a:lnTo>
                      <a:cubicBezTo>
                        <a:pt x="5816" y="5924"/>
                        <a:pt x="5703" y="5891"/>
                        <a:pt x="5589" y="5891"/>
                      </a:cubicBezTo>
                      <a:cubicBezTo>
                        <a:pt x="5474" y="5891"/>
                        <a:pt x="5358" y="5924"/>
                        <a:pt x="5251" y="5989"/>
                      </a:cubicBezTo>
                      <a:lnTo>
                        <a:pt x="4965" y="6180"/>
                      </a:lnTo>
                      <a:cubicBezTo>
                        <a:pt x="4810" y="6299"/>
                        <a:pt x="4703" y="6477"/>
                        <a:pt x="4703" y="6692"/>
                      </a:cubicBezTo>
                      <a:lnTo>
                        <a:pt x="4703" y="8525"/>
                      </a:lnTo>
                      <a:lnTo>
                        <a:pt x="4394" y="8525"/>
                      </a:lnTo>
                      <a:lnTo>
                        <a:pt x="4394" y="8025"/>
                      </a:lnTo>
                      <a:cubicBezTo>
                        <a:pt x="4394" y="7989"/>
                        <a:pt x="4370" y="7942"/>
                        <a:pt x="4346" y="7906"/>
                      </a:cubicBezTo>
                      <a:lnTo>
                        <a:pt x="4167" y="7751"/>
                      </a:lnTo>
                      <a:lnTo>
                        <a:pt x="4167" y="4203"/>
                      </a:lnTo>
                      <a:lnTo>
                        <a:pt x="4346" y="4036"/>
                      </a:lnTo>
                      <a:cubicBezTo>
                        <a:pt x="4370" y="4013"/>
                        <a:pt x="4394" y="3965"/>
                        <a:pt x="4394" y="3917"/>
                      </a:cubicBezTo>
                      <a:lnTo>
                        <a:pt x="4394" y="3429"/>
                      </a:lnTo>
                      <a:close/>
                      <a:moveTo>
                        <a:pt x="8525" y="8847"/>
                      </a:moveTo>
                      <a:lnTo>
                        <a:pt x="8525" y="9311"/>
                      </a:lnTo>
                      <a:lnTo>
                        <a:pt x="2631" y="9311"/>
                      </a:lnTo>
                      <a:lnTo>
                        <a:pt x="2631" y="8847"/>
                      </a:lnTo>
                      <a:close/>
                      <a:moveTo>
                        <a:pt x="1858" y="9632"/>
                      </a:moveTo>
                      <a:lnTo>
                        <a:pt x="1858" y="10097"/>
                      </a:lnTo>
                      <a:lnTo>
                        <a:pt x="607" y="10097"/>
                      </a:lnTo>
                      <a:lnTo>
                        <a:pt x="607" y="9632"/>
                      </a:lnTo>
                      <a:close/>
                      <a:moveTo>
                        <a:pt x="8978" y="9632"/>
                      </a:moveTo>
                      <a:lnTo>
                        <a:pt x="8978" y="10097"/>
                      </a:lnTo>
                      <a:lnTo>
                        <a:pt x="2203" y="10097"/>
                      </a:lnTo>
                      <a:lnTo>
                        <a:pt x="2203" y="9632"/>
                      </a:lnTo>
                      <a:close/>
                      <a:moveTo>
                        <a:pt x="10549" y="9632"/>
                      </a:moveTo>
                      <a:lnTo>
                        <a:pt x="10549" y="10097"/>
                      </a:lnTo>
                      <a:lnTo>
                        <a:pt x="9299" y="10097"/>
                      </a:lnTo>
                      <a:lnTo>
                        <a:pt x="9299" y="9632"/>
                      </a:lnTo>
                      <a:close/>
                      <a:moveTo>
                        <a:pt x="5566" y="0"/>
                      </a:moveTo>
                      <a:cubicBezTo>
                        <a:pt x="5531" y="0"/>
                        <a:pt x="5495" y="12"/>
                        <a:pt x="5465" y="36"/>
                      </a:cubicBezTo>
                      <a:lnTo>
                        <a:pt x="4417" y="857"/>
                      </a:lnTo>
                      <a:cubicBezTo>
                        <a:pt x="4346" y="917"/>
                        <a:pt x="4334" y="1024"/>
                        <a:pt x="4394" y="1096"/>
                      </a:cubicBezTo>
                      <a:cubicBezTo>
                        <a:pt x="4427" y="1136"/>
                        <a:pt x="4473" y="1158"/>
                        <a:pt x="4521" y="1158"/>
                      </a:cubicBezTo>
                      <a:cubicBezTo>
                        <a:pt x="4557" y="1158"/>
                        <a:pt x="4596" y="1145"/>
                        <a:pt x="4632" y="1119"/>
                      </a:cubicBezTo>
                      <a:lnTo>
                        <a:pt x="5560" y="393"/>
                      </a:lnTo>
                      <a:lnTo>
                        <a:pt x="8025" y="2298"/>
                      </a:lnTo>
                      <a:lnTo>
                        <a:pt x="3143" y="2298"/>
                      </a:lnTo>
                      <a:lnTo>
                        <a:pt x="4036" y="1596"/>
                      </a:lnTo>
                      <a:cubicBezTo>
                        <a:pt x="4108" y="1536"/>
                        <a:pt x="4120" y="1441"/>
                        <a:pt x="4060" y="1358"/>
                      </a:cubicBezTo>
                      <a:cubicBezTo>
                        <a:pt x="4026" y="1317"/>
                        <a:pt x="3977" y="1296"/>
                        <a:pt x="3928" y="1296"/>
                      </a:cubicBezTo>
                      <a:cubicBezTo>
                        <a:pt x="3891" y="1296"/>
                        <a:pt x="3853" y="1308"/>
                        <a:pt x="3822" y="1334"/>
                      </a:cubicBezTo>
                      <a:lnTo>
                        <a:pt x="2584" y="2298"/>
                      </a:lnTo>
                      <a:lnTo>
                        <a:pt x="2453" y="2298"/>
                      </a:lnTo>
                      <a:cubicBezTo>
                        <a:pt x="2250" y="2298"/>
                        <a:pt x="2072" y="2477"/>
                        <a:pt x="2072" y="2691"/>
                      </a:cubicBezTo>
                      <a:lnTo>
                        <a:pt x="2072" y="3048"/>
                      </a:lnTo>
                      <a:lnTo>
                        <a:pt x="2072" y="3108"/>
                      </a:lnTo>
                      <a:lnTo>
                        <a:pt x="524" y="3108"/>
                      </a:lnTo>
                      <a:cubicBezTo>
                        <a:pt x="322" y="3108"/>
                        <a:pt x="167" y="3251"/>
                        <a:pt x="131" y="3441"/>
                      </a:cubicBezTo>
                      <a:lnTo>
                        <a:pt x="0" y="4834"/>
                      </a:lnTo>
                      <a:cubicBezTo>
                        <a:pt x="0" y="4870"/>
                        <a:pt x="12" y="4918"/>
                        <a:pt x="48" y="4953"/>
                      </a:cubicBezTo>
                      <a:cubicBezTo>
                        <a:pt x="72" y="4977"/>
                        <a:pt x="119" y="5013"/>
                        <a:pt x="167" y="5013"/>
                      </a:cubicBezTo>
                      <a:lnTo>
                        <a:pt x="262" y="5013"/>
                      </a:lnTo>
                      <a:lnTo>
                        <a:pt x="262" y="5822"/>
                      </a:lnTo>
                      <a:cubicBezTo>
                        <a:pt x="262" y="5918"/>
                        <a:pt x="345" y="5989"/>
                        <a:pt x="429" y="5989"/>
                      </a:cubicBezTo>
                      <a:cubicBezTo>
                        <a:pt x="524" y="5989"/>
                        <a:pt x="596" y="5918"/>
                        <a:pt x="596" y="5822"/>
                      </a:cubicBezTo>
                      <a:lnTo>
                        <a:pt x="596" y="5013"/>
                      </a:lnTo>
                      <a:lnTo>
                        <a:pt x="2965" y="5013"/>
                      </a:lnTo>
                      <a:lnTo>
                        <a:pt x="2965" y="7763"/>
                      </a:lnTo>
                      <a:lnTo>
                        <a:pt x="2798" y="7930"/>
                      </a:lnTo>
                      <a:cubicBezTo>
                        <a:pt x="2762" y="7954"/>
                        <a:pt x="2751" y="8001"/>
                        <a:pt x="2751" y="8049"/>
                      </a:cubicBezTo>
                      <a:lnTo>
                        <a:pt x="2751" y="8537"/>
                      </a:lnTo>
                      <a:lnTo>
                        <a:pt x="2489" y="8537"/>
                      </a:lnTo>
                      <a:cubicBezTo>
                        <a:pt x="2393" y="8537"/>
                        <a:pt x="2322" y="8608"/>
                        <a:pt x="2322" y="8704"/>
                      </a:cubicBezTo>
                      <a:lnTo>
                        <a:pt x="2322" y="9323"/>
                      </a:lnTo>
                      <a:lnTo>
                        <a:pt x="643" y="9323"/>
                      </a:lnTo>
                      <a:lnTo>
                        <a:pt x="643" y="6584"/>
                      </a:lnTo>
                      <a:cubicBezTo>
                        <a:pt x="643" y="6501"/>
                        <a:pt x="560" y="6418"/>
                        <a:pt x="476" y="6418"/>
                      </a:cubicBezTo>
                      <a:cubicBezTo>
                        <a:pt x="381" y="6418"/>
                        <a:pt x="310" y="6501"/>
                        <a:pt x="310" y="6584"/>
                      </a:cubicBezTo>
                      <a:lnTo>
                        <a:pt x="310" y="10275"/>
                      </a:lnTo>
                      <a:cubicBezTo>
                        <a:pt x="310" y="10371"/>
                        <a:pt x="381" y="10442"/>
                        <a:pt x="476" y="10442"/>
                      </a:cubicBezTo>
                      <a:lnTo>
                        <a:pt x="10740" y="10442"/>
                      </a:lnTo>
                      <a:cubicBezTo>
                        <a:pt x="10835" y="10442"/>
                        <a:pt x="10906" y="10371"/>
                        <a:pt x="10906" y="10275"/>
                      </a:cubicBezTo>
                      <a:lnTo>
                        <a:pt x="10906" y="8347"/>
                      </a:lnTo>
                      <a:cubicBezTo>
                        <a:pt x="10906" y="8251"/>
                        <a:pt x="10835" y="8180"/>
                        <a:pt x="10740" y="8180"/>
                      </a:cubicBezTo>
                      <a:cubicBezTo>
                        <a:pt x="10656" y="8180"/>
                        <a:pt x="10585" y="8251"/>
                        <a:pt x="10585" y="8347"/>
                      </a:cubicBezTo>
                      <a:lnTo>
                        <a:pt x="10585" y="9323"/>
                      </a:lnTo>
                      <a:lnTo>
                        <a:pt x="8894" y="9323"/>
                      </a:lnTo>
                      <a:lnTo>
                        <a:pt x="8894" y="8704"/>
                      </a:lnTo>
                      <a:cubicBezTo>
                        <a:pt x="8894" y="8608"/>
                        <a:pt x="8823" y="8537"/>
                        <a:pt x="8739" y="8537"/>
                      </a:cubicBezTo>
                      <a:lnTo>
                        <a:pt x="8466" y="8537"/>
                      </a:lnTo>
                      <a:lnTo>
                        <a:pt x="8466" y="8049"/>
                      </a:lnTo>
                      <a:cubicBezTo>
                        <a:pt x="8466" y="8001"/>
                        <a:pt x="8454" y="7954"/>
                        <a:pt x="8418" y="7930"/>
                      </a:cubicBezTo>
                      <a:lnTo>
                        <a:pt x="8239" y="7763"/>
                      </a:lnTo>
                      <a:lnTo>
                        <a:pt x="8239" y="5013"/>
                      </a:lnTo>
                      <a:lnTo>
                        <a:pt x="10549" y="5013"/>
                      </a:lnTo>
                      <a:lnTo>
                        <a:pt x="10549" y="7585"/>
                      </a:lnTo>
                      <a:cubicBezTo>
                        <a:pt x="10549" y="7668"/>
                        <a:pt x="10621" y="7751"/>
                        <a:pt x="10716" y="7751"/>
                      </a:cubicBezTo>
                      <a:cubicBezTo>
                        <a:pt x="10799" y="7751"/>
                        <a:pt x="10883" y="7668"/>
                        <a:pt x="10883" y="7585"/>
                      </a:cubicBezTo>
                      <a:lnTo>
                        <a:pt x="10883" y="5013"/>
                      </a:lnTo>
                      <a:lnTo>
                        <a:pt x="10978" y="5013"/>
                      </a:lnTo>
                      <a:cubicBezTo>
                        <a:pt x="11025" y="5013"/>
                        <a:pt x="11073" y="4989"/>
                        <a:pt x="11097" y="4953"/>
                      </a:cubicBezTo>
                      <a:cubicBezTo>
                        <a:pt x="11133" y="4906"/>
                        <a:pt x="11144" y="4858"/>
                        <a:pt x="11133" y="4810"/>
                      </a:cubicBezTo>
                      <a:lnTo>
                        <a:pt x="11002" y="3429"/>
                      </a:lnTo>
                      <a:cubicBezTo>
                        <a:pt x="10978" y="3239"/>
                        <a:pt x="10811" y="3084"/>
                        <a:pt x="10609" y="3084"/>
                      </a:cubicBezTo>
                      <a:lnTo>
                        <a:pt x="9061" y="3084"/>
                      </a:lnTo>
                      <a:lnTo>
                        <a:pt x="9061" y="3024"/>
                      </a:lnTo>
                      <a:lnTo>
                        <a:pt x="9061" y="2667"/>
                      </a:lnTo>
                      <a:cubicBezTo>
                        <a:pt x="9061" y="2465"/>
                        <a:pt x="8882" y="2286"/>
                        <a:pt x="8680" y="2286"/>
                      </a:cubicBezTo>
                      <a:lnTo>
                        <a:pt x="8537" y="2286"/>
                      </a:lnTo>
                      <a:lnTo>
                        <a:pt x="5668" y="36"/>
                      </a:lnTo>
                      <a:cubicBezTo>
                        <a:pt x="5638" y="12"/>
                        <a:pt x="5602" y="0"/>
                        <a:pt x="5566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920031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Google Shape;10401;p85"/>
                <p:cNvSpPr/>
                <p:nvPr/>
              </p:nvSpPr>
              <p:spPr>
                <a:xfrm>
                  <a:off x="2897827" y="2604753"/>
                  <a:ext cx="48197" cy="64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2025" extrusionOk="0">
                      <a:moveTo>
                        <a:pt x="762" y="334"/>
                      </a:moveTo>
                      <a:cubicBezTo>
                        <a:pt x="989" y="334"/>
                        <a:pt x="1191" y="524"/>
                        <a:pt x="1191" y="762"/>
                      </a:cubicBezTo>
                      <a:lnTo>
                        <a:pt x="1191" y="1703"/>
                      </a:lnTo>
                      <a:lnTo>
                        <a:pt x="334" y="1703"/>
                      </a:lnTo>
                      <a:lnTo>
                        <a:pt x="334" y="762"/>
                      </a:lnTo>
                      <a:cubicBezTo>
                        <a:pt x="334" y="524"/>
                        <a:pt x="524" y="334"/>
                        <a:pt x="762" y="334"/>
                      </a:cubicBezTo>
                      <a:close/>
                      <a:moveTo>
                        <a:pt x="750" y="0"/>
                      </a:moveTo>
                      <a:cubicBezTo>
                        <a:pt x="334" y="0"/>
                        <a:pt x="0" y="346"/>
                        <a:pt x="0" y="762"/>
                      </a:cubicBezTo>
                      <a:lnTo>
                        <a:pt x="0" y="1858"/>
                      </a:lnTo>
                      <a:cubicBezTo>
                        <a:pt x="0" y="1953"/>
                        <a:pt x="72" y="2024"/>
                        <a:pt x="155" y="2024"/>
                      </a:cubicBezTo>
                      <a:lnTo>
                        <a:pt x="1346" y="2024"/>
                      </a:lnTo>
                      <a:cubicBezTo>
                        <a:pt x="1441" y="2024"/>
                        <a:pt x="1512" y="1953"/>
                        <a:pt x="1512" y="1858"/>
                      </a:cubicBezTo>
                      <a:lnTo>
                        <a:pt x="1512" y="762"/>
                      </a:lnTo>
                      <a:cubicBezTo>
                        <a:pt x="1512" y="346"/>
                        <a:pt x="1167" y="0"/>
                        <a:pt x="75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920031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Google Shape;10402;p85"/>
                <p:cNvSpPr/>
                <p:nvPr/>
              </p:nvSpPr>
              <p:spPr>
                <a:xfrm>
                  <a:off x="2775695" y="2551650"/>
                  <a:ext cx="51223" cy="51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8" h="1608" extrusionOk="0">
                      <a:moveTo>
                        <a:pt x="810" y="310"/>
                      </a:moveTo>
                      <a:cubicBezTo>
                        <a:pt x="1060" y="310"/>
                        <a:pt x="1286" y="524"/>
                        <a:pt x="1286" y="786"/>
                      </a:cubicBezTo>
                      <a:cubicBezTo>
                        <a:pt x="1263" y="1060"/>
                        <a:pt x="1060" y="1262"/>
                        <a:pt x="810" y="1262"/>
                      </a:cubicBezTo>
                      <a:cubicBezTo>
                        <a:pt x="560" y="1262"/>
                        <a:pt x="334" y="1060"/>
                        <a:pt x="334" y="786"/>
                      </a:cubicBezTo>
                      <a:cubicBezTo>
                        <a:pt x="334" y="536"/>
                        <a:pt x="536" y="310"/>
                        <a:pt x="810" y="310"/>
                      </a:cubicBezTo>
                      <a:close/>
                      <a:moveTo>
                        <a:pt x="810" y="0"/>
                      </a:moveTo>
                      <a:cubicBezTo>
                        <a:pt x="358" y="0"/>
                        <a:pt x="1" y="358"/>
                        <a:pt x="1" y="810"/>
                      </a:cubicBezTo>
                      <a:cubicBezTo>
                        <a:pt x="1" y="1251"/>
                        <a:pt x="358" y="1608"/>
                        <a:pt x="810" y="1608"/>
                      </a:cubicBezTo>
                      <a:cubicBezTo>
                        <a:pt x="1251" y="1608"/>
                        <a:pt x="1608" y="1251"/>
                        <a:pt x="1608" y="810"/>
                      </a:cubicBezTo>
                      <a:cubicBezTo>
                        <a:pt x="1596" y="358"/>
                        <a:pt x="1239" y="0"/>
                        <a:pt x="81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920031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26" name="Google Shape;13460;p90"/>
          <p:cNvGrpSpPr/>
          <p:nvPr/>
        </p:nvGrpSpPr>
        <p:grpSpPr>
          <a:xfrm>
            <a:off x="4152531" y="5370735"/>
            <a:ext cx="341243" cy="433603"/>
            <a:chOff x="5194002" y="1511297"/>
            <a:chExt cx="259605" cy="346024"/>
          </a:xfrm>
          <a:solidFill>
            <a:schemeClr val="bg1"/>
          </a:solidFill>
        </p:grpSpPr>
        <p:sp>
          <p:nvSpPr>
            <p:cNvPr id="127" name="Google Shape;13461;p90"/>
            <p:cNvSpPr/>
            <p:nvPr/>
          </p:nvSpPr>
          <p:spPr>
            <a:xfrm>
              <a:off x="5216729" y="1543636"/>
              <a:ext cx="169431" cy="159436"/>
            </a:xfrm>
            <a:custGeom>
              <a:avLst/>
              <a:gdLst/>
              <a:ahLst/>
              <a:cxnLst/>
              <a:rect l="l" t="t" r="r" b="b"/>
              <a:pathLst>
                <a:path w="5323" h="5009" extrusionOk="0">
                  <a:moveTo>
                    <a:pt x="3353" y="0"/>
                  </a:moveTo>
                  <a:cubicBezTo>
                    <a:pt x="2568" y="0"/>
                    <a:pt x="1788" y="303"/>
                    <a:pt x="1203" y="901"/>
                  </a:cubicBezTo>
                  <a:cubicBezTo>
                    <a:pt x="96" y="1997"/>
                    <a:pt x="0" y="3747"/>
                    <a:pt x="965" y="4949"/>
                  </a:cubicBezTo>
                  <a:cubicBezTo>
                    <a:pt x="1001" y="4997"/>
                    <a:pt x="1036" y="5009"/>
                    <a:pt x="1084" y="5009"/>
                  </a:cubicBezTo>
                  <a:cubicBezTo>
                    <a:pt x="1120" y="5009"/>
                    <a:pt x="1155" y="4985"/>
                    <a:pt x="1191" y="4973"/>
                  </a:cubicBezTo>
                  <a:cubicBezTo>
                    <a:pt x="1262" y="4914"/>
                    <a:pt x="1262" y="4830"/>
                    <a:pt x="1215" y="4759"/>
                  </a:cubicBezTo>
                  <a:cubicBezTo>
                    <a:pt x="358" y="3664"/>
                    <a:pt x="441" y="2104"/>
                    <a:pt x="1429" y="1127"/>
                  </a:cubicBezTo>
                  <a:cubicBezTo>
                    <a:pt x="1957" y="594"/>
                    <a:pt x="2658" y="324"/>
                    <a:pt x="3362" y="324"/>
                  </a:cubicBezTo>
                  <a:cubicBezTo>
                    <a:pt x="3961" y="324"/>
                    <a:pt x="4562" y="519"/>
                    <a:pt x="5061" y="913"/>
                  </a:cubicBezTo>
                  <a:cubicBezTo>
                    <a:pt x="5091" y="939"/>
                    <a:pt x="5127" y="951"/>
                    <a:pt x="5162" y="951"/>
                  </a:cubicBezTo>
                  <a:cubicBezTo>
                    <a:pt x="5208" y="951"/>
                    <a:pt x="5253" y="930"/>
                    <a:pt x="5287" y="889"/>
                  </a:cubicBezTo>
                  <a:cubicBezTo>
                    <a:pt x="5323" y="806"/>
                    <a:pt x="5311" y="711"/>
                    <a:pt x="5251" y="663"/>
                  </a:cubicBezTo>
                  <a:cubicBezTo>
                    <a:pt x="4693" y="220"/>
                    <a:pt x="4021" y="0"/>
                    <a:pt x="33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13462;p90"/>
            <p:cNvSpPr/>
            <p:nvPr/>
          </p:nvSpPr>
          <p:spPr>
            <a:xfrm>
              <a:off x="5194002" y="1511297"/>
              <a:ext cx="259605" cy="346024"/>
            </a:xfrm>
            <a:custGeom>
              <a:avLst/>
              <a:gdLst/>
              <a:ahLst/>
              <a:cxnLst/>
              <a:rect l="l" t="t" r="r" b="b"/>
              <a:pathLst>
                <a:path w="8156" h="10871" extrusionOk="0">
                  <a:moveTo>
                    <a:pt x="4060" y="322"/>
                  </a:moveTo>
                  <a:cubicBezTo>
                    <a:pt x="6132" y="322"/>
                    <a:pt x="7822" y="2001"/>
                    <a:pt x="7822" y="4084"/>
                  </a:cubicBezTo>
                  <a:cubicBezTo>
                    <a:pt x="7822" y="4977"/>
                    <a:pt x="7632" y="5894"/>
                    <a:pt x="7227" y="6763"/>
                  </a:cubicBezTo>
                  <a:cubicBezTo>
                    <a:pt x="6918" y="7466"/>
                    <a:pt x="6477" y="8168"/>
                    <a:pt x="5906" y="8823"/>
                  </a:cubicBezTo>
                  <a:cubicBezTo>
                    <a:pt x="5120" y="9740"/>
                    <a:pt x="4310" y="10335"/>
                    <a:pt x="4060" y="10537"/>
                  </a:cubicBezTo>
                  <a:cubicBezTo>
                    <a:pt x="3810" y="10359"/>
                    <a:pt x="3000" y="9763"/>
                    <a:pt x="2215" y="8835"/>
                  </a:cubicBezTo>
                  <a:cubicBezTo>
                    <a:pt x="1643" y="8180"/>
                    <a:pt x="1203" y="7477"/>
                    <a:pt x="893" y="6787"/>
                  </a:cubicBezTo>
                  <a:cubicBezTo>
                    <a:pt x="488" y="5906"/>
                    <a:pt x="298" y="5001"/>
                    <a:pt x="298" y="4084"/>
                  </a:cubicBezTo>
                  <a:cubicBezTo>
                    <a:pt x="298" y="2024"/>
                    <a:pt x="1976" y="322"/>
                    <a:pt x="4060" y="322"/>
                  </a:cubicBezTo>
                  <a:close/>
                  <a:moveTo>
                    <a:pt x="4072" y="0"/>
                  </a:moveTo>
                  <a:cubicBezTo>
                    <a:pt x="1834" y="0"/>
                    <a:pt x="0" y="1822"/>
                    <a:pt x="0" y="4072"/>
                  </a:cubicBezTo>
                  <a:cubicBezTo>
                    <a:pt x="0" y="5025"/>
                    <a:pt x="202" y="5977"/>
                    <a:pt x="619" y="6894"/>
                  </a:cubicBezTo>
                  <a:cubicBezTo>
                    <a:pt x="953" y="7632"/>
                    <a:pt x="1405" y="8359"/>
                    <a:pt x="1988" y="9025"/>
                  </a:cubicBezTo>
                  <a:cubicBezTo>
                    <a:pt x="2977" y="10192"/>
                    <a:pt x="3941" y="10835"/>
                    <a:pt x="3989" y="10847"/>
                  </a:cubicBezTo>
                  <a:cubicBezTo>
                    <a:pt x="4012" y="10859"/>
                    <a:pt x="4048" y="10871"/>
                    <a:pt x="4072" y="10871"/>
                  </a:cubicBezTo>
                  <a:cubicBezTo>
                    <a:pt x="4108" y="10871"/>
                    <a:pt x="4132" y="10859"/>
                    <a:pt x="4167" y="10847"/>
                  </a:cubicBezTo>
                  <a:cubicBezTo>
                    <a:pt x="4203" y="10811"/>
                    <a:pt x="5179" y="10168"/>
                    <a:pt x="6156" y="9025"/>
                  </a:cubicBezTo>
                  <a:cubicBezTo>
                    <a:pt x="6739" y="8347"/>
                    <a:pt x="7203" y="7632"/>
                    <a:pt x="7525" y="6894"/>
                  </a:cubicBezTo>
                  <a:cubicBezTo>
                    <a:pt x="7942" y="5977"/>
                    <a:pt x="8156" y="5025"/>
                    <a:pt x="8156" y="4072"/>
                  </a:cubicBezTo>
                  <a:cubicBezTo>
                    <a:pt x="8156" y="1822"/>
                    <a:pt x="6322" y="0"/>
                    <a:pt x="4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3463;p90"/>
            <p:cNvSpPr/>
            <p:nvPr/>
          </p:nvSpPr>
          <p:spPr>
            <a:xfrm>
              <a:off x="5296304" y="1607105"/>
              <a:ext cx="55002" cy="17156"/>
            </a:xfrm>
            <a:custGeom>
              <a:avLst/>
              <a:gdLst/>
              <a:ahLst/>
              <a:cxnLst/>
              <a:rect l="l" t="t" r="r" b="b"/>
              <a:pathLst>
                <a:path w="1728" h="539" extrusionOk="0">
                  <a:moveTo>
                    <a:pt x="629" y="0"/>
                  </a:moveTo>
                  <a:cubicBezTo>
                    <a:pt x="478" y="0"/>
                    <a:pt x="312" y="15"/>
                    <a:pt x="132" y="50"/>
                  </a:cubicBezTo>
                  <a:cubicBezTo>
                    <a:pt x="60" y="62"/>
                    <a:pt x="1" y="122"/>
                    <a:pt x="1" y="217"/>
                  </a:cubicBezTo>
                  <a:lnTo>
                    <a:pt x="1" y="384"/>
                  </a:lnTo>
                  <a:cubicBezTo>
                    <a:pt x="1" y="467"/>
                    <a:pt x="72" y="538"/>
                    <a:pt x="156" y="538"/>
                  </a:cubicBezTo>
                  <a:cubicBezTo>
                    <a:pt x="251" y="538"/>
                    <a:pt x="322" y="467"/>
                    <a:pt x="322" y="384"/>
                  </a:cubicBezTo>
                  <a:lnTo>
                    <a:pt x="322" y="348"/>
                  </a:lnTo>
                  <a:cubicBezTo>
                    <a:pt x="437" y="332"/>
                    <a:pt x="543" y="325"/>
                    <a:pt x="640" y="325"/>
                  </a:cubicBezTo>
                  <a:cubicBezTo>
                    <a:pt x="833" y="325"/>
                    <a:pt x="989" y="352"/>
                    <a:pt x="1108" y="384"/>
                  </a:cubicBezTo>
                  <a:cubicBezTo>
                    <a:pt x="1322" y="443"/>
                    <a:pt x="1441" y="515"/>
                    <a:pt x="1441" y="515"/>
                  </a:cubicBezTo>
                  <a:cubicBezTo>
                    <a:pt x="1465" y="527"/>
                    <a:pt x="1501" y="538"/>
                    <a:pt x="1525" y="538"/>
                  </a:cubicBezTo>
                  <a:cubicBezTo>
                    <a:pt x="1572" y="538"/>
                    <a:pt x="1632" y="515"/>
                    <a:pt x="1668" y="467"/>
                  </a:cubicBezTo>
                  <a:cubicBezTo>
                    <a:pt x="1727" y="396"/>
                    <a:pt x="1691" y="300"/>
                    <a:pt x="1620" y="241"/>
                  </a:cubicBezTo>
                  <a:cubicBezTo>
                    <a:pt x="1591" y="231"/>
                    <a:pt x="1235" y="0"/>
                    <a:pt x="6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464;p90"/>
            <p:cNvSpPr/>
            <p:nvPr/>
          </p:nvSpPr>
          <p:spPr>
            <a:xfrm>
              <a:off x="5260686" y="1576103"/>
              <a:ext cx="169813" cy="162970"/>
            </a:xfrm>
            <a:custGeom>
              <a:avLst/>
              <a:gdLst/>
              <a:ahLst/>
              <a:cxnLst/>
              <a:rect l="l" t="t" r="r" b="b"/>
              <a:pathLst>
                <a:path w="5335" h="5120" extrusionOk="0">
                  <a:moveTo>
                    <a:pt x="3191" y="322"/>
                  </a:moveTo>
                  <a:lnTo>
                    <a:pt x="3191" y="1108"/>
                  </a:lnTo>
                  <a:cubicBezTo>
                    <a:pt x="3191" y="1250"/>
                    <a:pt x="3156" y="1381"/>
                    <a:pt x="3096" y="1501"/>
                  </a:cubicBezTo>
                  <a:lnTo>
                    <a:pt x="3037" y="1620"/>
                  </a:lnTo>
                  <a:cubicBezTo>
                    <a:pt x="3025" y="1631"/>
                    <a:pt x="3025" y="1667"/>
                    <a:pt x="3025" y="1691"/>
                  </a:cubicBezTo>
                  <a:lnTo>
                    <a:pt x="3025" y="2036"/>
                  </a:lnTo>
                  <a:cubicBezTo>
                    <a:pt x="3025" y="2322"/>
                    <a:pt x="2918" y="2584"/>
                    <a:pt x="2715" y="2786"/>
                  </a:cubicBezTo>
                  <a:cubicBezTo>
                    <a:pt x="2501" y="2977"/>
                    <a:pt x="2239" y="3084"/>
                    <a:pt x="1953" y="3084"/>
                  </a:cubicBezTo>
                  <a:cubicBezTo>
                    <a:pt x="1382" y="3048"/>
                    <a:pt x="941" y="2572"/>
                    <a:pt x="941" y="1989"/>
                  </a:cubicBezTo>
                  <a:lnTo>
                    <a:pt x="941" y="1691"/>
                  </a:lnTo>
                  <a:cubicBezTo>
                    <a:pt x="941" y="1667"/>
                    <a:pt x="941" y="1655"/>
                    <a:pt x="929" y="1620"/>
                  </a:cubicBezTo>
                  <a:lnTo>
                    <a:pt x="870" y="1501"/>
                  </a:lnTo>
                  <a:cubicBezTo>
                    <a:pt x="798" y="1381"/>
                    <a:pt x="774" y="1250"/>
                    <a:pt x="774" y="1108"/>
                  </a:cubicBezTo>
                  <a:cubicBezTo>
                    <a:pt x="774" y="679"/>
                    <a:pt x="1132" y="322"/>
                    <a:pt x="1560" y="322"/>
                  </a:cubicBezTo>
                  <a:close/>
                  <a:moveTo>
                    <a:pt x="2489" y="3286"/>
                  </a:moveTo>
                  <a:lnTo>
                    <a:pt x="2489" y="3513"/>
                  </a:lnTo>
                  <a:cubicBezTo>
                    <a:pt x="2489" y="3560"/>
                    <a:pt x="2489" y="3596"/>
                    <a:pt x="2501" y="3644"/>
                  </a:cubicBezTo>
                  <a:lnTo>
                    <a:pt x="1965" y="4048"/>
                  </a:lnTo>
                  <a:lnTo>
                    <a:pt x="1429" y="3644"/>
                  </a:lnTo>
                  <a:cubicBezTo>
                    <a:pt x="1441" y="3596"/>
                    <a:pt x="1441" y="3548"/>
                    <a:pt x="1441" y="3513"/>
                  </a:cubicBezTo>
                  <a:lnTo>
                    <a:pt x="1441" y="3286"/>
                  </a:lnTo>
                  <a:cubicBezTo>
                    <a:pt x="1596" y="3346"/>
                    <a:pt x="1751" y="3394"/>
                    <a:pt x="1917" y="3394"/>
                  </a:cubicBezTo>
                  <a:lnTo>
                    <a:pt x="1965" y="3394"/>
                  </a:lnTo>
                  <a:cubicBezTo>
                    <a:pt x="2144" y="3394"/>
                    <a:pt x="2322" y="3358"/>
                    <a:pt x="2489" y="3286"/>
                  </a:cubicBezTo>
                  <a:close/>
                  <a:moveTo>
                    <a:pt x="1251" y="3917"/>
                  </a:moveTo>
                  <a:lnTo>
                    <a:pt x="1822" y="4346"/>
                  </a:lnTo>
                  <a:lnTo>
                    <a:pt x="1822" y="4775"/>
                  </a:lnTo>
                  <a:cubicBezTo>
                    <a:pt x="1322" y="4751"/>
                    <a:pt x="834" y="4584"/>
                    <a:pt x="405" y="4287"/>
                  </a:cubicBezTo>
                  <a:cubicBezTo>
                    <a:pt x="429" y="4251"/>
                    <a:pt x="477" y="4227"/>
                    <a:pt x="513" y="4215"/>
                  </a:cubicBezTo>
                  <a:lnTo>
                    <a:pt x="1132" y="3965"/>
                  </a:lnTo>
                  <a:cubicBezTo>
                    <a:pt x="1179" y="3953"/>
                    <a:pt x="1227" y="3929"/>
                    <a:pt x="1251" y="3917"/>
                  </a:cubicBezTo>
                  <a:close/>
                  <a:moveTo>
                    <a:pt x="2691" y="3894"/>
                  </a:moveTo>
                  <a:cubicBezTo>
                    <a:pt x="2727" y="3929"/>
                    <a:pt x="2775" y="3941"/>
                    <a:pt x="2810" y="3953"/>
                  </a:cubicBezTo>
                  <a:lnTo>
                    <a:pt x="3572" y="4239"/>
                  </a:lnTo>
                  <a:cubicBezTo>
                    <a:pt x="3144" y="4572"/>
                    <a:pt x="2656" y="4751"/>
                    <a:pt x="2132" y="4775"/>
                  </a:cubicBezTo>
                  <a:lnTo>
                    <a:pt x="2132" y="4334"/>
                  </a:lnTo>
                  <a:lnTo>
                    <a:pt x="2691" y="3894"/>
                  </a:lnTo>
                  <a:close/>
                  <a:moveTo>
                    <a:pt x="1572" y="0"/>
                  </a:moveTo>
                  <a:cubicBezTo>
                    <a:pt x="965" y="0"/>
                    <a:pt x="465" y="488"/>
                    <a:pt x="465" y="1108"/>
                  </a:cubicBezTo>
                  <a:cubicBezTo>
                    <a:pt x="465" y="1286"/>
                    <a:pt x="501" y="1489"/>
                    <a:pt x="584" y="1655"/>
                  </a:cubicBezTo>
                  <a:lnTo>
                    <a:pt x="620" y="1739"/>
                  </a:lnTo>
                  <a:lnTo>
                    <a:pt x="620" y="1989"/>
                  </a:lnTo>
                  <a:cubicBezTo>
                    <a:pt x="620" y="2429"/>
                    <a:pt x="822" y="2822"/>
                    <a:pt x="1132" y="3096"/>
                  </a:cubicBezTo>
                  <a:lnTo>
                    <a:pt x="1132" y="3525"/>
                  </a:lnTo>
                  <a:cubicBezTo>
                    <a:pt x="1132" y="3596"/>
                    <a:pt x="1084" y="3667"/>
                    <a:pt x="1013" y="3691"/>
                  </a:cubicBezTo>
                  <a:lnTo>
                    <a:pt x="382" y="3929"/>
                  </a:lnTo>
                  <a:cubicBezTo>
                    <a:pt x="227" y="3989"/>
                    <a:pt x="84" y="4108"/>
                    <a:pt x="24" y="4275"/>
                  </a:cubicBezTo>
                  <a:cubicBezTo>
                    <a:pt x="1" y="4334"/>
                    <a:pt x="12" y="4418"/>
                    <a:pt x="72" y="4465"/>
                  </a:cubicBezTo>
                  <a:cubicBezTo>
                    <a:pt x="620" y="4906"/>
                    <a:pt x="1298" y="5120"/>
                    <a:pt x="1965" y="5120"/>
                  </a:cubicBezTo>
                  <a:cubicBezTo>
                    <a:pt x="2751" y="5120"/>
                    <a:pt x="3525" y="4822"/>
                    <a:pt x="4120" y="4227"/>
                  </a:cubicBezTo>
                  <a:cubicBezTo>
                    <a:pt x="5227" y="3108"/>
                    <a:pt x="5335" y="1370"/>
                    <a:pt x="4370" y="143"/>
                  </a:cubicBezTo>
                  <a:cubicBezTo>
                    <a:pt x="4337" y="104"/>
                    <a:pt x="4297" y="86"/>
                    <a:pt x="4256" y="86"/>
                  </a:cubicBezTo>
                  <a:cubicBezTo>
                    <a:pt x="4222" y="86"/>
                    <a:pt x="4188" y="98"/>
                    <a:pt x="4156" y="119"/>
                  </a:cubicBezTo>
                  <a:cubicBezTo>
                    <a:pt x="4072" y="179"/>
                    <a:pt x="4072" y="262"/>
                    <a:pt x="4120" y="346"/>
                  </a:cubicBezTo>
                  <a:cubicBezTo>
                    <a:pt x="4989" y="1429"/>
                    <a:pt x="4894" y="2989"/>
                    <a:pt x="3918" y="3965"/>
                  </a:cubicBezTo>
                  <a:lnTo>
                    <a:pt x="3858" y="4025"/>
                  </a:lnTo>
                  <a:cubicBezTo>
                    <a:pt x="3822" y="4013"/>
                    <a:pt x="3775" y="3989"/>
                    <a:pt x="3751" y="3989"/>
                  </a:cubicBezTo>
                  <a:lnTo>
                    <a:pt x="2941" y="3691"/>
                  </a:lnTo>
                  <a:cubicBezTo>
                    <a:pt x="2870" y="3656"/>
                    <a:pt x="2822" y="3596"/>
                    <a:pt x="2822" y="3525"/>
                  </a:cubicBezTo>
                  <a:lnTo>
                    <a:pt x="2822" y="3120"/>
                  </a:lnTo>
                  <a:cubicBezTo>
                    <a:pt x="2858" y="3096"/>
                    <a:pt x="2906" y="3060"/>
                    <a:pt x="2929" y="3036"/>
                  </a:cubicBezTo>
                  <a:cubicBezTo>
                    <a:pt x="3203" y="2774"/>
                    <a:pt x="3346" y="2441"/>
                    <a:pt x="3346" y="2060"/>
                  </a:cubicBezTo>
                  <a:lnTo>
                    <a:pt x="3346" y="1762"/>
                  </a:lnTo>
                  <a:lnTo>
                    <a:pt x="3394" y="1679"/>
                  </a:lnTo>
                  <a:cubicBezTo>
                    <a:pt x="3465" y="1512"/>
                    <a:pt x="3513" y="1334"/>
                    <a:pt x="3513" y="1143"/>
                  </a:cubicBezTo>
                  <a:lnTo>
                    <a:pt x="3513" y="167"/>
                  </a:lnTo>
                  <a:cubicBezTo>
                    <a:pt x="3513" y="72"/>
                    <a:pt x="3441" y="0"/>
                    <a:pt x="3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77C7BCA-5D1C-3DF9-0C77-DC4EC9FCFC7C}"/>
              </a:ext>
            </a:extLst>
          </p:cNvPr>
          <p:cNvGrpSpPr/>
          <p:nvPr/>
        </p:nvGrpSpPr>
        <p:grpSpPr>
          <a:xfrm>
            <a:off x="7720847" y="904119"/>
            <a:ext cx="4271930" cy="5149617"/>
            <a:chOff x="7648377" y="1403325"/>
            <a:chExt cx="4271930" cy="5149617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377" y="1403325"/>
              <a:ext cx="4271930" cy="5149617"/>
            </a:xfrm>
            <a:prstGeom prst="rect">
              <a:avLst/>
            </a:prstGeom>
          </p:spPr>
        </p:pic>
        <p:sp>
          <p:nvSpPr>
            <p:cNvPr id="3" name="CaixaDeTexto 2"/>
            <p:cNvSpPr txBox="1"/>
            <p:nvPr/>
          </p:nvSpPr>
          <p:spPr>
            <a:xfrm>
              <a:off x="9541746" y="4947079"/>
              <a:ext cx="485192" cy="369332"/>
            </a:xfrm>
            <a:prstGeom prst="rect">
              <a:avLst/>
            </a:prstGeom>
            <a:solidFill>
              <a:srgbClr val="BBBBB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6153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7806F36F-3EA5-9260-9C64-2FB7042165E9}"/>
              </a:ext>
            </a:extLst>
          </p:cNvPr>
          <p:cNvCxnSpPr/>
          <p:nvPr/>
        </p:nvCxnSpPr>
        <p:spPr>
          <a:xfrm>
            <a:off x="450339" y="715948"/>
            <a:ext cx="4943872" cy="0"/>
          </a:xfrm>
          <a:prstGeom prst="line">
            <a:avLst/>
          </a:prstGeom>
          <a:ln w="19050">
            <a:solidFill>
              <a:srgbClr val="9A19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m 9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51173" y="5916801"/>
            <a:ext cx="2179454" cy="740106"/>
          </a:xfrm>
          <a:prstGeom prst="rect">
            <a:avLst/>
          </a:prstGeom>
        </p:spPr>
      </p:pic>
      <p:sp>
        <p:nvSpPr>
          <p:cNvPr id="9" name="Título 3">
            <a:extLst>
              <a:ext uri="{FF2B5EF4-FFF2-40B4-BE49-F238E27FC236}">
                <a16:creationId xmlns:a16="http://schemas.microsoft.com/office/drawing/2014/main" id="{9691DA56-B32B-C575-6D49-6552E3C5375C}"/>
              </a:ext>
            </a:extLst>
          </p:cNvPr>
          <p:cNvSpPr txBox="1">
            <a:spLocks/>
          </p:cNvSpPr>
          <p:nvPr/>
        </p:nvSpPr>
        <p:spPr>
          <a:xfrm>
            <a:off x="333542" y="6295553"/>
            <a:ext cx="2733309" cy="3139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A6193C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Fonte: </a:t>
            </a:r>
            <a:r>
              <a:rPr lang="pt-BR" sz="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 pitchFamily="34" charset="0"/>
              </a:rPr>
              <a:t>Ambiente de Marketing</a:t>
            </a:r>
            <a:endParaRPr kumimoji="0" lang="pt-BR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Posição: </a:t>
            </a:r>
            <a:r>
              <a:rPr lang="pt-BR" sz="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 pitchFamily="34" charset="0"/>
              </a:rPr>
              <a:t>Dez/24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11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1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45C63-F806-2374-7128-5C19D2D16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25830" y="6038250"/>
            <a:ext cx="2179454" cy="740106"/>
          </a:xfrm>
          <a:prstGeom prst="rect">
            <a:avLst/>
          </a:prstGeom>
        </p:spPr>
      </p:pic>
      <p:sp>
        <p:nvSpPr>
          <p:cNvPr id="208904" name="Google Shape;4537;p97">
            <a:extLst>
              <a:ext uri="{FF2B5EF4-FFF2-40B4-BE49-F238E27FC236}">
                <a16:creationId xmlns:a16="http://schemas.microsoft.com/office/drawing/2014/main" id="{4FF8DAA3-11F3-03E1-FE29-2705EA495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819" y="5594790"/>
            <a:ext cx="1319212" cy="3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BAA"/>
              </a:buClr>
              <a:buSzPts val="27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2000505000000020004" pitchFamily="2" charset="77"/>
                <a:ea typeface="+mn-ea"/>
                <a:cs typeface="Open Sans" panose="020B0606030504020204" pitchFamily="34" charset="0"/>
                <a:sym typeface="Open Sans" panose="020B0606030504020204" pitchFamily="34" charset="0"/>
              </a:rPr>
              <a:t>2018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 panose="02000505000000020004" pitchFamily="2" charset="77"/>
              <a:ea typeface="+mn-ea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08905" name="Google Shape;4538;p97">
            <a:extLst>
              <a:ext uri="{FF2B5EF4-FFF2-40B4-BE49-F238E27FC236}">
                <a16:creationId xmlns:a16="http://schemas.microsoft.com/office/drawing/2014/main" id="{E45C4CBF-7C4B-DF62-296A-DAA834EEC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450" y="5594790"/>
            <a:ext cx="1319212" cy="3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BAA"/>
              </a:buClr>
              <a:buSzPts val="27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2000505000000020004" pitchFamily="2" charset="77"/>
                <a:ea typeface="+mn-ea"/>
                <a:cs typeface="Open Sans" panose="020B0606030504020204" pitchFamily="34" charset="0"/>
                <a:sym typeface="Open Sans" panose="020B0606030504020204" pitchFamily="34" charset="0"/>
              </a:rPr>
              <a:t>2019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 panose="02000505000000020004" pitchFamily="2" charset="77"/>
              <a:ea typeface="+mn-ea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08906" name="Google Shape;4539;p97">
            <a:extLst>
              <a:ext uri="{FF2B5EF4-FFF2-40B4-BE49-F238E27FC236}">
                <a16:creationId xmlns:a16="http://schemas.microsoft.com/office/drawing/2014/main" id="{34A01D52-F56C-C996-A48C-B70FA37A2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852" y="5594790"/>
            <a:ext cx="1319212" cy="3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BAA"/>
              </a:buClr>
              <a:buSzPts val="27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2000505000000020004" pitchFamily="2" charset="77"/>
                <a:ea typeface="+mn-ea"/>
                <a:cs typeface="Open Sans" panose="020B0606030504020204" pitchFamily="34" charset="0"/>
                <a:sym typeface="Open Sans" panose="020B0606030504020204" pitchFamily="34" charset="0"/>
              </a:rPr>
              <a:t>2020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 panose="02000505000000020004" pitchFamily="2" charset="77"/>
              <a:ea typeface="+mn-ea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08907" name="Google Shape;4540;p97">
            <a:extLst>
              <a:ext uri="{FF2B5EF4-FFF2-40B4-BE49-F238E27FC236}">
                <a16:creationId xmlns:a16="http://schemas.microsoft.com/office/drawing/2014/main" id="{DECD36FA-8158-CAF3-70E3-92726C3FB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092" y="5594790"/>
            <a:ext cx="1319213" cy="3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BAA"/>
              </a:buClr>
              <a:buSzPts val="27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2000505000000020004" pitchFamily="2" charset="77"/>
                <a:ea typeface="+mn-ea"/>
                <a:cs typeface="Open Sans" panose="020B0606030504020204" pitchFamily="34" charset="0"/>
                <a:sym typeface="Open Sans" panose="020B0606030504020204" pitchFamily="34" charset="0"/>
              </a:rPr>
              <a:t>2021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 panose="02000505000000020004" pitchFamily="2" charset="77"/>
              <a:ea typeface="+mn-ea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08908" name="Google Shape;4541;p97">
            <a:extLst>
              <a:ext uri="{FF2B5EF4-FFF2-40B4-BE49-F238E27FC236}">
                <a16:creationId xmlns:a16="http://schemas.microsoft.com/office/drawing/2014/main" id="{BDDFCD88-89B9-ADB6-74C7-665BE7152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32" y="5599136"/>
            <a:ext cx="1319212" cy="3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BAA"/>
              </a:buClr>
              <a:buSzPts val="27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2000505000000020004" pitchFamily="2" charset="77"/>
                <a:ea typeface="+mn-ea"/>
                <a:cs typeface="Open Sans" panose="020B0606030504020204" pitchFamily="34" charset="0"/>
                <a:sym typeface="Open Sans" panose="020B0606030504020204" pitchFamily="34" charset="0"/>
              </a:rPr>
              <a:t>2022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 panose="02000505000000020004" pitchFamily="2" charset="77"/>
              <a:ea typeface="+mn-ea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08912" name="Google Shape;4545;p97">
            <a:extLst>
              <a:ext uri="{FF2B5EF4-FFF2-40B4-BE49-F238E27FC236}">
                <a16:creationId xmlns:a16="http://schemas.microsoft.com/office/drawing/2014/main" id="{EF8AA877-2E63-BA4F-3DE8-66784B989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929" y="2058812"/>
            <a:ext cx="597455" cy="3498464"/>
          </a:xfrm>
          <a:prstGeom prst="rect">
            <a:avLst/>
          </a:prstGeom>
          <a:solidFill>
            <a:srgbClr val="9A193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8914" name="Google Shape;4547;p97">
            <a:extLst>
              <a:ext uri="{FF2B5EF4-FFF2-40B4-BE49-F238E27FC236}">
                <a16:creationId xmlns:a16="http://schemas.microsoft.com/office/drawing/2014/main" id="{DF5F3ABF-EBF2-599F-AC4B-45F07FADF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173" y="2470640"/>
            <a:ext cx="597456" cy="3086636"/>
          </a:xfrm>
          <a:prstGeom prst="rect">
            <a:avLst/>
          </a:prstGeom>
          <a:solidFill>
            <a:srgbClr val="9A193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8915" name="Google Shape;4548;p97">
            <a:extLst>
              <a:ext uri="{FF2B5EF4-FFF2-40B4-BE49-F238E27FC236}">
                <a16:creationId xmlns:a16="http://schemas.microsoft.com/office/drawing/2014/main" id="{BF2614EC-FAD8-8C9B-BE11-564219288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614" y="2681795"/>
            <a:ext cx="601062" cy="2847199"/>
          </a:xfrm>
          <a:prstGeom prst="rect">
            <a:avLst/>
          </a:prstGeom>
          <a:solidFill>
            <a:srgbClr val="9A193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8916" name="Google Shape;4549;p97">
            <a:extLst>
              <a:ext uri="{FF2B5EF4-FFF2-40B4-BE49-F238E27FC236}">
                <a16:creationId xmlns:a16="http://schemas.microsoft.com/office/drawing/2014/main" id="{BA3853E8-3918-94A7-D880-2CBCABB95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370" y="2562207"/>
            <a:ext cx="598658" cy="2943577"/>
          </a:xfrm>
          <a:prstGeom prst="rect">
            <a:avLst/>
          </a:prstGeom>
          <a:solidFill>
            <a:srgbClr val="9A193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8917" name="Google Shape;4550;p97">
            <a:extLst>
              <a:ext uri="{FF2B5EF4-FFF2-40B4-BE49-F238E27FC236}">
                <a16:creationId xmlns:a16="http://schemas.microsoft.com/office/drawing/2014/main" id="{D2BD19EC-04F6-733C-C0CE-08ED7534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310" y="2093515"/>
            <a:ext cx="597456" cy="3412270"/>
          </a:xfrm>
          <a:prstGeom prst="rect">
            <a:avLst/>
          </a:prstGeom>
          <a:solidFill>
            <a:srgbClr val="9A193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8922" name="Google Shape;4555;p97">
            <a:extLst>
              <a:ext uri="{FF2B5EF4-FFF2-40B4-BE49-F238E27FC236}">
                <a16:creationId xmlns:a16="http://schemas.microsoft.com/office/drawing/2014/main" id="{870AE6E5-E1FC-4DFF-7087-BAFE9CC6735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36459" y="3800232"/>
            <a:ext cx="1119365" cy="39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59"/>
              </a:buClr>
              <a:buSzPts val="3700"/>
              <a:buFont typeface="Montserrat" panose="02000505000000020004" pitchFamily="2" charset="0"/>
              <a:buNone/>
              <a:tabLst/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Montserrat" panose="02000505000000020004" pitchFamily="2" charset="0"/>
              </a:rPr>
              <a:t>46,75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8923" name="Google Shape;4556;p97">
            <a:extLst>
              <a:ext uri="{FF2B5EF4-FFF2-40B4-BE49-F238E27FC236}">
                <a16:creationId xmlns:a16="http://schemas.microsoft.com/office/drawing/2014/main" id="{AE0C3E19-EE54-289F-38F6-886EAA35571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749975" y="3757221"/>
            <a:ext cx="1138821" cy="39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2B"/>
              </a:buClr>
              <a:buSzPts val="3700"/>
              <a:buFont typeface="Montserrat" panose="02000505000000020004" pitchFamily="2" charset="0"/>
              <a:buNone/>
              <a:tabLst/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Montserrat" panose="02000505000000020004" pitchFamily="2" charset="0"/>
              </a:rPr>
              <a:t>42,16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8924" name="Google Shape;4557;p97">
            <a:extLst>
              <a:ext uri="{FF2B5EF4-FFF2-40B4-BE49-F238E27FC236}">
                <a16:creationId xmlns:a16="http://schemas.microsoft.com/office/drawing/2014/main" id="{1BDEC9C4-2941-9939-5BC8-7F2FADC46C7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088736" y="3771948"/>
            <a:ext cx="1119367" cy="39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>
                <a:srgbClr val="FF912B"/>
              </a:buClr>
              <a:buSzPts val="3700"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Montserrat" panose="02000505000000020004" pitchFamily="2" charset="0"/>
              </a:rPr>
              <a:t>40,07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8925" name="Google Shape;4558;p97">
            <a:extLst>
              <a:ext uri="{FF2B5EF4-FFF2-40B4-BE49-F238E27FC236}">
                <a16:creationId xmlns:a16="http://schemas.microsoft.com/office/drawing/2014/main" id="{EEA60FDA-FA16-F63B-DF1C-9941A39DA31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411259" y="3701683"/>
            <a:ext cx="1138822" cy="39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2B"/>
              </a:buClr>
              <a:buSzPts val="3700"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Montserrat" panose="02000505000000020004" pitchFamily="2" charset="0"/>
              </a:rPr>
              <a:t>41,77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8926" name="Google Shape;4559;p97">
            <a:extLst>
              <a:ext uri="{FF2B5EF4-FFF2-40B4-BE49-F238E27FC236}">
                <a16:creationId xmlns:a16="http://schemas.microsoft.com/office/drawing/2014/main" id="{C47006D9-8400-0229-784D-43317A42C9F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749706" y="3700187"/>
            <a:ext cx="1141814" cy="39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>
                <a:srgbClr val="FF912B"/>
              </a:buClr>
              <a:buSzPts val="3700"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Montserrat" panose="02000505000000020004" pitchFamily="2" charset="0"/>
              </a:rPr>
              <a:t>46,00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1" name="Google Shape;4319;p96">
            <a:extLst>
              <a:ext uri="{FF2B5EF4-FFF2-40B4-BE49-F238E27FC236}">
                <a16:creationId xmlns:a16="http://schemas.microsoft.com/office/drawing/2014/main" id="{741F444B-6AA3-9D17-814E-D9DD693B7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" y="180165"/>
            <a:ext cx="11907519" cy="124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defRPr/>
            </a:pPr>
            <a:r>
              <a:rPr lang="pt-BR" sz="3200" b="1" dirty="0">
                <a:solidFill>
                  <a:srgbClr val="F68B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  <a:cs typeface="+mn-cs"/>
              </a:rPr>
              <a:t>Contratações Globais do BNB : </a:t>
            </a:r>
            <a:br>
              <a:rPr lang="pt-BR" sz="3200" b="1" dirty="0">
                <a:solidFill>
                  <a:srgbClr val="F68B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  <a:cs typeface="+mn-cs"/>
              </a:rPr>
            </a:br>
            <a:r>
              <a:rPr lang="pt-BR" sz="3200" b="1" dirty="0">
                <a:solidFill>
                  <a:srgbClr val="F68B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  <a:cs typeface="+mn-cs"/>
              </a:rPr>
              <a:t>Área de Atuação do Banco do Nordeste</a:t>
            </a:r>
            <a:endParaRPr lang="en-US" altLang="en-US" sz="3200" b="1" dirty="0">
              <a:solidFill>
                <a:srgbClr val="F68B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" name="Google Shape;4541;p97">
            <a:extLst>
              <a:ext uri="{FF2B5EF4-FFF2-40B4-BE49-F238E27FC236}">
                <a16:creationId xmlns:a16="http://schemas.microsoft.com/office/drawing/2014/main" id="{BA27E610-F8B9-238B-E148-DDC8F682D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417" y="5598731"/>
            <a:ext cx="1319212" cy="3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BAA"/>
              </a:buClr>
              <a:buSzPts val="27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2000505000000020004" pitchFamily="2" charset="77"/>
                <a:ea typeface="+mn-ea"/>
                <a:cs typeface="Open Sans" panose="020B0606030504020204" pitchFamily="34" charset="0"/>
                <a:sym typeface="Arial" panose="020B0604020202020204" pitchFamily="34" charset="0"/>
              </a:rPr>
              <a:t>2023</a:t>
            </a:r>
          </a:p>
        </p:txBody>
      </p:sp>
      <p:sp>
        <p:nvSpPr>
          <p:cNvPr id="33" name="Google Shape;4550;p97">
            <a:extLst>
              <a:ext uri="{FF2B5EF4-FFF2-40B4-BE49-F238E27FC236}">
                <a16:creationId xmlns:a16="http://schemas.microsoft.com/office/drawing/2014/main" id="{879E9546-6980-4FEC-7C57-D177E0336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295" y="1713656"/>
            <a:ext cx="597456" cy="3792130"/>
          </a:xfrm>
          <a:prstGeom prst="rect">
            <a:avLst/>
          </a:prstGeom>
          <a:solidFill>
            <a:srgbClr val="9A193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5" name="Google Shape;4559;p97">
            <a:extLst>
              <a:ext uri="{FF2B5EF4-FFF2-40B4-BE49-F238E27FC236}">
                <a16:creationId xmlns:a16="http://schemas.microsoft.com/office/drawing/2014/main" id="{ED0FB638-97CA-F974-8F23-21D1856E6C7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118783" y="3771948"/>
            <a:ext cx="1141814" cy="39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2B"/>
              </a:buClr>
              <a:buSzPts val="3700"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Montserrat" panose="02000505000000020004" pitchFamily="2" charset="0"/>
              </a:rPr>
              <a:t>58,48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CaixaDeTexto 33">
            <a:extLst>
              <a:ext uri="{FF2B5EF4-FFF2-40B4-BE49-F238E27FC236}">
                <a16:creationId xmlns:a16="http://schemas.microsoft.com/office/drawing/2014/main" id="{D3C60BE4-E72C-2773-FB29-DC2699D8E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957" y="5966924"/>
            <a:ext cx="948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Contratações Globais do BNB - Área de Atuação do Banco do Nordeste – 2018 a 2024 – R$ Bilhões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7806F36F-3EA5-9260-9C64-2FB7042165E9}"/>
              </a:ext>
            </a:extLst>
          </p:cNvPr>
          <p:cNvCxnSpPr/>
          <p:nvPr/>
        </p:nvCxnSpPr>
        <p:spPr>
          <a:xfrm>
            <a:off x="142240" y="1179612"/>
            <a:ext cx="494387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Google Shape;4541;p97">
            <a:extLst>
              <a:ext uri="{FF2B5EF4-FFF2-40B4-BE49-F238E27FC236}">
                <a16:creationId xmlns:a16="http://schemas.microsoft.com/office/drawing/2014/main" id="{2031226D-1494-84EB-2020-3F16FBCF8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831" y="5598729"/>
            <a:ext cx="1319212" cy="3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BAA"/>
              </a:buClr>
              <a:buSzPts val="2700"/>
              <a:buFont typeface="Open Sans" panose="020B0606030504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2000505000000020004" pitchFamily="2" charset="77"/>
                <a:ea typeface="+mn-ea"/>
                <a:cs typeface="Open Sans" panose="020B0606030504020204" pitchFamily="34" charset="0"/>
                <a:sym typeface="Arial" panose="020B0604020202020204" pitchFamily="34" charset="0"/>
              </a:rPr>
              <a:t>2024</a:t>
            </a:r>
          </a:p>
        </p:txBody>
      </p:sp>
      <p:sp>
        <p:nvSpPr>
          <p:cNvPr id="3" name="Google Shape;4550;p97">
            <a:extLst>
              <a:ext uri="{FF2B5EF4-FFF2-40B4-BE49-F238E27FC236}">
                <a16:creationId xmlns:a16="http://schemas.microsoft.com/office/drawing/2014/main" id="{2C2FE813-E104-E067-1C4E-98A4796EA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709" y="1394640"/>
            <a:ext cx="597456" cy="4111144"/>
          </a:xfrm>
          <a:prstGeom prst="rect">
            <a:avLst/>
          </a:prstGeom>
          <a:solidFill>
            <a:srgbClr val="9A193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Google Shape;4559;p97">
            <a:extLst>
              <a:ext uri="{FF2B5EF4-FFF2-40B4-BE49-F238E27FC236}">
                <a16:creationId xmlns:a16="http://schemas.microsoft.com/office/drawing/2014/main" id="{58B4BBC9-4262-3C49-5557-8B0C3650FE1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430197" y="3771946"/>
            <a:ext cx="1141814" cy="39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2B"/>
              </a:buClr>
              <a:buSzPts val="3700"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Montserrat" panose="02000505000000020004" pitchFamily="2" charset="0"/>
              </a:rPr>
              <a:t>61,28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3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8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8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00"/>
                            </p:stCondLst>
                            <p:childTnLst>
                              <p:par>
                                <p:cTn id="62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" presetClass="entr" presetSubtype="1" decel="5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2" presetClass="entr" presetSubtype="1" decel="5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4" grpId="0"/>
      <p:bldP spid="208905" grpId="0"/>
      <p:bldP spid="208906" grpId="0"/>
      <p:bldP spid="208907" grpId="0"/>
      <p:bldP spid="208908" grpId="0"/>
      <p:bldP spid="208912" grpId="0" animBg="1"/>
      <p:bldP spid="208914" grpId="0" animBg="1"/>
      <p:bldP spid="208915" grpId="0" animBg="1"/>
      <p:bldP spid="208916" grpId="0" animBg="1"/>
      <p:bldP spid="208917" grpId="0" animBg="1"/>
      <p:bldP spid="208922" grpId="0"/>
      <p:bldP spid="208923" grpId="0"/>
      <p:bldP spid="208924" grpId="0"/>
      <p:bldP spid="208925" grpId="0"/>
      <p:bldP spid="208926" grpId="0"/>
      <p:bldP spid="51" grpId="0"/>
      <p:bldP spid="32" grpId="0"/>
      <p:bldP spid="33" grpId="0" animBg="1"/>
      <p:bldP spid="35" grpId="0"/>
      <p:bldP spid="5" grpId="0"/>
      <p:bldP spid="2" grpId="0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5205D-7910-5CC9-A154-256CB7185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C5BDF4B-E018-C582-57FB-F70E2C719F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550" r="14498"/>
          <a:stretch/>
        </p:blipFill>
        <p:spPr>
          <a:xfrm>
            <a:off x="-292367" y="1757424"/>
            <a:ext cx="8492384" cy="417812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F86016A-2170-F78E-C5A5-B3C8C4EA4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550" r="14498"/>
          <a:stretch/>
        </p:blipFill>
        <p:spPr>
          <a:xfrm>
            <a:off x="6468345" y="1752610"/>
            <a:ext cx="5723656" cy="417812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0310E26-5B62-38B1-B9AD-BDAE119A51E3}"/>
              </a:ext>
            </a:extLst>
          </p:cNvPr>
          <p:cNvSpPr txBox="1"/>
          <p:nvPr/>
        </p:nvSpPr>
        <p:spPr>
          <a:xfrm>
            <a:off x="372126" y="284595"/>
            <a:ext cx="932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A193C"/>
                </a:solidFill>
                <a:effectLst/>
                <a:uLnTx/>
                <a:uFillTx/>
                <a:ea typeface="+mn-ea"/>
                <a:cs typeface="+mn-cs"/>
              </a:rPr>
              <a:t>Contratações e Desembolsos de Operações de</a:t>
            </a:r>
            <a:r>
              <a:rPr kumimoji="0" lang="pt-BR" sz="3200" b="1" i="0" u="none" strike="noStrike" kern="1200" cap="none" spc="0" normalizeH="0" noProof="0" dirty="0">
                <a:ln>
                  <a:noFill/>
                </a:ln>
                <a:solidFill>
                  <a:srgbClr val="9A193C"/>
                </a:solidFill>
                <a:effectLst/>
                <a:uLnTx/>
                <a:uFillTx/>
                <a:ea typeface="+mn-ea"/>
                <a:cs typeface="+mn-cs"/>
              </a:rPr>
              <a:t> Crédito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9A193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128768-1719-DD19-D70F-8024551891AD}"/>
              </a:ext>
            </a:extLst>
          </p:cNvPr>
          <p:cNvSpPr/>
          <p:nvPr/>
        </p:nvSpPr>
        <p:spPr>
          <a:xfrm>
            <a:off x="372126" y="886953"/>
            <a:ext cx="8778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9A193C"/>
                </a:solidFill>
                <a:effectLst/>
                <a:uLnTx/>
                <a:uFillTx/>
                <a:ea typeface="+mn-ea"/>
                <a:cs typeface="+mn-cs"/>
              </a:rPr>
              <a:t>Janeiro a </a:t>
            </a:r>
            <a:r>
              <a:rPr lang="pt-BR" sz="2800" dirty="0">
                <a:solidFill>
                  <a:srgbClr val="9A193C"/>
                </a:solidFill>
              </a:rPr>
              <a:t>Junho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9A193C"/>
                </a:solidFill>
                <a:effectLst/>
                <a:uLnTx/>
                <a:uFillTx/>
                <a:ea typeface="+mn-ea"/>
                <a:cs typeface="+mn-cs"/>
              </a:rPr>
              <a:t> de 2025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252FC60-46AD-6797-A6D8-0389B99663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1173" y="5916801"/>
            <a:ext cx="2179454" cy="740106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F3B2B6D-1CE2-8C11-DD99-2C342E3444AD}"/>
              </a:ext>
            </a:extLst>
          </p:cNvPr>
          <p:cNvGrpSpPr/>
          <p:nvPr/>
        </p:nvGrpSpPr>
        <p:grpSpPr>
          <a:xfrm>
            <a:off x="190444" y="1742026"/>
            <a:ext cx="4567145" cy="4199287"/>
            <a:chOff x="190444" y="1742026"/>
            <a:chExt cx="4567145" cy="4199287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728E6B96-07F7-CD95-29E7-E7D5D1466B24}"/>
                </a:ext>
              </a:extLst>
            </p:cNvPr>
            <p:cNvSpPr/>
            <p:nvPr/>
          </p:nvSpPr>
          <p:spPr>
            <a:xfrm>
              <a:off x="408928" y="1742026"/>
              <a:ext cx="4197612" cy="419928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3">
              <a:extLst>
                <a:ext uri="{FF2B5EF4-FFF2-40B4-BE49-F238E27FC236}">
                  <a16:creationId xmlns:a16="http://schemas.microsoft.com/office/drawing/2014/main" id="{1CCF04DF-5F9E-4172-1A0B-8616B57DC9E0}"/>
                </a:ext>
              </a:extLst>
            </p:cNvPr>
            <p:cNvSpPr txBox="1"/>
            <p:nvPr/>
          </p:nvSpPr>
          <p:spPr>
            <a:xfrm>
              <a:off x="190444" y="2246687"/>
              <a:ext cx="4567145" cy="52962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98020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 Light" charset="0"/>
                  <a:cs typeface="Montserrat Light" charset="0"/>
                </a:rPr>
                <a:t>Contratações FNE</a:t>
              </a:r>
            </a:p>
          </p:txBody>
        </p:sp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DCAF91A7-857E-EF99-0B50-C5E9C13222EF}"/>
                </a:ext>
              </a:extLst>
            </p:cNvPr>
            <p:cNvSpPr txBox="1"/>
            <p:nvPr/>
          </p:nvSpPr>
          <p:spPr>
            <a:xfrm>
              <a:off x="660243" y="2942971"/>
              <a:ext cx="3594904" cy="76944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numCol="1" spcCol="4572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R$ </a:t>
              </a:r>
              <a:r>
                <a:rPr lang="en-US" sz="4400" b="1" spc="-150" dirty="0">
                  <a:solidFill>
                    <a:srgbClr val="646464"/>
                  </a:solidFill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25</a:t>
              </a:r>
              <a:r>
                <a:rPr kumimoji="0" lang="en-US" sz="44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,53 </a:t>
              </a:r>
              <a:r>
                <a:rPr lang="en-US" sz="2500" b="1" spc="-150" dirty="0">
                  <a:solidFill>
                    <a:srgbClr val="646464"/>
                  </a:solidFill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bilhões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Trebuchet MS" panose="020B0603020202020204" pitchFamily="34" charset="0"/>
                <a:ea typeface="Montserrat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47">
              <a:extLst>
                <a:ext uri="{FF2B5EF4-FFF2-40B4-BE49-F238E27FC236}">
                  <a16:creationId xmlns:a16="http://schemas.microsoft.com/office/drawing/2014/main" id="{ECE039AE-3EAC-1D99-A0D8-5ECA0389963E}"/>
                </a:ext>
              </a:extLst>
            </p:cNvPr>
            <p:cNvSpPr txBox="1"/>
            <p:nvPr/>
          </p:nvSpPr>
          <p:spPr>
            <a:xfrm>
              <a:off x="660245" y="4688407"/>
              <a:ext cx="3594902" cy="769441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lvl="0" algn="ctr">
                <a:defRPr/>
              </a:pPr>
              <a:r>
                <a:rPr kumimoji="0" lang="en-US" sz="36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R$</a:t>
              </a:r>
              <a:r>
                <a:rPr kumimoji="0" lang="en-US" sz="32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 </a:t>
              </a:r>
              <a:r>
                <a:rPr lang="en-US" sz="4400" b="1" spc="-150" dirty="0">
                  <a:solidFill>
                    <a:srgbClr val="646464"/>
                  </a:solidFill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20</a:t>
              </a:r>
              <a:r>
                <a:rPr kumimoji="0" lang="en-US" sz="44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,14 </a:t>
              </a:r>
              <a:r>
                <a:rPr lang="en-US" sz="2500" b="1" spc="-150" dirty="0">
                  <a:solidFill>
                    <a:srgbClr val="646464"/>
                  </a:solidFill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bilhões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Trebuchet MS" panose="020B0603020202020204" pitchFamily="34" charset="0"/>
                <a:ea typeface="Montserrat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23">
              <a:extLst>
                <a:ext uri="{FF2B5EF4-FFF2-40B4-BE49-F238E27FC236}">
                  <a16:creationId xmlns:a16="http://schemas.microsoft.com/office/drawing/2014/main" id="{19C0BFCD-D5DD-5AFC-3185-A9ED67E7656D}"/>
                </a:ext>
              </a:extLst>
            </p:cNvPr>
            <p:cNvSpPr txBox="1"/>
            <p:nvPr/>
          </p:nvSpPr>
          <p:spPr>
            <a:xfrm>
              <a:off x="486079" y="3943579"/>
              <a:ext cx="3943244" cy="55726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98020"/>
                  </a:solidFill>
                  <a:effectLst/>
                  <a:uLnTx/>
                  <a:uFillTx/>
                  <a:latin typeface="Calibri" panose="020F0502020204030204"/>
                  <a:ea typeface="Montserrat Light" charset="0"/>
                  <a:cs typeface="Montserrat Light" charset="0"/>
                </a:rPr>
                <a:t>Desembolsos FNE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FBEEAA89-2D12-6386-BBF7-F62F6CF1D63D}"/>
              </a:ext>
            </a:extLst>
          </p:cNvPr>
          <p:cNvGrpSpPr/>
          <p:nvPr/>
        </p:nvGrpSpPr>
        <p:grpSpPr>
          <a:xfrm>
            <a:off x="4857855" y="1731444"/>
            <a:ext cx="4567145" cy="4199287"/>
            <a:chOff x="4857855" y="1731444"/>
            <a:chExt cx="4567145" cy="4199287"/>
          </a:xfrm>
        </p:grpSpPr>
        <p:sp>
          <p:nvSpPr>
            <p:cNvPr id="54" name="Retângulo Arredondado 53">
              <a:extLst>
                <a:ext uri="{FF2B5EF4-FFF2-40B4-BE49-F238E27FC236}">
                  <a16:creationId xmlns:a16="http://schemas.microsoft.com/office/drawing/2014/main" id="{2DA059AB-B59A-FBE7-09E5-B7F9A834656E}"/>
                </a:ext>
              </a:extLst>
            </p:cNvPr>
            <p:cNvSpPr/>
            <p:nvPr/>
          </p:nvSpPr>
          <p:spPr>
            <a:xfrm>
              <a:off x="5034455" y="1731444"/>
              <a:ext cx="4197612" cy="419928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23">
              <a:extLst>
                <a:ext uri="{FF2B5EF4-FFF2-40B4-BE49-F238E27FC236}">
                  <a16:creationId xmlns:a16="http://schemas.microsoft.com/office/drawing/2014/main" id="{3D947FF9-741C-E9D6-9898-CAD932339073}"/>
                </a:ext>
              </a:extLst>
            </p:cNvPr>
            <p:cNvSpPr txBox="1"/>
            <p:nvPr/>
          </p:nvSpPr>
          <p:spPr>
            <a:xfrm>
              <a:off x="4857855" y="2237162"/>
              <a:ext cx="4567145" cy="52962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98020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 Light" charset="0"/>
                  <a:cs typeface="Montserrat Light" charset="0"/>
                </a:rPr>
                <a:t>Contratações Totais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8020"/>
                </a:solidFill>
                <a:effectLst/>
                <a:uLnTx/>
                <a:uFillTx/>
                <a:latin typeface="Trebuchet MS" panose="020B0603020202020204" pitchFamily="34" charset="0"/>
                <a:ea typeface="Montserrat Light" charset="0"/>
                <a:cs typeface="Montserrat Light" charset="0"/>
              </a:endParaRPr>
            </a:p>
          </p:txBody>
        </p:sp>
        <p:sp>
          <p:nvSpPr>
            <p:cNvPr id="35" name="TextBox 47">
              <a:extLst>
                <a:ext uri="{FF2B5EF4-FFF2-40B4-BE49-F238E27FC236}">
                  <a16:creationId xmlns:a16="http://schemas.microsoft.com/office/drawing/2014/main" id="{7F5380BC-6B09-334E-1B09-2D00027DC0D2}"/>
                </a:ext>
              </a:extLst>
            </p:cNvPr>
            <p:cNvSpPr txBox="1"/>
            <p:nvPr/>
          </p:nvSpPr>
          <p:spPr>
            <a:xfrm>
              <a:off x="5129246" y="2952389"/>
              <a:ext cx="4100562" cy="76944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numCol="1" spcCol="4572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R$ </a:t>
              </a:r>
              <a:r>
                <a:rPr lang="en-US" sz="4400" b="1" spc="-150" dirty="0">
                  <a:solidFill>
                    <a:srgbClr val="646464"/>
                  </a:solidFill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34</a:t>
              </a:r>
              <a:r>
                <a:rPr kumimoji="0" lang="en-US" sz="44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,75 </a:t>
              </a:r>
              <a:r>
                <a:rPr kumimoji="0" lang="en-US" sz="25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bilhões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Trebuchet MS" panose="020B0603020202020204" pitchFamily="34" charset="0"/>
                <a:ea typeface="Montserrat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8F8457C8-A920-DFE3-72F3-0855E3CA274E}"/>
                </a:ext>
              </a:extLst>
            </p:cNvPr>
            <p:cNvSpPr txBox="1"/>
            <p:nvPr/>
          </p:nvSpPr>
          <p:spPr>
            <a:xfrm>
              <a:off x="5229776" y="4688407"/>
              <a:ext cx="4000032" cy="769441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R$</a:t>
              </a:r>
              <a:r>
                <a:rPr kumimoji="0" lang="en-US" sz="32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 </a:t>
              </a:r>
              <a:r>
                <a:rPr lang="en-US" sz="4400" b="1" spc="-150" dirty="0">
                  <a:solidFill>
                    <a:srgbClr val="646464"/>
                  </a:solidFill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29</a:t>
              </a:r>
              <a:r>
                <a:rPr kumimoji="0" lang="en-US" sz="44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,08 </a:t>
              </a:r>
              <a:r>
                <a:rPr kumimoji="0" lang="en-US" sz="25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bilhões</a:t>
              </a:r>
              <a:r>
                <a:rPr kumimoji="0" lang="en-US" sz="44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Trebuchet MS" panose="020B0603020202020204" pitchFamily="34" charset="0"/>
                  <a:ea typeface="Montserrat" charset="0"/>
                  <a:cs typeface="Calibri" panose="020F0502020204030204" pitchFamily="34" charset="0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Trebuchet MS" panose="020B0603020202020204" pitchFamily="34" charset="0"/>
                <a:ea typeface="Montserrat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23">
              <a:extLst>
                <a:ext uri="{FF2B5EF4-FFF2-40B4-BE49-F238E27FC236}">
                  <a16:creationId xmlns:a16="http://schemas.microsoft.com/office/drawing/2014/main" id="{903E7AE5-0295-200E-F264-ADC7286F9D89}"/>
                </a:ext>
              </a:extLst>
            </p:cNvPr>
            <p:cNvSpPr txBox="1"/>
            <p:nvPr/>
          </p:nvSpPr>
          <p:spPr>
            <a:xfrm>
              <a:off x="4955882" y="3967953"/>
              <a:ext cx="4436124" cy="55726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98020"/>
                  </a:solidFill>
                  <a:effectLst/>
                  <a:uLnTx/>
                  <a:uFillTx/>
                  <a:latin typeface="Calibri" panose="020F0502020204030204"/>
                  <a:ea typeface="Montserrat Light" charset="0"/>
                  <a:cs typeface="Montserrat Light" charset="0"/>
                </a:rPr>
                <a:t>Desembolsos Totais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27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7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7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D2A4100-2099-70DA-B657-2B7FC622E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7612810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017" name="Google Shape;775;p27"/>
          <p:cNvSpPr txBox="1">
            <a:spLocks noChangeArrowheads="1"/>
          </p:cNvSpPr>
          <p:nvPr/>
        </p:nvSpPr>
        <p:spPr bwMode="auto">
          <a:xfrm>
            <a:off x="4767577" y="2826103"/>
            <a:ext cx="2176983" cy="75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900"/>
              <a:buFont typeface="Montserrat" panose="02000505000000020004" pitchFamily="2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Montserrat" panose="02000505000000020004" pitchFamily="2" charset="0"/>
              </a:rPr>
              <a:t>Total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900"/>
              <a:buFont typeface="Montserrat" panose="02000505000000020004" pitchFamily="2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Montserrat" panose="02000505000000020004" pitchFamily="2" charset="0"/>
              </a:rPr>
              <a:t>5.130,60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022" name="Google Shape;780;p27"/>
          <p:cNvSpPr txBox="1">
            <a:spLocks noChangeArrowheads="1"/>
          </p:cNvSpPr>
          <p:nvPr/>
        </p:nvSpPr>
        <p:spPr bwMode="auto">
          <a:xfrm>
            <a:off x="6912047" y="5559275"/>
            <a:ext cx="10810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9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Open Sans Semibold" panose="020B0706030804020204" pitchFamily="34" charset="0"/>
              </a:rPr>
              <a:t>576,5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023" name="Google Shape;781;p27"/>
          <p:cNvSpPr txBox="1">
            <a:spLocks noChangeArrowheads="1"/>
          </p:cNvSpPr>
          <p:nvPr/>
        </p:nvSpPr>
        <p:spPr bwMode="auto">
          <a:xfrm>
            <a:off x="8224728" y="3202727"/>
            <a:ext cx="15986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9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Open Sans Semibold" panose="020B0706030804020204" pitchFamily="34" charset="0"/>
              </a:rPr>
              <a:t>1.760,8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024" name="Google Shape;782;p27"/>
          <p:cNvSpPr txBox="1">
            <a:spLocks noChangeArrowheads="1"/>
          </p:cNvSpPr>
          <p:nvPr/>
        </p:nvSpPr>
        <p:spPr bwMode="auto">
          <a:xfrm>
            <a:off x="1246375" y="3169506"/>
            <a:ext cx="217600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F526B"/>
              </a:buClr>
              <a:buSzPts val="2100"/>
              <a:buFont typeface="Open Sans Semibold" panose="020B0706030804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Open Sans Semibold" panose="020B0706030804020204" pitchFamily="34" charset="0"/>
              </a:rPr>
              <a:t>3.388,8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06ACFD-C673-79C5-03BC-536FB7557568}"/>
              </a:ext>
            </a:extLst>
          </p:cNvPr>
          <p:cNvSpPr txBox="1"/>
          <p:nvPr/>
        </p:nvSpPr>
        <p:spPr>
          <a:xfrm>
            <a:off x="2226366" y="6463223"/>
            <a:ext cx="706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+mn-cs"/>
              </a:rPr>
              <a:t>Contratações Globais Superintendência Estadual do Ceará Jan –</a:t>
            </a: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t-BR" sz="1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+mn-cs"/>
              </a:rPr>
              <a:t>Jun</a:t>
            </a: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+mn-cs"/>
              </a:rPr>
              <a:t> 2025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+mn-cs"/>
              </a:rPr>
              <a:t>- R$ Bilhões</a:t>
            </a:r>
          </a:p>
        </p:txBody>
      </p:sp>
      <p:sp>
        <p:nvSpPr>
          <p:cNvPr id="43018" name="Google Shape;776;p27"/>
          <p:cNvSpPr txBox="1">
            <a:spLocks noChangeArrowheads="1"/>
          </p:cNvSpPr>
          <p:nvPr/>
        </p:nvSpPr>
        <p:spPr bwMode="auto">
          <a:xfrm>
            <a:off x="1231433" y="383556"/>
            <a:ext cx="9249270" cy="60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9A19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Contratações Totais Ceará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9A19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1173" y="5916801"/>
            <a:ext cx="2179454" cy="740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430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430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30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0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30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30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30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0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430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30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30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30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30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30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3" grpId="0">
            <p:bldAsOne/>
          </p:bldGraphic>
          <p:bldP spid="43017" grpId="0"/>
          <p:bldP spid="43022" grpId="0"/>
          <p:bldP spid="43023" grpId="0"/>
          <p:bldP spid="43024" grpId="0"/>
          <p:bldP spid="6" grpId="0"/>
          <p:bldP spid="430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30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30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30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0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30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30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30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0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430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30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30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30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30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30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3" grpId="0">
            <p:bldAsOne/>
          </p:bldGraphic>
          <p:bldP spid="43017" grpId="0"/>
          <p:bldP spid="43022" grpId="0"/>
          <p:bldP spid="43023" grpId="0"/>
          <p:bldP spid="43024" grpId="0"/>
          <p:bldP spid="6" grpId="0"/>
          <p:bldP spid="430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2FE1D-FCAC-0596-50EF-D517034C8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7">
            <a:extLst>
              <a:ext uri="{FF2B5EF4-FFF2-40B4-BE49-F238E27FC236}">
                <a16:creationId xmlns:a16="http://schemas.microsoft.com/office/drawing/2014/main" id="{2E8B9212-629F-F4D6-EDF4-BDF48D6F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43" y="6015467"/>
            <a:ext cx="1253067" cy="4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6">
            <a:extLst>
              <a:ext uri="{FF2B5EF4-FFF2-40B4-BE49-F238E27FC236}">
                <a16:creationId xmlns:a16="http://schemas.microsoft.com/office/drawing/2014/main" id="{CB1C6161-A2E8-8F55-33F3-548FE1C2E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210" y="5973134"/>
            <a:ext cx="125306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F0E4097-2B76-8C9C-E896-6452BD21F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989" y="301891"/>
            <a:ext cx="8278380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20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2933A-6DA9-5D20-9FC4-5811DF53C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NVISTA CONOSCO | Lite Engenharia">
            <a:extLst>
              <a:ext uri="{FF2B5EF4-FFF2-40B4-BE49-F238E27FC236}">
                <a16:creationId xmlns:a16="http://schemas.microsoft.com/office/drawing/2014/main" id="{CA6DD082-0C75-6B20-3562-9BEE5182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63" y="0"/>
            <a:ext cx="5567662" cy="65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Agrupar 67">
            <a:extLst>
              <a:ext uri="{FF2B5EF4-FFF2-40B4-BE49-F238E27FC236}">
                <a16:creationId xmlns:a16="http://schemas.microsoft.com/office/drawing/2014/main" id="{BD983994-D2CF-7F6F-7FB8-4C6CC12BB956}"/>
              </a:ext>
            </a:extLst>
          </p:cNvPr>
          <p:cNvGrpSpPr/>
          <p:nvPr/>
        </p:nvGrpSpPr>
        <p:grpSpPr>
          <a:xfrm>
            <a:off x="3777503" y="902023"/>
            <a:ext cx="2548308" cy="1509374"/>
            <a:chOff x="4231458" y="823822"/>
            <a:chExt cx="2548308" cy="1509374"/>
          </a:xfrm>
          <a:solidFill>
            <a:schemeClr val="accent2">
              <a:lumMod val="75000"/>
            </a:schemeClr>
          </a:solidFill>
        </p:grpSpPr>
        <p:grpSp>
          <p:nvGrpSpPr>
            <p:cNvPr id="29" name="Google Shape;9912;p84">
              <a:extLst>
                <a:ext uri="{FF2B5EF4-FFF2-40B4-BE49-F238E27FC236}">
                  <a16:creationId xmlns:a16="http://schemas.microsoft.com/office/drawing/2014/main" id="{10AE7580-5CCC-2FEF-7B49-17CA33A2D302}"/>
                </a:ext>
              </a:extLst>
            </p:cNvPr>
            <p:cNvGrpSpPr/>
            <p:nvPr/>
          </p:nvGrpSpPr>
          <p:grpSpPr>
            <a:xfrm>
              <a:off x="5097403" y="823822"/>
              <a:ext cx="504056" cy="387771"/>
              <a:chOff x="7390435" y="3680868"/>
              <a:chExt cx="372073" cy="355243"/>
            </a:xfrm>
            <a:grpFill/>
          </p:grpSpPr>
          <p:sp>
            <p:nvSpPr>
              <p:cNvPr id="30" name="Google Shape;9913;p84">
                <a:extLst>
                  <a:ext uri="{FF2B5EF4-FFF2-40B4-BE49-F238E27FC236}">
                    <a16:creationId xmlns:a16="http://schemas.microsoft.com/office/drawing/2014/main" id="{8FF336E7-614B-AFEA-6D85-D6FBC9543C25}"/>
                  </a:ext>
                </a:extLst>
              </p:cNvPr>
              <p:cNvSpPr/>
              <p:nvPr/>
            </p:nvSpPr>
            <p:spPr>
              <a:xfrm>
                <a:off x="7390435" y="3744950"/>
                <a:ext cx="294178" cy="291162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9169" extrusionOk="0">
                    <a:moveTo>
                      <a:pt x="4668" y="0"/>
                    </a:moveTo>
                    <a:cubicBezTo>
                      <a:pt x="3441" y="0"/>
                      <a:pt x="2287" y="477"/>
                      <a:pt x="1417" y="1334"/>
                    </a:cubicBezTo>
                    <a:cubicBezTo>
                      <a:pt x="1358" y="1393"/>
                      <a:pt x="1358" y="1501"/>
                      <a:pt x="1417" y="1572"/>
                    </a:cubicBezTo>
                    <a:cubicBezTo>
                      <a:pt x="1447" y="1602"/>
                      <a:pt x="1489" y="1617"/>
                      <a:pt x="1532" y="1617"/>
                    </a:cubicBezTo>
                    <a:cubicBezTo>
                      <a:pt x="1575" y="1617"/>
                      <a:pt x="1620" y="1602"/>
                      <a:pt x="1655" y="1572"/>
                    </a:cubicBezTo>
                    <a:cubicBezTo>
                      <a:pt x="2465" y="774"/>
                      <a:pt x="3537" y="322"/>
                      <a:pt x="4668" y="322"/>
                    </a:cubicBezTo>
                    <a:cubicBezTo>
                      <a:pt x="5799" y="322"/>
                      <a:pt x="6870" y="774"/>
                      <a:pt x="7668" y="1572"/>
                    </a:cubicBezTo>
                    <a:cubicBezTo>
                      <a:pt x="8478" y="2382"/>
                      <a:pt x="8918" y="3453"/>
                      <a:pt x="8918" y="4584"/>
                    </a:cubicBezTo>
                    <a:cubicBezTo>
                      <a:pt x="8918" y="5715"/>
                      <a:pt x="8478" y="6787"/>
                      <a:pt x="7668" y="7585"/>
                    </a:cubicBezTo>
                    <a:cubicBezTo>
                      <a:pt x="6841" y="8412"/>
                      <a:pt x="5751" y="8826"/>
                      <a:pt x="4662" y="8826"/>
                    </a:cubicBezTo>
                    <a:cubicBezTo>
                      <a:pt x="3572" y="8826"/>
                      <a:pt x="2483" y="8412"/>
                      <a:pt x="1655" y="7585"/>
                    </a:cubicBezTo>
                    <a:cubicBezTo>
                      <a:pt x="953" y="6882"/>
                      <a:pt x="524" y="5965"/>
                      <a:pt x="441" y="4977"/>
                    </a:cubicBezTo>
                    <a:cubicBezTo>
                      <a:pt x="346" y="4013"/>
                      <a:pt x="596" y="3037"/>
                      <a:pt x="1132" y="2227"/>
                    </a:cubicBezTo>
                    <a:cubicBezTo>
                      <a:pt x="1179" y="2155"/>
                      <a:pt x="1167" y="2048"/>
                      <a:pt x="1096" y="1989"/>
                    </a:cubicBezTo>
                    <a:cubicBezTo>
                      <a:pt x="1066" y="1972"/>
                      <a:pt x="1035" y="1964"/>
                      <a:pt x="1005" y="1964"/>
                    </a:cubicBezTo>
                    <a:cubicBezTo>
                      <a:pt x="950" y="1964"/>
                      <a:pt x="896" y="1990"/>
                      <a:pt x="858" y="2036"/>
                    </a:cubicBezTo>
                    <a:cubicBezTo>
                      <a:pt x="274" y="2894"/>
                      <a:pt x="1" y="3953"/>
                      <a:pt x="108" y="5013"/>
                    </a:cubicBezTo>
                    <a:cubicBezTo>
                      <a:pt x="215" y="6073"/>
                      <a:pt x="679" y="7085"/>
                      <a:pt x="1429" y="7823"/>
                    </a:cubicBezTo>
                    <a:cubicBezTo>
                      <a:pt x="2322" y="8716"/>
                      <a:pt x="3501" y="9168"/>
                      <a:pt x="4680" y="9168"/>
                    </a:cubicBezTo>
                    <a:cubicBezTo>
                      <a:pt x="5858" y="9168"/>
                      <a:pt x="7025" y="8716"/>
                      <a:pt x="7918" y="7823"/>
                    </a:cubicBezTo>
                    <a:cubicBezTo>
                      <a:pt x="8787" y="6966"/>
                      <a:pt x="9264" y="5799"/>
                      <a:pt x="9264" y="4584"/>
                    </a:cubicBezTo>
                    <a:cubicBezTo>
                      <a:pt x="9264" y="3358"/>
                      <a:pt x="8787" y="2203"/>
                      <a:pt x="7906" y="1334"/>
                    </a:cubicBezTo>
                    <a:cubicBezTo>
                      <a:pt x="7049" y="477"/>
                      <a:pt x="5882" y="0"/>
                      <a:pt x="4668" y="0"/>
                    </a:cubicBezTo>
                    <a:close/>
                  </a:path>
                </a:pathLst>
              </a:custGeom>
              <a:grpFill/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31" name="Google Shape;9914;p84">
                <a:extLst>
                  <a:ext uri="{FF2B5EF4-FFF2-40B4-BE49-F238E27FC236}">
                    <a16:creationId xmlns:a16="http://schemas.microsoft.com/office/drawing/2014/main" id="{D049827A-F5F7-82A0-E40E-4CF7BDC0A6C3}"/>
                  </a:ext>
                </a:extLst>
              </p:cNvPr>
              <p:cNvSpPr/>
              <p:nvPr/>
            </p:nvSpPr>
            <p:spPr>
              <a:xfrm>
                <a:off x="7408948" y="3772259"/>
                <a:ext cx="259407" cy="236257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7440" extrusionOk="0">
                    <a:moveTo>
                      <a:pt x="4085" y="319"/>
                    </a:moveTo>
                    <a:cubicBezTo>
                      <a:pt x="4942" y="319"/>
                      <a:pt x="5823" y="653"/>
                      <a:pt x="6478" y="1319"/>
                    </a:cubicBezTo>
                    <a:cubicBezTo>
                      <a:pt x="7800" y="2653"/>
                      <a:pt x="7800" y="4796"/>
                      <a:pt x="6478" y="6117"/>
                    </a:cubicBezTo>
                    <a:cubicBezTo>
                      <a:pt x="5817" y="6778"/>
                      <a:pt x="4951" y="7109"/>
                      <a:pt x="4083" y="7109"/>
                    </a:cubicBezTo>
                    <a:cubicBezTo>
                      <a:pt x="3216" y="7109"/>
                      <a:pt x="2346" y="6778"/>
                      <a:pt x="1680" y="6117"/>
                    </a:cubicBezTo>
                    <a:cubicBezTo>
                      <a:pt x="358" y="4796"/>
                      <a:pt x="358" y="2653"/>
                      <a:pt x="1680" y="1319"/>
                    </a:cubicBezTo>
                    <a:cubicBezTo>
                      <a:pt x="2335" y="664"/>
                      <a:pt x="3216" y="319"/>
                      <a:pt x="4085" y="319"/>
                    </a:cubicBezTo>
                    <a:close/>
                    <a:moveTo>
                      <a:pt x="4088" y="1"/>
                    </a:moveTo>
                    <a:cubicBezTo>
                      <a:pt x="3132" y="1"/>
                      <a:pt x="2174" y="361"/>
                      <a:pt x="1442" y="1081"/>
                    </a:cubicBezTo>
                    <a:cubicBezTo>
                      <a:pt x="1" y="2534"/>
                      <a:pt x="1" y="4891"/>
                      <a:pt x="1442" y="6356"/>
                    </a:cubicBezTo>
                    <a:cubicBezTo>
                      <a:pt x="2180" y="7082"/>
                      <a:pt x="3120" y="7439"/>
                      <a:pt x="4085" y="7439"/>
                    </a:cubicBezTo>
                    <a:cubicBezTo>
                      <a:pt x="5037" y="7439"/>
                      <a:pt x="5978" y="7082"/>
                      <a:pt x="6716" y="6356"/>
                    </a:cubicBezTo>
                    <a:cubicBezTo>
                      <a:pt x="8169" y="4891"/>
                      <a:pt x="8169" y="2546"/>
                      <a:pt x="6716" y="1081"/>
                    </a:cubicBezTo>
                    <a:cubicBezTo>
                      <a:pt x="5996" y="361"/>
                      <a:pt x="5043" y="1"/>
                      <a:pt x="4088" y="1"/>
                    </a:cubicBezTo>
                    <a:close/>
                  </a:path>
                </a:pathLst>
              </a:custGeom>
              <a:grpFill/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64" name="Google Shape;9915;p84">
                <a:extLst>
                  <a:ext uri="{FF2B5EF4-FFF2-40B4-BE49-F238E27FC236}">
                    <a16:creationId xmlns:a16="http://schemas.microsoft.com/office/drawing/2014/main" id="{C0B1CA39-29DA-7EEC-A396-C078A052DCC1}"/>
                  </a:ext>
                </a:extLst>
              </p:cNvPr>
              <p:cNvSpPr/>
              <p:nvPr/>
            </p:nvSpPr>
            <p:spPr>
              <a:xfrm>
                <a:off x="7487986" y="3680868"/>
                <a:ext cx="274522" cy="25956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8174" extrusionOk="0">
                    <a:moveTo>
                      <a:pt x="3614" y="0"/>
                    </a:moveTo>
                    <a:cubicBezTo>
                      <a:pt x="2438" y="0"/>
                      <a:pt x="1262" y="447"/>
                      <a:pt x="369" y="1340"/>
                    </a:cubicBezTo>
                    <a:cubicBezTo>
                      <a:pt x="262" y="1447"/>
                      <a:pt x="167" y="1566"/>
                      <a:pt x="60" y="1685"/>
                    </a:cubicBezTo>
                    <a:cubicBezTo>
                      <a:pt x="0" y="1756"/>
                      <a:pt x="12" y="1864"/>
                      <a:pt x="84" y="1923"/>
                    </a:cubicBezTo>
                    <a:cubicBezTo>
                      <a:pt x="118" y="1948"/>
                      <a:pt x="155" y="1960"/>
                      <a:pt x="191" y="1960"/>
                    </a:cubicBezTo>
                    <a:cubicBezTo>
                      <a:pt x="240" y="1960"/>
                      <a:pt x="287" y="1936"/>
                      <a:pt x="322" y="1887"/>
                    </a:cubicBezTo>
                    <a:cubicBezTo>
                      <a:pt x="417" y="1792"/>
                      <a:pt x="500" y="1685"/>
                      <a:pt x="608" y="1578"/>
                    </a:cubicBezTo>
                    <a:cubicBezTo>
                      <a:pt x="1435" y="750"/>
                      <a:pt x="2524" y="337"/>
                      <a:pt x="3614" y="337"/>
                    </a:cubicBezTo>
                    <a:cubicBezTo>
                      <a:pt x="4703" y="337"/>
                      <a:pt x="5793" y="750"/>
                      <a:pt x="6620" y="1578"/>
                    </a:cubicBezTo>
                    <a:cubicBezTo>
                      <a:pt x="8275" y="3233"/>
                      <a:pt x="8275" y="5936"/>
                      <a:pt x="6620" y="7591"/>
                    </a:cubicBezTo>
                    <a:cubicBezTo>
                      <a:pt x="6513" y="7698"/>
                      <a:pt x="6418" y="7781"/>
                      <a:pt x="6311" y="7876"/>
                    </a:cubicBezTo>
                    <a:cubicBezTo>
                      <a:pt x="6239" y="7936"/>
                      <a:pt x="6215" y="8043"/>
                      <a:pt x="6275" y="8114"/>
                    </a:cubicBezTo>
                    <a:cubicBezTo>
                      <a:pt x="6311" y="8162"/>
                      <a:pt x="6358" y="8174"/>
                      <a:pt x="6418" y="8174"/>
                    </a:cubicBezTo>
                    <a:cubicBezTo>
                      <a:pt x="6454" y="8174"/>
                      <a:pt x="6489" y="8162"/>
                      <a:pt x="6513" y="8126"/>
                    </a:cubicBezTo>
                    <a:cubicBezTo>
                      <a:pt x="6632" y="8043"/>
                      <a:pt x="6751" y="7936"/>
                      <a:pt x="6858" y="7817"/>
                    </a:cubicBezTo>
                    <a:cubicBezTo>
                      <a:pt x="8644" y="6031"/>
                      <a:pt x="8644" y="3126"/>
                      <a:pt x="6858" y="1340"/>
                    </a:cubicBezTo>
                    <a:cubicBezTo>
                      <a:pt x="5965" y="447"/>
                      <a:pt x="4790" y="0"/>
                      <a:pt x="3614" y="0"/>
                    </a:cubicBezTo>
                    <a:close/>
                  </a:path>
                </a:pathLst>
              </a:custGeom>
              <a:grpFill/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65" name="Google Shape;9916;p84">
                <a:extLst>
                  <a:ext uri="{FF2B5EF4-FFF2-40B4-BE49-F238E27FC236}">
                    <a16:creationId xmlns:a16="http://schemas.microsoft.com/office/drawing/2014/main" id="{530386B8-C287-FA9D-28A0-7F0D276D7687}"/>
                  </a:ext>
                </a:extLst>
              </p:cNvPr>
              <p:cNvSpPr/>
              <p:nvPr/>
            </p:nvSpPr>
            <p:spPr>
              <a:xfrm>
                <a:off x="7691758" y="3789502"/>
                <a:ext cx="34073" cy="10291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241" extrusionOk="0">
                    <a:moveTo>
                      <a:pt x="589" y="1"/>
                    </a:moveTo>
                    <a:cubicBezTo>
                      <a:pt x="580" y="1"/>
                      <a:pt x="570" y="1"/>
                      <a:pt x="560" y="2"/>
                    </a:cubicBezTo>
                    <a:cubicBezTo>
                      <a:pt x="477" y="38"/>
                      <a:pt x="429" y="121"/>
                      <a:pt x="441" y="217"/>
                    </a:cubicBezTo>
                    <a:cubicBezTo>
                      <a:pt x="715" y="1157"/>
                      <a:pt x="560" y="2145"/>
                      <a:pt x="37" y="2967"/>
                    </a:cubicBezTo>
                    <a:cubicBezTo>
                      <a:pt x="1" y="3038"/>
                      <a:pt x="13" y="3146"/>
                      <a:pt x="84" y="3205"/>
                    </a:cubicBezTo>
                    <a:cubicBezTo>
                      <a:pt x="120" y="3217"/>
                      <a:pt x="144" y="3241"/>
                      <a:pt x="167" y="3241"/>
                    </a:cubicBezTo>
                    <a:cubicBezTo>
                      <a:pt x="239" y="3241"/>
                      <a:pt x="275" y="3205"/>
                      <a:pt x="310" y="3158"/>
                    </a:cubicBezTo>
                    <a:cubicBezTo>
                      <a:pt x="906" y="2265"/>
                      <a:pt x="1072" y="1169"/>
                      <a:pt x="775" y="121"/>
                    </a:cubicBezTo>
                    <a:cubicBezTo>
                      <a:pt x="743" y="47"/>
                      <a:pt x="672" y="1"/>
                      <a:pt x="589" y="1"/>
                    </a:cubicBezTo>
                    <a:close/>
                  </a:path>
                </a:pathLst>
              </a:custGeom>
              <a:grpFill/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66" name="Google Shape;9917;p84">
                <a:extLst>
                  <a:ext uri="{FF2B5EF4-FFF2-40B4-BE49-F238E27FC236}">
                    <a16:creationId xmlns:a16="http://schemas.microsoft.com/office/drawing/2014/main" id="{06E2F663-E037-658C-6D9D-AE6FDB639EEA}"/>
                  </a:ext>
                </a:extLst>
              </p:cNvPr>
              <p:cNvSpPr/>
              <p:nvPr/>
            </p:nvSpPr>
            <p:spPr>
              <a:xfrm>
                <a:off x="7536000" y="3708082"/>
                <a:ext cx="173192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269" extrusionOk="0">
                    <a:moveTo>
                      <a:pt x="2121" y="0"/>
                    </a:moveTo>
                    <a:cubicBezTo>
                      <a:pt x="1410" y="0"/>
                      <a:pt x="707" y="204"/>
                      <a:pt x="108" y="590"/>
                    </a:cubicBezTo>
                    <a:cubicBezTo>
                      <a:pt x="36" y="638"/>
                      <a:pt x="0" y="733"/>
                      <a:pt x="60" y="828"/>
                    </a:cubicBezTo>
                    <a:cubicBezTo>
                      <a:pt x="91" y="874"/>
                      <a:pt x="147" y="906"/>
                      <a:pt x="205" y="906"/>
                    </a:cubicBezTo>
                    <a:cubicBezTo>
                      <a:pt x="237" y="906"/>
                      <a:pt x="269" y="897"/>
                      <a:pt x="298" y="876"/>
                    </a:cubicBezTo>
                    <a:cubicBezTo>
                      <a:pt x="841" y="534"/>
                      <a:pt x="1478" y="344"/>
                      <a:pt x="2123" y="344"/>
                    </a:cubicBezTo>
                    <a:cubicBezTo>
                      <a:pt x="2241" y="344"/>
                      <a:pt x="2359" y="351"/>
                      <a:pt x="2477" y="364"/>
                    </a:cubicBezTo>
                    <a:cubicBezTo>
                      <a:pt x="3251" y="435"/>
                      <a:pt x="3977" y="792"/>
                      <a:pt x="4513" y="1328"/>
                    </a:cubicBezTo>
                    <a:cubicBezTo>
                      <a:pt x="4763" y="1590"/>
                      <a:pt x="4977" y="1864"/>
                      <a:pt x="5120" y="2185"/>
                    </a:cubicBezTo>
                    <a:cubicBezTo>
                      <a:pt x="5156" y="2245"/>
                      <a:pt x="5215" y="2269"/>
                      <a:pt x="5275" y="2269"/>
                    </a:cubicBezTo>
                    <a:cubicBezTo>
                      <a:pt x="5299" y="2269"/>
                      <a:pt x="5323" y="2269"/>
                      <a:pt x="5346" y="2257"/>
                    </a:cubicBezTo>
                    <a:cubicBezTo>
                      <a:pt x="5418" y="2197"/>
                      <a:pt x="5453" y="2102"/>
                      <a:pt x="5406" y="2019"/>
                    </a:cubicBezTo>
                    <a:cubicBezTo>
                      <a:pt x="5227" y="1673"/>
                      <a:pt x="5001" y="1364"/>
                      <a:pt x="4739" y="1102"/>
                    </a:cubicBezTo>
                    <a:cubicBezTo>
                      <a:pt x="4144" y="507"/>
                      <a:pt x="3334" y="114"/>
                      <a:pt x="2489" y="18"/>
                    </a:cubicBezTo>
                    <a:cubicBezTo>
                      <a:pt x="2366" y="6"/>
                      <a:pt x="2243" y="0"/>
                      <a:pt x="2121" y="0"/>
                    </a:cubicBezTo>
                    <a:close/>
                  </a:path>
                </a:pathLst>
              </a:custGeom>
              <a:grpFill/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67" name="Google Shape;9918;p84">
                <a:extLst>
                  <a:ext uri="{FF2B5EF4-FFF2-40B4-BE49-F238E27FC236}">
                    <a16:creationId xmlns:a16="http://schemas.microsoft.com/office/drawing/2014/main" id="{7CAE6B68-B32F-1531-8C3B-BA068805D93F}"/>
                  </a:ext>
                </a:extLst>
              </p:cNvPr>
              <p:cNvSpPr/>
              <p:nvPr/>
            </p:nvSpPr>
            <p:spPr>
              <a:xfrm>
                <a:off x="7501228" y="3819415"/>
                <a:ext cx="75640" cy="141437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454" extrusionOk="0">
                    <a:moveTo>
                      <a:pt x="1012" y="692"/>
                    </a:moveTo>
                    <a:lnTo>
                      <a:pt x="1012" y="2061"/>
                    </a:lnTo>
                    <a:cubicBezTo>
                      <a:pt x="607" y="2001"/>
                      <a:pt x="310" y="1715"/>
                      <a:pt x="310" y="1370"/>
                    </a:cubicBezTo>
                    <a:cubicBezTo>
                      <a:pt x="310" y="1025"/>
                      <a:pt x="607" y="763"/>
                      <a:pt x="1012" y="692"/>
                    </a:cubicBezTo>
                    <a:close/>
                    <a:moveTo>
                      <a:pt x="1357" y="2418"/>
                    </a:moveTo>
                    <a:cubicBezTo>
                      <a:pt x="1750" y="2477"/>
                      <a:pt x="2048" y="2751"/>
                      <a:pt x="2048" y="3097"/>
                    </a:cubicBezTo>
                    <a:cubicBezTo>
                      <a:pt x="2048" y="3430"/>
                      <a:pt x="1738" y="3704"/>
                      <a:pt x="1357" y="3763"/>
                    </a:cubicBezTo>
                    <a:lnTo>
                      <a:pt x="1357" y="2418"/>
                    </a:lnTo>
                    <a:close/>
                    <a:moveTo>
                      <a:pt x="1191" y="1"/>
                    </a:moveTo>
                    <a:cubicBezTo>
                      <a:pt x="1095" y="1"/>
                      <a:pt x="1024" y="72"/>
                      <a:pt x="1024" y="168"/>
                    </a:cubicBezTo>
                    <a:lnTo>
                      <a:pt x="1024" y="358"/>
                    </a:lnTo>
                    <a:cubicBezTo>
                      <a:pt x="441" y="430"/>
                      <a:pt x="0" y="870"/>
                      <a:pt x="0" y="1370"/>
                    </a:cubicBezTo>
                    <a:cubicBezTo>
                      <a:pt x="0" y="1882"/>
                      <a:pt x="441" y="2323"/>
                      <a:pt x="1024" y="2382"/>
                    </a:cubicBezTo>
                    <a:lnTo>
                      <a:pt x="1024" y="3763"/>
                    </a:lnTo>
                    <a:cubicBezTo>
                      <a:pt x="619" y="3704"/>
                      <a:pt x="322" y="3430"/>
                      <a:pt x="322" y="3085"/>
                    </a:cubicBezTo>
                    <a:cubicBezTo>
                      <a:pt x="322" y="2989"/>
                      <a:pt x="250" y="2918"/>
                      <a:pt x="167" y="2918"/>
                    </a:cubicBezTo>
                    <a:cubicBezTo>
                      <a:pt x="71" y="2918"/>
                      <a:pt x="0" y="2989"/>
                      <a:pt x="0" y="3085"/>
                    </a:cubicBezTo>
                    <a:cubicBezTo>
                      <a:pt x="0" y="3609"/>
                      <a:pt x="441" y="4037"/>
                      <a:pt x="1024" y="4097"/>
                    </a:cubicBezTo>
                    <a:lnTo>
                      <a:pt x="1024" y="4287"/>
                    </a:lnTo>
                    <a:cubicBezTo>
                      <a:pt x="1024" y="4371"/>
                      <a:pt x="1095" y="4454"/>
                      <a:pt x="1191" y="4454"/>
                    </a:cubicBezTo>
                    <a:cubicBezTo>
                      <a:pt x="1274" y="4454"/>
                      <a:pt x="1357" y="4371"/>
                      <a:pt x="1357" y="4287"/>
                    </a:cubicBezTo>
                    <a:lnTo>
                      <a:pt x="1357" y="4097"/>
                    </a:lnTo>
                    <a:cubicBezTo>
                      <a:pt x="1929" y="4025"/>
                      <a:pt x="2381" y="3585"/>
                      <a:pt x="2381" y="3085"/>
                    </a:cubicBezTo>
                    <a:cubicBezTo>
                      <a:pt x="2381" y="2573"/>
                      <a:pt x="1929" y="2144"/>
                      <a:pt x="1357" y="2073"/>
                    </a:cubicBezTo>
                    <a:lnTo>
                      <a:pt x="1357" y="692"/>
                    </a:lnTo>
                    <a:cubicBezTo>
                      <a:pt x="1750" y="751"/>
                      <a:pt x="2048" y="1025"/>
                      <a:pt x="2048" y="1370"/>
                    </a:cubicBezTo>
                    <a:cubicBezTo>
                      <a:pt x="2048" y="1465"/>
                      <a:pt x="2131" y="1537"/>
                      <a:pt x="2215" y="1537"/>
                    </a:cubicBezTo>
                    <a:cubicBezTo>
                      <a:pt x="2298" y="1537"/>
                      <a:pt x="2381" y="1465"/>
                      <a:pt x="2381" y="1370"/>
                    </a:cubicBezTo>
                    <a:cubicBezTo>
                      <a:pt x="2381" y="846"/>
                      <a:pt x="1929" y="418"/>
                      <a:pt x="1345" y="358"/>
                    </a:cubicBezTo>
                    <a:lnTo>
                      <a:pt x="1345" y="168"/>
                    </a:lnTo>
                    <a:cubicBezTo>
                      <a:pt x="1345" y="72"/>
                      <a:pt x="1274" y="1"/>
                      <a:pt x="1191" y="1"/>
                    </a:cubicBezTo>
                    <a:close/>
                  </a:path>
                </a:pathLst>
              </a:custGeom>
              <a:grpFill/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BD92A159-86B5-6445-1780-B8C11367C3AF}"/>
                </a:ext>
              </a:extLst>
            </p:cNvPr>
            <p:cNvGrpSpPr/>
            <p:nvPr/>
          </p:nvGrpSpPr>
          <p:grpSpPr>
            <a:xfrm>
              <a:off x="4231458" y="835784"/>
              <a:ext cx="2548308" cy="1497412"/>
              <a:chOff x="4231458" y="835784"/>
              <a:chExt cx="2548308" cy="1497412"/>
            </a:xfrm>
            <a:grpFill/>
          </p:grpSpPr>
          <p:grpSp>
            <p:nvGrpSpPr>
              <p:cNvPr id="26" name="Google Shape;9919;p84">
                <a:extLst>
                  <a:ext uri="{FF2B5EF4-FFF2-40B4-BE49-F238E27FC236}">
                    <a16:creationId xmlns:a16="http://schemas.microsoft.com/office/drawing/2014/main" id="{74A06E5A-FDDA-9EA7-548B-02624BFDA01B}"/>
                  </a:ext>
                </a:extLst>
              </p:cNvPr>
              <p:cNvGrpSpPr/>
              <p:nvPr/>
            </p:nvGrpSpPr>
            <p:grpSpPr>
              <a:xfrm>
                <a:off x="4925078" y="835784"/>
                <a:ext cx="1069200" cy="1062000"/>
                <a:chOff x="1421638" y="4125629"/>
                <a:chExt cx="374709" cy="374010"/>
              </a:xfrm>
              <a:grpFill/>
            </p:grpSpPr>
            <p:sp>
              <p:nvSpPr>
                <p:cNvPr id="27" name="Google Shape;9920;p84">
                  <a:extLst>
                    <a:ext uri="{FF2B5EF4-FFF2-40B4-BE49-F238E27FC236}">
                      <a16:creationId xmlns:a16="http://schemas.microsoft.com/office/drawing/2014/main" id="{39E1CEA4-5438-1F16-B114-4DEACCD7C088}"/>
                    </a:ext>
                  </a:extLst>
                </p:cNvPr>
                <p:cNvSpPr/>
                <p:nvPr/>
              </p:nvSpPr>
              <p:spPr>
                <a:xfrm>
                  <a:off x="1421638" y="4265954"/>
                  <a:ext cx="374709" cy="233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7359" extrusionOk="0">
                      <a:moveTo>
                        <a:pt x="3180" y="3298"/>
                      </a:moveTo>
                      <a:lnTo>
                        <a:pt x="3180" y="7001"/>
                      </a:lnTo>
                      <a:lnTo>
                        <a:pt x="1691" y="7001"/>
                      </a:lnTo>
                      <a:lnTo>
                        <a:pt x="1691" y="3298"/>
                      </a:lnTo>
                      <a:close/>
                      <a:moveTo>
                        <a:pt x="6680" y="2370"/>
                      </a:moveTo>
                      <a:lnTo>
                        <a:pt x="6680" y="7001"/>
                      </a:lnTo>
                      <a:lnTo>
                        <a:pt x="5192" y="7001"/>
                      </a:lnTo>
                      <a:lnTo>
                        <a:pt x="5192" y="2370"/>
                      </a:lnTo>
                      <a:close/>
                      <a:moveTo>
                        <a:pt x="10180" y="345"/>
                      </a:moveTo>
                      <a:lnTo>
                        <a:pt x="10180" y="7001"/>
                      </a:lnTo>
                      <a:lnTo>
                        <a:pt x="8692" y="7001"/>
                      </a:lnTo>
                      <a:lnTo>
                        <a:pt x="8692" y="345"/>
                      </a:lnTo>
                      <a:close/>
                      <a:moveTo>
                        <a:pt x="8502" y="0"/>
                      </a:moveTo>
                      <a:cubicBezTo>
                        <a:pt x="8406" y="0"/>
                        <a:pt x="8323" y="84"/>
                        <a:pt x="8323" y="179"/>
                      </a:cubicBezTo>
                      <a:lnTo>
                        <a:pt x="8323" y="7001"/>
                      </a:lnTo>
                      <a:lnTo>
                        <a:pt x="7013" y="7001"/>
                      </a:lnTo>
                      <a:lnTo>
                        <a:pt x="7013" y="2203"/>
                      </a:lnTo>
                      <a:cubicBezTo>
                        <a:pt x="7013" y="2120"/>
                        <a:pt x="6930" y="2024"/>
                        <a:pt x="6835" y="2024"/>
                      </a:cubicBezTo>
                      <a:lnTo>
                        <a:pt x="4989" y="2024"/>
                      </a:lnTo>
                      <a:cubicBezTo>
                        <a:pt x="4894" y="2024"/>
                        <a:pt x="4811" y="2108"/>
                        <a:pt x="4811" y="2203"/>
                      </a:cubicBezTo>
                      <a:lnTo>
                        <a:pt x="4811" y="7001"/>
                      </a:lnTo>
                      <a:lnTo>
                        <a:pt x="3501" y="7001"/>
                      </a:lnTo>
                      <a:lnTo>
                        <a:pt x="3501" y="3132"/>
                      </a:lnTo>
                      <a:cubicBezTo>
                        <a:pt x="3501" y="3036"/>
                        <a:pt x="3418" y="2953"/>
                        <a:pt x="3322" y="2953"/>
                      </a:cubicBezTo>
                      <a:lnTo>
                        <a:pt x="1477" y="2953"/>
                      </a:lnTo>
                      <a:cubicBezTo>
                        <a:pt x="1382" y="2953"/>
                        <a:pt x="1298" y="3024"/>
                        <a:pt x="1298" y="3132"/>
                      </a:cubicBezTo>
                      <a:lnTo>
                        <a:pt x="1298" y="7001"/>
                      </a:lnTo>
                      <a:lnTo>
                        <a:pt x="179" y="7001"/>
                      </a:lnTo>
                      <a:cubicBezTo>
                        <a:pt x="84" y="7001"/>
                        <a:pt x="1" y="7073"/>
                        <a:pt x="1" y="7180"/>
                      </a:cubicBezTo>
                      <a:cubicBezTo>
                        <a:pt x="1" y="7287"/>
                        <a:pt x="72" y="7358"/>
                        <a:pt x="179" y="7358"/>
                      </a:cubicBezTo>
                      <a:lnTo>
                        <a:pt x="11597" y="7358"/>
                      </a:lnTo>
                      <a:cubicBezTo>
                        <a:pt x="11681" y="7358"/>
                        <a:pt x="11776" y="7287"/>
                        <a:pt x="11776" y="7180"/>
                      </a:cubicBezTo>
                      <a:cubicBezTo>
                        <a:pt x="11800" y="7073"/>
                        <a:pt x="11728" y="7001"/>
                        <a:pt x="11633" y="7001"/>
                      </a:cubicBezTo>
                      <a:lnTo>
                        <a:pt x="10526" y="7001"/>
                      </a:lnTo>
                      <a:lnTo>
                        <a:pt x="10526" y="179"/>
                      </a:lnTo>
                      <a:cubicBezTo>
                        <a:pt x="10526" y="95"/>
                        <a:pt x="10442" y="0"/>
                        <a:pt x="10347" y="0"/>
                      </a:cubicBezTo>
                      <a:close/>
                    </a:path>
                  </a:pathLst>
                </a:custGeom>
                <a:solidFill>
                  <a:srgbClr val="9A193C"/>
                </a:solidFill>
                <a:ln>
                  <a:solidFill>
                    <a:srgbClr val="9A193C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8" name="Google Shape;9921;p84">
                  <a:extLst>
                    <a:ext uri="{FF2B5EF4-FFF2-40B4-BE49-F238E27FC236}">
                      <a16:creationId xmlns:a16="http://schemas.microsoft.com/office/drawing/2014/main" id="{369BF409-890D-0A6A-01EE-331E207AB12B}"/>
                    </a:ext>
                  </a:extLst>
                </p:cNvPr>
                <p:cNvSpPr/>
                <p:nvPr/>
              </p:nvSpPr>
              <p:spPr>
                <a:xfrm>
                  <a:off x="1428052" y="4125629"/>
                  <a:ext cx="356958" cy="21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1" h="6789" extrusionOk="0">
                      <a:moveTo>
                        <a:pt x="10668" y="0"/>
                      </a:moveTo>
                      <a:cubicBezTo>
                        <a:pt x="10653" y="0"/>
                        <a:pt x="10637" y="1"/>
                        <a:pt x="10621" y="2"/>
                      </a:cubicBezTo>
                      <a:lnTo>
                        <a:pt x="9145" y="181"/>
                      </a:lnTo>
                      <a:cubicBezTo>
                        <a:pt x="8847" y="216"/>
                        <a:pt x="8633" y="490"/>
                        <a:pt x="8669" y="788"/>
                      </a:cubicBezTo>
                      <a:cubicBezTo>
                        <a:pt x="8691" y="1064"/>
                        <a:pt x="8938" y="1268"/>
                        <a:pt x="9211" y="1268"/>
                      </a:cubicBezTo>
                      <a:cubicBezTo>
                        <a:pt x="9232" y="1268"/>
                        <a:pt x="9254" y="1267"/>
                        <a:pt x="9276" y="1264"/>
                      </a:cubicBezTo>
                      <a:lnTo>
                        <a:pt x="9395" y="1252"/>
                      </a:lnTo>
                      <a:lnTo>
                        <a:pt x="9395" y="1252"/>
                      </a:lnTo>
                      <a:cubicBezTo>
                        <a:pt x="7597" y="3348"/>
                        <a:pt x="5442" y="4443"/>
                        <a:pt x="3918" y="4979"/>
                      </a:cubicBezTo>
                      <a:cubicBezTo>
                        <a:pt x="2025" y="5657"/>
                        <a:pt x="561" y="5717"/>
                        <a:pt x="537" y="5717"/>
                      </a:cubicBezTo>
                      <a:cubicBezTo>
                        <a:pt x="239" y="5729"/>
                        <a:pt x="1" y="5967"/>
                        <a:pt x="25" y="6265"/>
                      </a:cubicBezTo>
                      <a:cubicBezTo>
                        <a:pt x="37" y="6562"/>
                        <a:pt x="275" y="6789"/>
                        <a:pt x="561" y="6789"/>
                      </a:cubicBezTo>
                      <a:lnTo>
                        <a:pt x="572" y="6789"/>
                      </a:lnTo>
                      <a:cubicBezTo>
                        <a:pt x="632" y="6789"/>
                        <a:pt x="2192" y="6729"/>
                        <a:pt x="4263" y="6003"/>
                      </a:cubicBezTo>
                      <a:cubicBezTo>
                        <a:pt x="5418" y="5586"/>
                        <a:pt x="6514" y="5050"/>
                        <a:pt x="7490" y="4383"/>
                      </a:cubicBezTo>
                      <a:cubicBezTo>
                        <a:pt x="7561" y="4324"/>
                        <a:pt x="7597" y="4217"/>
                        <a:pt x="7538" y="4145"/>
                      </a:cubicBezTo>
                      <a:cubicBezTo>
                        <a:pt x="7501" y="4093"/>
                        <a:pt x="7445" y="4065"/>
                        <a:pt x="7391" y="4065"/>
                      </a:cubicBezTo>
                      <a:cubicBezTo>
                        <a:pt x="7358" y="4065"/>
                        <a:pt x="7326" y="4075"/>
                        <a:pt x="7299" y="4098"/>
                      </a:cubicBezTo>
                      <a:cubicBezTo>
                        <a:pt x="6335" y="4753"/>
                        <a:pt x="5275" y="5288"/>
                        <a:pt x="4144" y="5693"/>
                      </a:cubicBezTo>
                      <a:cubicBezTo>
                        <a:pt x="2132" y="6408"/>
                        <a:pt x="632" y="6467"/>
                        <a:pt x="561" y="6467"/>
                      </a:cubicBezTo>
                      <a:cubicBezTo>
                        <a:pt x="453" y="6467"/>
                        <a:pt x="358" y="6372"/>
                        <a:pt x="358" y="6265"/>
                      </a:cubicBezTo>
                      <a:cubicBezTo>
                        <a:pt x="358" y="6169"/>
                        <a:pt x="441" y="6074"/>
                        <a:pt x="561" y="6062"/>
                      </a:cubicBezTo>
                      <a:cubicBezTo>
                        <a:pt x="572" y="6062"/>
                        <a:pt x="2085" y="6003"/>
                        <a:pt x="4037" y="5300"/>
                      </a:cubicBezTo>
                      <a:cubicBezTo>
                        <a:pt x="5680" y="4717"/>
                        <a:pt x="8026" y="3514"/>
                        <a:pt x="9943" y="1133"/>
                      </a:cubicBezTo>
                      <a:cubicBezTo>
                        <a:pt x="10035" y="1018"/>
                        <a:pt x="9949" y="847"/>
                        <a:pt x="9813" y="847"/>
                      </a:cubicBezTo>
                      <a:cubicBezTo>
                        <a:pt x="9809" y="847"/>
                        <a:pt x="9804" y="847"/>
                        <a:pt x="9800" y="847"/>
                      </a:cubicBezTo>
                      <a:lnTo>
                        <a:pt x="9252" y="931"/>
                      </a:lnTo>
                      <a:cubicBezTo>
                        <a:pt x="9244" y="932"/>
                        <a:pt x="9236" y="932"/>
                        <a:pt x="9228" y="932"/>
                      </a:cubicBezTo>
                      <a:cubicBezTo>
                        <a:pt x="9139" y="932"/>
                        <a:pt x="9049" y="874"/>
                        <a:pt x="9038" y="776"/>
                      </a:cubicBezTo>
                      <a:cubicBezTo>
                        <a:pt x="9014" y="657"/>
                        <a:pt x="9085" y="550"/>
                        <a:pt x="9204" y="538"/>
                      </a:cubicBezTo>
                      <a:lnTo>
                        <a:pt x="10681" y="359"/>
                      </a:lnTo>
                      <a:cubicBezTo>
                        <a:pt x="10688" y="358"/>
                        <a:pt x="10696" y="358"/>
                        <a:pt x="10703" y="358"/>
                      </a:cubicBezTo>
                      <a:cubicBezTo>
                        <a:pt x="10812" y="358"/>
                        <a:pt x="10895" y="438"/>
                        <a:pt x="10895" y="550"/>
                      </a:cubicBezTo>
                      <a:lnTo>
                        <a:pt x="10895" y="2026"/>
                      </a:lnTo>
                      <a:cubicBezTo>
                        <a:pt x="10895" y="2133"/>
                        <a:pt x="10812" y="2217"/>
                        <a:pt x="10705" y="2217"/>
                      </a:cubicBezTo>
                      <a:cubicBezTo>
                        <a:pt x="10598" y="2217"/>
                        <a:pt x="10514" y="2133"/>
                        <a:pt x="10514" y="2026"/>
                      </a:cubicBezTo>
                      <a:lnTo>
                        <a:pt x="10514" y="1586"/>
                      </a:lnTo>
                      <a:cubicBezTo>
                        <a:pt x="10514" y="1502"/>
                        <a:pt x="10467" y="1443"/>
                        <a:pt x="10407" y="1419"/>
                      </a:cubicBezTo>
                      <a:cubicBezTo>
                        <a:pt x="10387" y="1409"/>
                        <a:pt x="10368" y="1405"/>
                        <a:pt x="10349" y="1405"/>
                      </a:cubicBezTo>
                      <a:cubicBezTo>
                        <a:pt x="10298" y="1405"/>
                        <a:pt x="10251" y="1435"/>
                        <a:pt x="10217" y="1478"/>
                      </a:cubicBezTo>
                      <a:cubicBezTo>
                        <a:pt x="9574" y="2264"/>
                        <a:pt x="8835" y="2979"/>
                        <a:pt x="8026" y="3610"/>
                      </a:cubicBezTo>
                      <a:cubicBezTo>
                        <a:pt x="7954" y="3669"/>
                        <a:pt x="7942" y="3764"/>
                        <a:pt x="8002" y="3848"/>
                      </a:cubicBezTo>
                      <a:cubicBezTo>
                        <a:pt x="8036" y="3888"/>
                        <a:pt x="8081" y="3910"/>
                        <a:pt x="8129" y="3910"/>
                      </a:cubicBezTo>
                      <a:cubicBezTo>
                        <a:pt x="8166" y="3910"/>
                        <a:pt x="8204" y="3897"/>
                        <a:pt x="8240" y="3872"/>
                      </a:cubicBezTo>
                      <a:cubicBezTo>
                        <a:pt x="8931" y="3336"/>
                        <a:pt x="9585" y="2729"/>
                        <a:pt x="10169" y="2062"/>
                      </a:cubicBezTo>
                      <a:cubicBezTo>
                        <a:pt x="10181" y="2336"/>
                        <a:pt x="10419" y="2574"/>
                        <a:pt x="10705" y="2574"/>
                      </a:cubicBezTo>
                      <a:cubicBezTo>
                        <a:pt x="11002" y="2574"/>
                        <a:pt x="11240" y="2336"/>
                        <a:pt x="11240" y="2038"/>
                      </a:cubicBezTo>
                      <a:lnTo>
                        <a:pt x="11240" y="573"/>
                      </a:lnTo>
                      <a:cubicBezTo>
                        <a:pt x="11240" y="395"/>
                        <a:pt x="11169" y="240"/>
                        <a:pt x="11050" y="133"/>
                      </a:cubicBezTo>
                      <a:cubicBezTo>
                        <a:pt x="10943" y="47"/>
                        <a:pt x="10807" y="0"/>
                        <a:pt x="10668" y="0"/>
                      </a:cubicBezTo>
                      <a:close/>
                    </a:path>
                  </a:pathLst>
                </a:custGeom>
                <a:solidFill>
                  <a:srgbClr val="9A193C"/>
                </a:solidFill>
                <a:ln>
                  <a:solidFill>
                    <a:srgbClr val="9A193C"/>
                  </a:solidFill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1" i="0" u="none" strike="noStrike" kern="1200" cap="none" spc="0" normalizeH="0" baseline="0" noProof="0">
                    <a:ln>
                      <a:solidFill>
                        <a:srgbClr val="9D193C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  <p:sp>
            <p:nvSpPr>
              <p:cNvPr id="77" name="Google Shape;714;p59">
                <a:extLst>
                  <a:ext uri="{FF2B5EF4-FFF2-40B4-BE49-F238E27FC236}">
                    <a16:creationId xmlns:a16="http://schemas.microsoft.com/office/drawing/2014/main" id="{12303684-8D36-E050-94C2-76DF952F41F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231458" y="2076269"/>
                <a:ext cx="2548308" cy="2569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3333"/>
                  </a:buClr>
                  <a:buSzTx/>
                  <a:buFont typeface="Montserrat Light" panose="00000400000000000000" pitchFamily="2" charset="0"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A193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  <a:sym typeface="Montserrat Light" panose="00000400000000000000" pitchFamily="2" charset="0"/>
                  </a:rPr>
                  <a:t>Financiamento</a:t>
                </a:r>
                <a:r>
                  <a:rPr kumimoji="0" lang="pt-BR" altLang="pt-B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A193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  <a:sym typeface="Montserrat Light" panose="00000400000000000000" pitchFamily="2" charset="0"/>
                  </a:rPr>
                  <a:t> </a:t>
                </a:r>
              </a:p>
            </p:txBody>
          </p:sp>
        </p:grp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814792B-1A54-7460-55D0-EA66767690C0}"/>
              </a:ext>
            </a:extLst>
          </p:cNvPr>
          <p:cNvGrpSpPr/>
          <p:nvPr/>
        </p:nvGrpSpPr>
        <p:grpSpPr>
          <a:xfrm>
            <a:off x="7605378" y="862249"/>
            <a:ext cx="2548308" cy="1680595"/>
            <a:chOff x="8169412" y="790533"/>
            <a:chExt cx="2548308" cy="1680595"/>
          </a:xfrm>
        </p:grpSpPr>
        <p:sp>
          <p:nvSpPr>
            <p:cNvPr id="19" name="Google Shape;11020;p86">
              <a:extLst>
                <a:ext uri="{FF2B5EF4-FFF2-40B4-BE49-F238E27FC236}">
                  <a16:creationId xmlns:a16="http://schemas.microsoft.com/office/drawing/2014/main" id="{F4840DE1-904B-1167-2536-D693123D7D2B}"/>
                </a:ext>
              </a:extLst>
            </p:cNvPr>
            <p:cNvSpPr/>
            <p:nvPr/>
          </p:nvSpPr>
          <p:spPr>
            <a:xfrm>
              <a:off x="8847277" y="790533"/>
              <a:ext cx="1069200" cy="1062000"/>
            </a:xfrm>
            <a:custGeom>
              <a:avLst/>
              <a:gdLst/>
              <a:ahLst/>
              <a:cxnLst/>
              <a:rect l="l" t="t" r="r" b="b"/>
              <a:pathLst>
                <a:path w="9574" h="9553" extrusionOk="0">
                  <a:moveTo>
                    <a:pt x="4811" y="290"/>
                  </a:moveTo>
                  <a:lnTo>
                    <a:pt x="8157" y="2230"/>
                  </a:lnTo>
                  <a:lnTo>
                    <a:pt x="7573" y="2230"/>
                  </a:lnTo>
                  <a:lnTo>
                    <a:pt x="4918" y="671"/>
                  </a:lnTo>
                  <a:cubicBezTo>
                    <a:pt x="4876" y="647"/>
                    <a:pt x="4838" y="635"/>
                    <a:pt x="4800" y="635"/>
                  </a:cubicBezTo>
                  <a:cubicBezTo>
                    <a:pt x="4763" y="635"/>
                    <a:pt x="4728" y="647"/>
                    <a:pt x="4692" y="671"/>
                  </a:cubicBezTo>
                  <a:lnTo>
                    <a:pt x="3989" y="1087"/>
                  </a:lnTo>
                  <a:cubicBezTo>
                    <a:pt x="3930" y="1135"/>
                    <a:pt x="3906" y="1206"/>
                    <a:pt x="3942" y="1278"/>
                  </a:cubicBezTo>
                  <a:cubicBezTo>
                    <a:pt x="3974" y="1318"/>
                    <a:pt x="4017" y="1348"/>
                    <a:pt x="4067" y="1348"/>
                  </a:cubicBezTo>
                  <a:cubicBezTo>
                    <a:pt x="4092" y="1348"/>
                    <a:pt x="4117" y="1341"/>
                    <a:pt x="4144" y="1326"/>
                  </a:cubicBezTo>
                  <a:lnTo>
                    <a:pt x="4811" y="933"/>
                  </a:lnTo>
                  <a:lnTo>
                    <a:pt x="7025" y="2230"/>
                  </a:lnTo>
                  <a:lnTo>
                    <a:pt x="2572" y="2230"/>
                  </a:lnTo>
                  <a:lnTo>
                    <a:pt x="3561" y="1671"/>
                  </a:lnTo>
                  <a:cubicBezTo>
                    <a:pt x="3620" y="1623"/>
                    <a:pt x="3644" y="1552"/>
                    <a:pt x="3608" y="1480"/>
                  </a:cubicBezTo>
                  <a:cubicBezTo>
                    <a:pt x="3576" y="1440"/>
                    <a:pt x="3533" y="1411"/>
                    <a:pt x="3483" y="1411"/>
                  </a:cubicBezTo>
                  <a:cubicBezTo>
                    <a:pt x="3459" y="1411"/>
                    <a:pt x="3433" y="1417"/>
                    <a:pt x="3406" y="1433"/>
                  </a:cubicBezTo>
                  <a:lnTo>
                    <a:pt x="2013" y="2254"/>
                  </a:lnTo>
                  <a:lnTo>
                    <a:pt x="1429" y="2254"/>
                  </a:lnTo>
                  <a:lnTo>
                    <a:pt x="4811" y="290"/>
                  </a:lnTo>
                  <a:close/>
                  <a:moveTo>
                    <a:pt x="8621" y="2528"/>
                  </a:moveTo>
                  <a:lnTo>
                    <a:pt x="8621" y="3207"/>
                  </a:lnTo>
                  <a:lnTo>
                    <a:pt x="965" y="3207"/>
                  </a:lnTo>
                  <a:lnTo>
                    <a:pt x="965" y="2528"/>
                  </a:lnTo>
                  <a:close/>
                  <a:moveTo>
                    <a:pt x="2644" y="3469"/>
                  </a:moveTo>
                  <a:cubicBezTo>
                    <a:pt x="2692" y="3469"/>
                    <a:pt x="2727" y="3481"/>
                    <a:pt x="2751" y="3516"/>
                  </a:cubicBezTo>
                  <a:cubicBezTo>
                    <a:pt x="2787" y="3540"/>
                    <a:pt x="2799" y="3576"/>
                    <a:pt x="2799" y="3623"/>
                  </a:cubicBezTo>
                  <a:cubicBezTo>
                    <a:pt x="2799" y="3695"/>
                    <a:pt x="2739" y="3754"/>
                    <a:pt x="2668" y="3754"/>
                  </a:cubicBezTo>
                  <a:cubicBezTo>
                    <a:pt x="2620" y="3754"/>
                    <a:pt x="2596" y="3731"/>
                    <a:pt x="2561" y="3707"/>
                  </a:cubicBezTo>
                  <a:cubicBezTo>
                    <a:pt x="2528" y="3666"/>
                    <a:pt x="2479" y="3648"/>
                    <a:pt x="2432" y="3648"/>
                  </a:cubicBezTo>
                  <a:cubicBezTo>
                    <a:pt x="2410" y="3648"/>
                    <a:pt x="2389" y="3652"/>
                    <a:pt x="2370" y="3659"/>
                  </a:cubicBezTo>
                  <a:cubicBezTo>
                    <a:pt x="2299" y="3695"/>
                    <a:pt x="2251" y="3754"/>
                    <a:pt x="2251" y="3826"/>
                  </a:cubicBezTo>
                  <a:lnTo>
                    <a:pt x="2251" y="7707"/>
                  </a:lnTo>
                  <a:lnTo>
                    <a:pt x="1703" y="7707"/>
                  </a:lnTo>
                  <a:lnTo>
                    <a:pt x="1703" y="3826"/>
                  </a:lnTo>
                  <a:cubicBezTo>
                    <a:pt x="1703" y="3754"/>
                    <a:pt x="1656" y="3683"/>
                    <a:pt x="1584" y="3659"/>
                  </a:cubicBezTo>
                  <a:cubicBezTo>
                    <a:pt x="1568" y="3653"/>
                    <a:pt x="1551" y="3650"/>
                    <a:pt x="1532" y="3650"/>
                  </a:cubicBezTo>
                  <a:cubicBezTo>
                    <a:pt x="1482" y="3650"/>
                    <a:pt x="1425" y="3672"/>
                    <a:pt x="1382" y="3707"/>
                  </a:cubicBezTo>
                  <a:cubicBezTo>
                    <a:pt x="1358" y="3742"/>
                    <a:pt x="1322" y="3754"/>
                    <a:pt x="1287" y="3754"/>
                  </a:cubicBezTo>
                  <a:cubicBezTo>
                    <a:pt x="1239" y="3754"/>
                    <a:pt x="1203" y="3731"/>
                    <a:pt x="1179" y="3707"/>
                  </a:cubicBezTo>
                  <a:cubicBezTo>
                    <a:pt x="1144" y="3683"/>
                    <a:pt x="1132" y="3647"/>
                    <a:pt x="1132" y="3600"/>
                  </a:cubicBezTo>
                  <a:cubicBezTo>
                    <a:pt x="1132" y="3528"/>
                    <a:pt x="1203" y="3469"/>
                    <a:pt x="1287" y="3469"/>
                  </a:cubicBezTo>
                  <a:close/>
                  <a:moveTo>
                    <a:pt x="5537" y="3481"/>
                  </a:moveTo>
                  <a:cubicBezTo>
                    <a:pt x="5573" y="3481"/>
                    <a:pt x="5609" y="3504"/>
                    <a:pt x="5644" y="3528"/>
                  </a:cubicBezTo>
                  <a:cubicBezTo>
                    <a:pt x="5668" y="3564"/>
                    <a:pt x="5692" y="3588"/>
                    <a:pt x="5692" y="3635"/>
                  </a:cubicBezTo>
                  <a:cubicBezTo>
                    <a:pt x="5692" y="3707"/>
                    <a:pt x="5632" y="3766"/>
                    <a:pt x="5549" y="3766"/>
                  </a:cubicBezTo>
                  <a:cubicBezTo>
                    <a:pt x="5513" y="3766"/>
                    <a:pt x="5478" y="3754"/>
                    <a:pt x="5454" y="3719"/>
                  </a:cubicBezTo>
                  <a:cubicBezTo>
                    <a:pt x="5424" y="3681"/>
                    <a:pt x="5376" y="3663"/>
                    <a:pt x="5329" y="3663"/>
                  </a:cubicBezTo>
                  <a:cubicBezTo>
                    <a:pt x="5301" y="3663"/>
                    <a:pt x="5274" y="3670"/>
                    <a:pt x="5251" y="3683"/>
                  </a:cubicBezTo>
                  <a:cubicBezTo>
                    <a:pt x="5180" y="3707"/>
                    <a:pt x="5132" y="3766"/>
                    <a:pt x="5132" y="3838"/>
                  </a:cubicBezTo>
                  <a:lnTo>
                    <a:pt x="5132" y="7731"/>
                  </a:lnTo>
                  <a:lnTo>
                    <a:pt x="4585" y="7731"/>
                  </a:lnTo>
                  <a:lnTo>
                    <a:pt x="4585" y="3838"/>
                  </a:lnTo>
                  <a:cubicBezTo>
                    <a:pt x="4585" y="3766"/>
                    <a:pt x="4537" y="3695"/>
                    <a:pt x="4466" y="3683"/>
                  </a:cubicBezTo>
                  <a:cubicBezTo>
                    <a:pt x="4439" y="3670"/>
                    <a:pt x="4412" y="3663"/>
                    <a:pt x="4386" y="3663"/>
                  </a:cubicBezTo>
                  <a:cubicBezTo>
                    <a:pt x="4344" y="3663"/>
                    <a:pt x="4305" y="3681"/>
                    <a:pt x="4275" y="3719"/>
                  </a:cubicBezTo>
                  <a:cubicBezTo>
                    <a:pt x="4239" y="3754"/>
                    <a:pt x="4216" y="3766"/>
                    <a:pt x="4168" y="3766"/>
                  </a:cubicBezTo>
                  <a:cubicBezTo>
                    <a:pt x="4120" y="3766"/>
                    <a:pt x="4096" y="3754"/>
                    <a:pt x="4061" y="3719"/>
                  </a:cubicBezTo>
                  <a:cubicBezTo>
                    <a:pt x="4037" y="3695"/>
                    <a:pt x="4025" y="3659"/>
                    <a:pt x="4025" y="3623"/>
                  </a:cubicBezTo>
                  <a:cubicBezTo>
                    <a:pt x="4025" y="3540"/>
                    <a:pt x="4096" y="3481"/>
                    <a:pt x="4168" y="3481"/>
                  </a:cubicBezTo>
                  <a:close/>
                  <a:moveTo>
                    <a:pt x="8395" y="3481"/>
                  </a:moveTo>
                  <a:cubicBezTo>
                    <a:pt x="8442" y="3481"/>
                    <a:pt x="8466" y="3492"/>
                    <a:pt x="8502" y="3528"/>
                  </a:cubicBezTo>
                  <a:cubicBezTo>
                    <a:pt x="8526" y="3552"/>
                    <a:pt x="8538" y="3588"/>
                    <a:pt x="8538" y="3635"/>
                  </a:cubicBezTo>
                  <a:cubicBezTo>
                    <a:pt x="8526" y="3695"/>
                    <a:pt x="8466" y="3754"/>
                    <a:pt x="8407" y="3754"/>
                  </a:cubicBezTo>
                  <a:cubicBezTo>
                    <a:pt x="8371" y="3754"/>
                    <a:pt x="8335" y="3742"/>
                    <a:pt x="8311" y="3707"/>
                  </a:cubicBezTo>
                  <a:cubicBezTo>
                    <a:pt x="8279" y="3666"/>
                    <a:pt x="8224" y="3648"/>
                    <a:pt x="8174" y="3648"/>
                  </a:cubicBezTo>
                  <a:cubicBezTo>
                    <a:pt x="8150" y="3648"/>
                    <a:pt x="8128" y="3652"/>
                    <a:pt x="8109" y="3659"/>
                  </a:cubicBezTo>
                  <a:cubicBezTo>
                    <a:pt x="8037" y="3695"/>
                    <a:pt x="7990" y="3754"/>
                    <a:pt x="7990" y="3826"/>
                  </a:cubicBezTo>
                  <a:lnTo>
                    <a:pt x="7990" y="7707"/>
                  </a:lnTo>
                  <a:lnTo>
                    <a:pt x="7442" y="7707"/>
                  </a:lnTo>
                  <a:lnTo>
                    <a:pt x="7442" y="6314"/>
                  </a:lnTo>
                  <a:cubicBezTo>
                    <a:pt x="7442" y="6243"/>
                    <a:pt x="7383" y="6183"/>
                    <a:pt x="7311" y="6183"/>
                  </a:cubicBezTo>
                  <a:cubicBezTo>
                    <a:pt x="7240" y="6183"/>
                    <a:pt x="7180" y="6243"/>
                    <a:pt x="7180" y="6314"/>
                  </a:cubicBezTo>
                  <a:lnTo>
                    <a:pt x="7180" y="7743"/>
                  </a:lnTo>
                  <a:cubicBezTo>
                    <a:pt x="7097" y="7791"/>
                    <a:pt x="7061" y="7862"/>
                    <a:pt x="7061" y="7945"/>
                  </a:cubicBezTo>
                  <a:lnTo>
                    <a:pt x="7061" y="8148"/>
                  </a:lnTo>
                  <a:lnTo>
                    <a:pt x="5549" y="8148"/>
                  </a:lnTo>
                  <a:lnTo>
                    <a:pt x="5549" y="7969"/>
                  </a:lnTo>
                  <a:cubicBezTo>
                    <a:pt x="5549" y="7874"/>
                    <a:pt x="5513" y="7803"/>
                    <a:pt x="5430" y="7755"/>
                  </a:cubicBezTo>
                  <a:lnTo>
                    <a:pt x="5430" y="4016"/>
                  </a:lnTo>
                  <a:cubicBezTo>
                    <a:pt x="5465" y="4034"/>
                    <a:pt x="5500" y="4045"/>
                    <a:pt x="5535" y="4045"/>
                  </a:cubicBezTo>
                  <a:cubicBezTo>
                    <a:pt x="5547" y="4045"/>
                    <a:pt x="5560" y="4043"/>
                    <a:pt x="5573" y="4040"/>
                  </a:cubicBezTo>
                  <a:cubicBezTo>
                    <a:pt x="5787" y="4040"/>
                    <a:pt x="5966" y="3862"/>
                    <a:pt x="5966" y="3635"/>
                  </a:cubicBezTo>
                  <a:cubicBezTo>
                    <a:pt x="5966" y="3576"/>
                    <a:pt x="5966" y="3528"/>
                    <a:pt x="5954" y="3481"/>
                  </a:cubicBezTo>
                  <a:lnTo>
                    <a:pt x="6656" y="3481"/>
                  </a:lnTo>
                  <a:cubicBezTo>
                    <a:pt x="6633" y="3516"/>
                    <a:pt x="6633" y="3564"/>
                    <a:pt x="6621" y="3600"/>
                  </a:cubicBezTo>
                  <a:cubicBezTo>
                    <a:pt x="6621" y="3719"/>
                    <a:pt x="6656" y="3826"/>
                    <a:pt x="6740" y="3921"/>
                  </a:cubicBezTo>
                  <a:cubicBezTo>
                    <a:pt x="6811" y="4004"/>
                    <a:pt x="6942" y="4052"/>
                    <a:pt x="7037" y="4052"/>
                  </a:cubicBezTo>
                  <a:cubicBezTo>
                    <a:pt x="7085" y="4052"/>
                    <a:pt x="7133" y="4028"/>
                    <a:pt x="7168" y="4016"/>
                  </a:cubicBezTo>
                  <a:lnTo>
                    <a:pt x="7168" y="5636"/>
                  </a:lnTo>
                  <a:cubicBezTo>
                    <a:pt x="7168" y="5719"/>
                    <a:pt x="7228" y="5778"/>
                    <a:pt x="7311" y="5778"/>
                  </a:cubicBezTo>
                  <a:cubicBezTo>
                    <a:pt x="7383" y="5778"/>
                    <a:pt x="7442" y="5719"/>
                    <a:pt x="7442" y="5636"/>
                  </a:cubicBezTo>
                  <a:lnTo>
                    <a:pt x="7442" y="3838"/>
                  </a:lnTo>
                  <a:cubicBezTo>
                    <a:pt x="7442" y="3766"/>
                    <a:pt x="7395" y="3695"/>
                    <a:pt x="7323" y="3671"/>
                  </a:cubicBezTo>
                  <a:cubicBezTo>
                    <a:pt x="7301" y="3667"/>
                    <a:pt x="7278" y="3665"/>
                    <a:pt x="7255" y="3665"/>
                  </a:cubicBezTo>
                  <a:cubicBezTo>
                    <a:pt x="7205" y="3665"/>
                    <a:pt x="7157" y="3678"/>
                    <a:pt x="7133" y="3719"/>
                  </a:cubicBezTo>
                  <a:cubicBezTo>
                    <a:pt x="7097" y="3754"/>
                    <a:pt x="7073" y="3766"/>
                    <a:pt x="7025" y="3766"/>
                  </a:cubicBezTo>
                  <a:cubicBezTo>
                    <a:pt x="6978" y="3766"/>
                    <a:pt x="6954" y="3754"/>
                    <a:pt x="6918" y="3719"/>
                  </a:cubicBezTo>
                  <a:cubicBezTo>
                    <a:pt x="6894" y="3695"/>
                    <a:pt x="6871" y="3659"/>
                    <a:pt x="6871" y="3612"/>
                  </a:cubicBezTo>
                  <a:cubicBezTo>
                    <a:pt x="6871" y="3540"/>
                    <a:pt x="6954" y="3481"/>
                    <a:pt x="7025" y="3481"/>
                  </a:cubicBezTo>
                  <a:close/>
                  <a:moveTo>
                    <a:pt x="2382" y="7993"/>
                  </a:moveTo>
                  <a:lnTo>
                    <a:pt x="2382" y="8160"/>
                  </a:lnTo>
                  <a:lnTo>
                    <a:pt x="1572" y="8160"/>
                  </a:lnTo>
                  <a:lnTo>
                    <a:pt x="1572" y="7993"/>
                  </a:lnTo>
                  <a:close/>
                  <a:moveTo>
                    <a:pt x="3751" y="3481"/>
                  </a:moveTo>
                  <a:cubicBezTo>
                    <a:pt x="3739" y="3516"/>
                    <a:pt x="3739" y="3564"/>
                    <a:pt x="3715" y="3600"/>
                  </a:cubicBezTo>
                  <a:cubicBezTo>
                    <a:pt x="3715" y="3719"/>
                    <a:pt x="3751" y="3826"/>
                    <a:pt x="3835" y="3921"/>
                  </a:cubicBezTo>
                  <a:cubicBezTo>
                    <a:pt x="3918" y="4004"/>
                    <a:pt x="4037" y="4052"/>
                    <a:pt x="4132" y="4052"/>
                  </a:cubicBezTo>
                  <a:cubicBezTo>
                    <a:pt x="4180" y="4052"/>
                    <a:pt x="4227" y="4028"/>
                    <a:pt x="4275" y="4016"/>
                  </a:cubicBezTo>
                  <a:lnTo>
                    <a:pt x="4275" y="7755"/>
                  </a:lnTo>
                  <a:cubicBezTo>
                    <a:pt x="4192" y="7803"/>
                    <a:pt x="4156" y="7874"/>
                    <a:pt x="4156" y="7957"/>
                  </a:cubicBezTo>
                  <a:lnTo>
                    <a:pt x="4156" y="8160"/>
                  </a:lnTo>
                  <a:lnTo>
                    <a:pt x="2644" y="8160"/>
                  </a:lnTo>
                  <a:lnTo>
                    <a:pt x="2644" y="7969"/>
                  </a:lnTo>
                  <a:cubicBezTo>
                    <a:pt x="2668" y="7874"/>
                    <a:pt x="2608" y="7803"/>
                    <a:pt x="2537" y="7755"/>
                  </a:cubicBezTo>
                  <a:lnTo>
                    <a:pt x="2537" y="4016"/>
                  </a:lnTo>
                  <a:cubicBezTo>
                    <a:pt x="2563" y="4034"/>
                    <a:pt x="2595" y="4045"/>
                    <a:pt x="2630" y="4045"/>
                  </a:cubicBezTo>
                  <a:cubicBezTo>
                    <a:pt x="2642" y="4045"/>
                    <a:pt x="2655" y="4043"/>
                    <a:pt x="2668" y="4040"/>
                  </a:cubicBezTo>
                  <a:cubicBezTo>
                    <a:pt x="2894" y="4040"/>
                    <a:pt x="3073" y="3862"/>
                    <a:pt x="3073" y="3635"/>
                  </a:cubicBezTo>
                  <a:cubicBezTo>
                    <a:pt x="3073" y="3576"/>
                    <a:pt x="3073" y="3528"/>
                    <a:pt x="3049" y="3481"/>
                  </a:cubicBezTo>
                  <a:close/>
                  <a:moveTo>
                    <a:pt x="5251" y="7993"/>
                  </a:moveTo>
                  <a:lnTo>
                    <a:pt x="5251" y="8160"/>
                  </a:lnTo>
                  <a:lnTo>
                    <a:pt x="4454" y="8160"/>
                  </a:lnTo>
                  <a:lnTo>
                    <a:pt x="4454" y="7993"/>
                  </a:lnTo>
                  <a:close/>
                  <a:moveTo>
                    <a:pt x="8109" y="7993"/>
                  </a:moveTo>
                  <a:lnTo>
                    <a:pt x="8109" y="8160"/>
                  </a:lnTo>
                  <a:lnTo>
                    <a:pt x="7311" y="8160"/>
                  </a:lnTo>
                  <a:lnTo>
                    <a:pt x="7311" y="7993"/>
                  </a:lnTo>
                  <a:close/>
                  <a:moveTo>
                    <a:pt x="8454" y="8445"/>
                  </a:moveTo>
                  <a:cubicBezTo>
                    <a:pt x="8526" y="8445"/>
                    <a:pt x="8573" y="8505"/>
                    <a:pt x="8573" y="8565"/>
                  </a:cubicBezTo>
                  <a:lnTo>
                    <a:pt x="8573" y="8719"/>
                  </a:lnTo>
                  <a:lnTo>
                    <a:pt x="4001" y="8719"/>
                  </a:lnTo>
                  <a:cubicBezTo>
                    <a:pt x="3930" y="8719"/>
                    <a:pt x="3870" y="8779"/>
                    <a:pt x="3870" y="8862"/>
                  </a:cubicBezTo>
                  <a:cubicBezTo>
                    <a:pt x="3870" y="8934"/>
                    <a:pt x="3930" y="8993"/>
                    <a:pt x="4001" y="8993"/>
                  </a:cubicBezTo>
                  <a:lnTo>
                    <a:pt x="8728" y="8993"/>
                  </a:lnTo>
                  <a:cubicBezTo>
                    <a:pt x="8799" y="8993"/>
                    <a:pt x="8859" y="9053"/>
                    <a:pt x="8859" y="9124"/>
                  </a:cubicBezTo>
                  <a:lnTo>
                    <a:pt x="8859" y="9279"/>
                  </a:lnTo>
                  <a:lnTo>
                    <a:pt x="715" y="9279"/>
                  </a:lnTo>
                  <a:lnTo>
                    <a:pt x="715" y="9136"/>
                  </a:lnTo>
                  <a:cubicBezTo>
                    <a:pt x="715" y="9065"/>
                    <a:pt x="775" y="9005"/>
                    <a:pt x="846" y="9005"/>
                  </a:cubicBezTo>
                  <a:lnTo>
                    <a:pt x="3323" y="9005"/>
                  </a:lnTo>
                  <a:cubicBezTo>
                    <a:pt x="3394" y="9005"/>
                    <a:pt x="3454" y="8946"/>
                    <a:pt x="3454" y="8874"/>
                  </a:cubicBezTo>
                  <a:cubicBezTo>
                    <a:pt x="3454" y="8803"/>
                    <a:pt x="3394" y="8743"/>
                    <a:pt x="3323" y="8743"/>
                  </a:cubicBezTo>
                  <a:lnTo>
                    <a:pt x="1013" y="8743"/>
                  </a:lnTo>
                  <a:lnTo>
                    <a:pt x="1013" y="8565"/>
                  </a:lnTo>
                  <a:cubicBezTo>
                    <a:pt x="1013" y="8481"/>
                    <a:pt x="1072" y="8445"/>
                    <a:pt x="1132" y="8445"/>
                  </a:cubicBezTo>
                  <a:close/>
                  <a:moveTo>
                    <a:pt x="4781" y="1"/>
                  </a:moveTo>
                  <a:cubicBezTo>
                    <a:pt x="4736" y="1"/>
                    <a:pt x="4692" y="10"/>
                    <a:pt x="4656" y="28"/>
                  </a:cubicBezTo>
                  <a:lnTo>
                    <a:pt x="810" y="2278"/>
                  </a:lnTo>
                  <a:cubicBezTo>
                    <a:pt x="787" y="2278"/>
                    <a:pt x="775" y="2290"/>
                    <a:pt x="775" y="2314"/>
                  </a:cubicBezTo>
                  <a:cubicBezTo>
                    <a:pt x="715" y="2349"/>
                    <a:pt x="667" y="2445"/>
                    <a:pt x="667" y="2516"/>
                  </a:cubicBezTo>
                  <a:lnTo>
                    <a:pt x="667" y="3219"/>
                  </a:lnTo>
                  <a:cubicBezTo>
                    <a:pt x="667" y="3350"/>
                    <a:pt x="763" y="3457"/>
                    <a:pt x="882" y="3481"/>
                  </a:cubicBezTo>
                  <a:cubicBezTo>
                    <a:pt x="858" y="3528"/>
                    <a:pt x="846" y="3564"/>
                    <a:pt x="846" y="3600"/>
                  </a:cubicBezTo>
                  <a:cubicBezTo>
                    <a:pt x="846" y="3719"/>
                    <a:pt x="882" y="3826"/>
                    <a:pt x="965" y="3921"/>
                  </a:cubicBezTo>
                  <a:cubicBezTo>
                    <a:pt x="1048" y="4004"/>
                    <a:pt x="1168" y="4052"/>
                    <a:pt x="1263" y="4052"/>
                  </a:cubicBezTo>
                  <a:cubicBezTo>
                    <a:pt x="1310" y="4052"/>
                    <a:pt x="1358" y="4028"/>
                    <a:pt x="1406" y="4016"/>
                  </a:cubicBezTo>
                  <a:lnTo>
                    <a:pt x="1406" y="7755"/>
                  </a:lnTo>
                  <a:cubicBezTo>
                    <a:pt x="1322" y="7803"/>
                    <a:pt x="1287" y="7874"/>
                    <a:pt x="1287" y="7957"/>
                  </a:cubicBezTo>
                  <a:lnTo>
                    <a:pt x="1287" y="8160"/>
                  </a:lnTo>
                  <a:lnTo>
                    <a:pt x="1120" y="8160"/>
                  </a:lnTo>
                  <a:cubicBezTo>
                    <a:pt x="894" y="8160"/>
                    <a:pt x="715" y="8338"/>
                    <a:pt x="715" y="8553"/>
                  </a:cubicBezTo>
                  <a:lnTo>
                    <a:pt x="715" y="8743"/>
                  </a:lnTo>
                  <a:cubicBezTo>
                    <a:pt x="548" y="8791"/>
                    <a:pt x="417" y="8946"/>
                    <a:pt x="417" y="9136"/>
                  </a:cubicBezTo>
                  <a:lnTo>
                    <a:pt x="417" y="9291"/>
                  </a:lnTo>
                  <a:lnTo>
                    <a:pt x="132" y="9291"/>
                  </a:lnTo>
                  <a:cubicBezTo>
                    <a:pt x="60" y="9291"/>
                    <a:pt x="1" y="9350"/>
                    <a:pt x="1" y="9422"/>
                  </a:cubicBezTo>
                  <a:cubicBezTo>
                    <a:pt x="1" y="9493"/>
                    <a:pt x="60" y="9553"/>
                    <a:pt x="132" y="9553"/>
                  </a:cubicBezTo>
                  <a:lnTo>
                    <a:pt x="9442" y="9553"/>
                  </a:lnTo>
                  <a:cubicBezTo>
                    <a:pt x="9514" y="9553"/>
                    <a:pt x="9573" y="9493"/>
                    <a:pt x="9573" y="9422"/>
                  </a:cubicBezTo>
                  <a:cubicBezTo>
                    <a:pt x="9573" y="9350"/>
                    <a:pt x="9514" y="9291"/>
                    <a:pt x="9442" y="9291"/>
                  </a:cubicBezTo>
                  <a:lnTo>
                    <a:pt x="9157" y="9291"/>
                  </a:lnTo>
                  <a:lnTo>
                    <a:pt x="9157" y="9136"/>
                  </a:lnTo>
                  <a:cubicBezTo>
                    <a:pt x="9157" y="8957"/>
                    <a:pt x="9038" y="8803"/>
                    <a:pt x="8859" y="8743"/>
                  </a:cubicBezTo>
                  <a:lnTo>
                    <a:pt x="8859" y="8565"/>
                  </a:lnTo>
                  <a:cubicBezTo>
                    <a:pt x="8859" y="8338"/>
                    <a:pt x="8680" y="8160"/>
                    <a:pt x="8454" y="8160"/>
                  </a:cubicBezTo>
                  <a:lnTo>
                    <a:pt x="8395" y="8160"/>
                  </a:lnTo>
                  <a:lnTo>
                    <a:pt x="8395" y="7969"/>
                  </a:lnTo>
                  <a:cubicBezTo>
                    <a:pt x="8395" y="7874"/>
                    <a:pt x="8347" y="7803"/>
                    <a:pt x="8276" y="7755"/>
                  </a:cubicBezTo>
                  <a:lnTo>
                    <a:pt x="8276" y="4016"/>
                  </a:lnTo>
                  <a:cubicBezTo>
                    <a:pt x="8310" y="4034"/>
                    <a:pt x="8345" y="4045"/>
                    <a:pt x="8375" y="4045"/>
                  </a:cubicBezTo>
                  <a:cubicBezTo>
                    <a:pt x="8387" y="4045"/>
                    <a:pt x="8397" y="4043"/>
                    <a:pt x="8407" y="4040"/>
                  </a:cubicBezTo>
                  <a:cubicBezTo>
                    <a:pt x="8633" y="4040"/>
                    <a:pt x="8811" y="3862"/>
                    <a:pt x="8811" y="3635"/>
                  </a:cubicBezTo>
                  <a:cubicBezTo>
                    <a:pt x="8811" y="3564"/>
                    <a:pt x="8799" y="3504"/>
                    <a:pt x="8764" y="3421"/>
                  </a:cubicBezTo>
                  <a:cubicBezTo>
                    <a:pt x="8835" y="3385"/>
                    <a:pt x="8883" y="3290"/>
                    <a:pt x="8883" y="3207"/>
                  </a:cubicBezTo>
                  <a:lnTo>
                    <a:pt x="8883" y="2504"/>
                  </a:lnTo>
                  <a:cubicBezTo>
                    <a:pt x="8883" y="2397"/>
                    <a:pt x="8823" y="2314"/>
                    <a:pt x="8740" y="2266"/>
                  </a:cubicBezTo>
                  <a:lnTo>
                    <a:pt x="4906" y="28"/>
                  </a:lnTo>
                  <a:cubicBezTo>
                    <a:pt x="4870" y="10"/>
                    <a:pt x="4826" y="1"/>
                    <a:pt x="4781" y="1"/>
                  </a:cubicBezTo>
                  <a:close/>
                </a:path>
              </a:pathLst>
            </a:custGeom>
            <a:solidFill>
              <a:srgbClr val="9A193C"/>
            </a:solidFill>
            <a:ln>
              <a:solidFill>
                <a:srgbClr val="9A193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0" name="Google Shape;714;p59">
              <a:extLst>
                <a:ext uri="{FF2B5EF4-FFF2-40B4-BE49-F238E27FC236}">
                  <a16:creationId xmlns:a16="http://schemas.microsoft.com/office/drawing/2014/main" id="{00F0B578-9CAE-A6E8-18E2-807EA4E92B5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169412" y="2214201"/>
              <a:ext cx="2548308" cy="256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33"/>
                </a:buClr>
                <a:buSzTx/>
                <a:buFont typeface="Montserrat Light" panose="00000400000000000000" pitchFamily="2" charset="0"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9A193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Montserrat Light" panose="00000400000000000000" pitchFamily="2" charset="0"/>
                </a:rPr>
                <a:t>Cultura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9A193C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Verdana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33"/>
                </a:buClr>
                <a:buSzTx/>
                <a:buFont typeface="Montserrat Light" panose="00000400000000000000" pitchFamily="2" charset="0"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9A193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Montserrat Light" panose="00000400000000000000" pitchFamily="2" charset="0"/>
                </a:rPr>
                <a:t> 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483ECDD-4288-2709-84BC-DB2FB33955C4}"/>
              </a:ext>
            </a:extLst>
          </p:cNvPr>
          <p:cNvGrpSpPr/>
          <p:nvPr/>
        </p:nvGrpSpPr>
        <p:grpSpPr>
          <a:xfrm>
            <a:off x="9577690" y="858255"/>
            <a:ext cx="2548308" cy="1556125"/>
            <a:chOff x="9916507" y="788730"/>
            <a:chExt cx="2548308" cy="1556125"/>
          </a:xfrm>
        </p:grpSpPr>
        <p:grpSp>
          <p:nvGrpSpPr>
            <p:cNvPr id="11" name="Google Shape;12990;p90">
              <a:extLst>
                <a:ext uri="{FF2B5EF4-FFF2-40B4-BE49-F238E27FC236}">
                  <a16:creationId xmlns:a16="http://schemas.microsoft.com/office/drawing/2014/main" id="{91CAF55B-3804-FF79-E96F-64F39056E78C}"/>
                </a:ext>
              </a:extLst>
            </p:cNvPr>
            <p:cNvGrpSpPr/>
            <p:nvPr/>
          </p:nvGrpSpPr>
          <p:grpSpPr>
            <a:xfrm>
              <a:off x="10582860" y="788730"/>
              <a:ext cx="1267526" cy="1015707"/>
              <a:chOff x="1306445" y="3397829"/>
              <a:chExt cx="367255" cy="269855"/>
            </a:xfrm>
            <a:solidFill>
              <a:srgbClr val="A6193C"/>
            </a:solidFill>
          </p:grpSpPr>
          <p:sp>
            <p:nvSpPr>
              <p:cNvPr id="12" name="Google Shape;12991;p90">
                <a:extLst>
                  <a:ext uri="{FF2B5EF4-FFF2-40B4-BE49-F238E27FC236}">
                    <a16:creationId xmlns:a16="http://schemas.microsoft.com/office/drawing/2014/main" id="{1FCD013D-D897-30E9-1853-30B516D8AD64}"/>
                  </a:ext>
                </a:extLst>
              </p:cNvPr>
              <p:cNvSpPr/>
              <p:nvPr/>
            </p:nvSpPr>
            <p:spPr>
              <a:xfrm>
                <a:off x="1588395" y="3513054"/>
                <a:ext cx="45517" cy="1629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2" extrusionOk="0">
                    <a:moveTo>
                      <a:pt x="168" y="0"/>
                    </a:moveTo>
                    <a:cubicBezTo>
                      <a:pt x="72" y="0"/>
                      <a:pt x="1" y="71"/>
                      <a:pt x="1" y="167"/>
                    </a:cubicBezTo>
                    <a:cubicBezTo>
                      <a:pt x="1" y="250"/>
                      <a:pt x="72" y="333"/>
                      <a:pt x="168" y="333"/>
                    </a:cubicBezTo>
                    <a:cubicBezTo>
                      <a:pt x="358" y="333"/>
                      <a:pt x="906" y="357"/>
                      <a:pt x="1180" y="488"/>
                    </a:cubicBezTo>
                    <a:cubicBezTo>
                      <a:pt x="1204" y="512"/>
                      <a:pt x="1227" y="512"/>
                      <a:pt x="1251" y="512"/>
                    </a:cubicBezTo>
                    <a:cubicBezTo>
                      <a:pt x="1311" y="512"/>
                      <a:pt x="1370" y="476"/>
                      <a:pt x="1406" y="417"/>
                    </a:cubicBezTo>
                    <a:cubicBezTo>
                      <a:pt x="1430" y="333"/>
                      <a:pt x="1406" y="226"/>
                      <a:pt x="1323" y="191"/>
                    </a:cubicBezTo>
                    <a:cubicBezTo>
                      <a:pt x="942" y="0"/>
                      <a:pt x="191" y="0"/>
                      <a:pt x="168" y="0"/>
                    </a:cubicBezTo>
                    <a:close/>
                  </a:path>
                </a:pathLst>
              </a:custGeom>
              <a:solidFill>
                <a:srgbClr val="9A193C"/>
              </a:solidFill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4" name="Google Shape;12992;p90">
                <a:extLst>
                  <a:ext uri="{FF2B5EF4-FFF2-40B4-BE49-F238E27FC236}">
                    <a16:creationId xmlns:a16="http://schemas.microsoft.com/office/drawing/2014/main" id="{13D3A30B-391C-78B0-0D4D-8670A2465FD8}"/>
                  </a:ext>
                </a:extLst>
              </p:cNvPr>
              <p:cNvSpPr/>
              <p:nvPr/>
            </p:nvSpPr>
            <p:spPr>
              <a:xfrm>
                <a:off x="1306445" y="3397829"/>
                <a:ext cx="367255" cy="269091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8454" extrusionOk="0">
                    <a:moveTo>
                      <a:pt x="7573" y="334"/>
                    </a:moveTo>
                    <a:lnTo>
                      <a:pt x="7573" y="1965"/>
                    </a:lnTo>
                    <a:cubicBezTo>
                      <a:pt x="7573" y="2227"/>
                      <a:pt x="7525" y="2465"/>
                      <a:pt x="7418" y="2679"/>
                    </a:cubicBezTo>
                    <a:cubicBezTo>
                      <a:pt x="7395" y="2715"/>
                      <a:pt x="7395" y="2727"/>
                      <a:pt x="7395" y="2763"/>
                    </a:cubicBezTo>
                    <a:lnTo>
                      <a:pt x="7395" y="3239"/>
                    </a:lnTo>
                    <a:cubicBezTo>
                      <a:pt x="7395" y="3691"/>
                      <a:pt x="7216" y="4108"/>
                      <a:pt x="6883" y="4442"/>
                    </a:cubicBezTo>
                    <a:cubicBezTo>
                      <a:pt x="6835" y="4489"/>
                      <a:pt x="6787" y="4513"/>
                      <a:pt x="6740" y="4549"/>
                    </a:cubicBezTo>
                    <a:cubicBezTo>
                      <a:pt x="6466" y="4759"/>
                      <a:pt x="6137" y="4876"/>
                      <a:pt x="5785" y="4876"/>
                    </a:cubicBezTo>
                    <a:cubicBezTo>
                      <a:pt x="5739" y="4876"/>
                      <a:pt x="5692" y="4874"/>
                      <a:pt x="5644" y="4870"/>
                    </a:cubicBezTo>
                    <a:cubicBezTo>
                      <a:pt x="4787" y="4823"/>
                      <a:pt x="4108" y="4072"/>
                      <a:pt x="4108" y="3180"/>
                    </a:cubicBezTo>
                    <a:lnTo>
                      <a:pt x="4108" y="2763"/>
                    </a:lnTo>
                    <a:cubicBezTo>
                      <a:pt x="4108" y="2727"/>
                      <a:pt x="4108" y="2715"/>
                      <a:pt x="4096" y="2679"/>
                    </a:cubicBezTo>
                    <a:cubicBezTo>
                      <a:pt x="3989" y="2465"/>
                      <a:pt x="3930" y="2227"/>
                      <a:pt x="3930" y="1965"/>
                    </a:cubicBezTo>
                    <a:lnTo>
                      <a:pt x="3930" y="1608"/>
                    </a:lnTo>
                    <a:cubicBezTo>
                      <a:pt x="3930" y="917"/>
                      <a:pt x="4513" y="334"/>
                      <a:pt x="5216" y="334"/>
                    </a:cubicBezTo>
                    <a:close/>
                    <a:moveTo>
                      <a:pt x="1763" y="3025"/>
                    </a:moveTo>
                    <a:cubicBezTo>
                      <a:pt x="2049" y="3025"/>
                      <a:pt x="2311" y="3144"/>
                      <a:pt x="2525" y="3358"/>
                    </a:cubicBezTo>
                    <a:cubicBezTo>
                      <a:pt x="2715" y="3561"/>
                      <a:pt x="2846" y="3846"/>
                      <a:pt x="2858" y="4144"/>
                    </a:cubicBezTo>
                    <a:cubicBezTo>
                      <a:pt x="2858" y="4227"/>
                      <a:pt x="2882" y="4346"/>
                      <a:pt x="2882" y="4465"/>
                    </a:cubicBezTo>
                    <a:lnTo>
                      <a:pt x="2882" y="4501"/>
                    </a:lnTo>
                    <a:cubicBezTo>
                      <a:pt x="2703" y="4215"/>
                      <a:pt x="2406" y="4013"/>
                      <a:pt x="2049" y="3894"/>
                    </a:cubicBezTo>
                    <a:cubicBezTo>
                      <a:pt x="1703" y="3787"/>
                      <a:pt x="1406" y="3787"/>
                      <a:pt x="1406" y="3787"/>
                    </a:cubicBezTo>
                    <a:cubicBezTo>
                      <a:pt x="1358" y="3787"/>
                      <a:pt x="1310" y="3799"/>
                      <a:pt x="1287" y="3834"/>
                    </a:cubicBezTo>
                    <a:lnTo>
                      <a:pt x="977" y="4144"/>
                    </a:lnTo>
                    <a:cubicBezTo>
                      <a:pt x="918" y="4215"/>
                      <a:pt x="918" y="4323"/>
                      <a:pt x="977" y="4382"/>
                    </a:cubicBezTo>
                    <a:cubicBezTo>
                      <a:pt x="1013" y="4412"/>
                      <a:pt x="1057" y="4427"/>
                      <a:pt x="1101" y="4427"/>
                    </a:cubicBezTo>
                    <a:cubicBezTo>
                      <a:pt x="1144" y="4427"/>
                      <a:pt x="1185" y="4412"/>
                      <a:pt x="1215" y="4382"/>
                    </a:cubicBezTo>
                    <a:lnTo>
                      <a:pt x="1465" y="4108"/>
                    </a:lnTo>
                    <a:cubicBezTo>
                      <a:pt x="1691" y="4132"/>
                      <a:pt x="2382" y="4203"/>
                      <a:pt x="2668" y="4811"/>
                    </a:cubicBezTo>
                    <a:cubicBezTo>
                      <a:pt x="2596" y="5275"/>
                      <a:pt x="2215" y="5596"/>
                      <a:pt x="1763" y="5596"/>
                    </a:cubicBezTo>
                    <a:cubicBezTo>
                      <a:pt x="1251" y="5596"/>
                      <a:pt x="834" y="5180"/>
                      <a:pt x="834" y="4680"/>
                    </a:cubicBezTo>
                    <a:cubicBezTo>
                      <a:pt x="834" y="4584"/>
                      <a:pt x="763" y="4513"/>
                      <a:pt x="679" y="4513"/>
                    </a:cubicBezTo>
                    <a:lnTo>
                      <a:pt x="644" y="4513"/>
                    </a:lnTo>
                    <a:lnTo>
                      <a:pt x="644" y="4465"/>
                    </a:lnTo>
                    <a:cubicBezTo>
                      <a:pt x="644" y="4346"/>
                      <a:pt x="644" y="4251"/>
                      <a:pt x="656" y="4144"/>
                    </a:cubicBezTo>
                    <a:cubicBezTo>
                      <a:pt x="679" y="3846"/>
                      <a:pt x="810" y="3561"/>
                      <a:pt x="1001" y="3358"/>
                    </a:cubicBezTo>
                    <a:cubicBezTo>
                      <a:pt x="1215" y="3144"/>
                      <a:pt x="1477" y="3025"/>
                      <a:pt x="1763" y="3025"/>
                    </a:cubicBezTo>
                    <a:close/>
                    <a:moveTo>
                      <a:pt x="10657" y="3025"/>
                    </a:moveTo>
                    <a:lnTo>
                      <a:pt x="10657" y="3727"/>
                    </a:lnTo>
                    <a:cubicBezTo>
                      <a:pt x="10657" y="3846"/>
                      <a:pt x="10633" y="3953"/>
                      <a:pt x="10585" y="4049"/>
                    </a:cubicBezTo>
                    <a:lnTo>
                      <a:pt x="10502" y="4251"/>
                    </a:lnTo>
                    <a:cubicBezTo>
                      <a:pt x="10478" y="4275"/>
                      <a:pt x="10478" y="4287"/>
                      <a:pt x="10478" y="4323"/>
                    </a:cubicBezTo>
                    <a:lnTo>
                      <a:pt x="10478" y="4680"/>
                    </a:lnTo>
                    <a:cubicBezTo>
                      <a:pt x="10478" y="4930"/>
                      <a:pt x="10383" y="5168"/>
                      <a:pt x="10204" y="5346"/>
                    </a:cubicBezTo>
                    <a:cubicBezTo>
                      <a:pt x="10044" y="5507"/>
                      <a:pt x="9835" y="5600"/>
                      <a:pt x="9605" y="5600"/>
                    </a:cubicBezTo>
                    <a:cubicBezTo>
                      <a:pt x="9579" y="5600"/>
                      <a:pt x="9552" y="5599"/>
                      <a:pt x="9526" y="5596"/>
                    </a:cubicBezTo>
                    <a:cubicBezTo>
                      <a:pt x="9038" y="5585"/>
                      <a:pt x="8633" y="5156"/>
                      <a:pt x="8633" y="4632"/>
                    </a:cubicBezTo>
                    <a:lnTo>
                      <a:pt x="8633" y="4323"/>
                    </a:lnTo>
                    <a:cubicBezTo>
                      <a:pt x="8633" y="4287"/>
                      <a:pt x="8633" y="4263"/>
                      <a:pt x="8621" y="4251"/>
                    </a:cubicBezTo>
                    <a:lnTo>
                      <a:pt x="8514" y="4037"/>
                    </a:lnTo>
                    <a:cubicBezTo>
                      <a:pt x="8466" y="3965"/>
                      <a:pt x="8454" y="3870"/>
                      <a:pt x="8454" y="3787"/>
                    </a:cubicBezTo>
                    <a:lnTo>
                      <a:pt x="8454" y="3775"/>
                    </a:lnTo>
                    <a:cubicBezTo>
                      <a:pt x="8454" y="3370"/>
                      <a:pt x="8788" y="3025"/>
                      <a:pt x="9204" y="3025"/>
                    </a:cubicBezTo>
                    <a:close/>
                    <a:moveTo>
                      <a:pt x="584" y="5180"/>
                    </a:moveTo>
                    <a:cubicBezTo>
                      <a:pt x="679" y="5406"/>
                      <a:pt x="834" y="5596"/>
                      <a:pt x="1037" y="5739"/>
                    </a:cubicBezTo>
                    <a:lnTo>
                      <a:pt x="1037" y="5925"/>
                    </a:lnTo>
                    <a:lnTo>
                      <a:pt x="1037" y="5925"/>
                    </a:lnTo>
                    <a:cubicBezTo>
                      <a:pt x="723" y="5807"/>
                      <a:pt x="571" y="5655"/>
                      <a:pt x="501" y="5585"/>
                    </a:cubicBezTo>
                    <a:cubicBezTo>
                      <a:pt x="537" y="5466"/>
                      <a:pt x="572" y="5335"/>
                      <a:pt x="584" y="5180"/>
                    </a:cubicBezTo>
                    <a:close/>
                    <a:moveTo>
                      <a:pt x="2918" y="5168"/>
                    </a:moveTo>
                    <a:cubicBezTo>
                      <a:pt x="2942" y="5323"/>
                      <a:pt x="2965" y="5454"/>
                      <a:pt x="3013" y="5573"/>
                    </a:cubicBezTo>
                    <a:cubicBezTo>
                      <a:pt x="2953" y="5656"/>
                      <a:pt x="2787" y="5811"/>
                      <a:pt x="2477" y="5930"/>
                    </a:cubicBezTo>
                    <a:lnTo>
                      <a:pt x="2477" y="5716"/>
                    </a:lnTo>
                    <a:cubicBezTo>
                      <a:pt x="2668" y="5585"/>
                      <a:pt x="2834" y="5394"/>
                      <a:pt x="2918" y="5168"/>
                    </a:cubicBezTo>
                    <a:close/>
                    <a:moveTo>
                      <a:pt x="6668" y="4989"/>
                    </a:moveTo>
                    <a:lnTo>
                      <a:pt x="6668" y="5299"/>
                    </a:lnTo>
                    <a:lnTo>
                      <a:pt x="5751" y="5930"/>
                    </a:lnTo>
                    <a:lnTo>
                      <a:pt x="4823" y="5299"/>
                    </a:lnTo>
                    <a:lnTo>
                      <a:pt x="4823" y="4989"/>
                    </a:lnTo>
                    <a:cubicBezTo>
                      <a:pt x="5061" y="5120"/>
                      <a:pt x="5335" y="5204"/>
                      <a:pt x="5620" y="5215"/>
                    </a:cubicBezTo>
                    <a:lnTo>
                      <a:pt x="5751" y="5215"/>
                    </a:lnTo>
                    <a:cubicBezTo>
                      <a:pt x="6073" y="5215"/>
                      <a:pt x="6394" y="5144"/>
                      <a:pt x="6668" y="4989"/>
                    </a:cubicBezTo>
                    <a:close/>
                    <a:moveTo>
                      <a:pt x="9942" y="5882"/>
                    </a:moveTo>
                    <a:lnTo>
                      <a:pt x="9942" y="5954"/>
                    </a:lnTo>
                    <a:cubicBezTo>
                      <a:pt x="9942" y="5989"/>
                      <a:pt x="9942" y="6025"/>
                      <a:pt x="9966" y="6061"/>
                    </a:cubicBezTo>
                    <a:lnTo>
                      <a:pt x="9561" y="6454"/>
                    </a:lnTo>
                    <a:lnTo>
                      <a:pt x="9169" y="6061"/>
                    </a:lnTo>
                    <a:cubicBezTo>
                      <a:pt x="9169" y="6025"/>
                      <a:pt x="9192" y="6001"/>
                      <a:pt x="9192" y="5954"/>
                    </a:cubicBezTo>
                    <a:lnTo>
                      <a:pt x="9192" y="5882"/>
                    </a:lnTo>
                    <a:cubicBezTo>
                      <a:pt x="9288" y="5918"/>
                      <a:pt x="9407" y="5942"/>
                      <a:pt x="9526" y="5942"/>
                    </a:cubicBezTo>
                    <a:lnTo>
                      <a:pt x="9573" y="5942"/>
                    </a:lnTo>
                    <a:cubicBezTo>
                      <a:pt x="9704" y="5942"/>
                      <a:pt x="9823" y="5930"/>
                      <a:pt x="9942" y="5882"/>
                    </a:cubicBezTo>
                    <a:close/>
                    <a:moveTo>
                      <a:pt x="2120" y="5882"/>
                    </a:moveTo>
                    <a:lnTo>
                      <a:pt x="2120" y="6061"/>
                    </a:lnTo>
                    <a:cubicBezTo>
                      <a:pt x="2120" y="6120"/>
                      <a:pt x="2132" y="6180"/>
                      <a:pt x="2168" y="6228"/>
                    </a:cubicBezTo>
                    <a:lnTo>
                      <a:pt x="2013" y="6394"/>
                    </a:lnTo>
                    <a:cubicBezTo>
                      <a:pt x="1941" y="6460"/>
                      <a:pt x="1849" y="6492"/>
                      <a:pt x="1755" y="6492"/>
                    </a:cubicBezTo>
                    <a:cubicBezTo>
                      <a:pt x="1662" y="6492"/>
                      <a:pt x="1566" y="6460"/>
                      <a:pt x="1489" y="6394"/>
                    </a:cubicBezTo>
                    <a:lnTo>
                      <a:pt x="1322" y="6239"/>
                    </a:lnTo>
                    <a:cubicBezTo>
                      <a:pt x="1358" y="6192"/>
                      <a:pt x="1370" y="6132"/>
                      <a:pt x="1370" y="6073"/>
                    </a:cubicBezTo>
                    <a:lnTo>
                      <a:pt x="1370" y="5882"/>
                    </a:lnTo>
                    <a:cubicBezTo>
                      <a:pt x="1489" y="5918"/>
                      <a:pt x="1608" y="5942"/>
                      <a:pt x="1751" y="5942"/>
                    </a:cubicBezTo>
                    <a:cubicBezTo>
                      <a:pt x="1882" y="5942"/>
                      <a:pt x="2001" y="5930"/>
                      <a:pt x="2120" y="5882"/>
                    </a:cubicBezTo>
                    <a:close/>
                    <a:moveTo>
                      <a:pt x="4692" y="5620"/>
                    </a:moveTo>
                    <a:lnTo>
                      <a:pt x="5490" y="6168"/>
                    </a:lnTo>
                    <a:lnTo>
                      <a:pt x="5061" y="6585"/>
                    </a:lnTo>
                    <a:lnTo>
                      <a:pt x="5049" y="6585"/>
                    </a:lnTo>
                    <a:lnTo>
                      <a:pt x="4525" y="5799"/>
                    </a:lnTo>
                    <a:lnTo>
                      <a:pt x="4692" y="5620"/>
                    </a:lnTo>
                    <a:close/>
                    <a:moveTo>
                      <a:pt x="6823" y="5596"/>
                    </a:moveTo>
                    <a:lnTo>
                      <a:pt x="6978" y="5775"/>
                    </a:lnTo>
                    <a:lnTo>
                      <a:pt x="6466" y="6585"/>
                    </a:lnTo>
                    <a:lnTo>
                      <a:pt x="6442" y="6585"/>
                    </a:lnTo>
                    <a:lnTo>
                      <a:pt x="6013" y="6156"/>
                    </a:lnTo>
                    <a:lnTo>
                      <a:pt x="6823" y="5596"/>
                    </a:lnTo>
                    <a:close/>
                    <a:moveTo>
                      <a:pt x="5251" y="1"/>
                    </a:moveTo>
                    <a:cubicBezTo>
                      <a:pt x="4358" y="1"/>
                      <a:pt x="3632" y="739"/>
                      <a:pt x="3632" y="1632"/>
                    </a:cubicBezTo>
                    <a:lnTo>
                      <a:pt x="3632" y="1989"/>
                    </a:lnTo>
                    <a:cubicBezTo>
                      <a:pt x="3632" y="2263"/>
                      <a:pt x="3692" y="2548"/>
                      <a:pt x="3811" y="2799"/>
                    </a:cubicBezTo>
                    <a:lnTo>
                      <a:pt x="3811" y="3191"/>
                    </a:lnTo>
                    <a:cubicBezTo>
                      <a:pt x="3811" y="3834"/>
                      <a:pt x="4096" y="4394"/>
                      <a:pt x="4537" y="4763"/>
                    </a:cubicBezTo>
                    <a:lnTo>
                      <a:pt x="4537" y="5335"/>
                    </a:lnTo>
                    <a:lnTo>
                      <a:pt x="4227" y="5656"/>
                    </a:lnTo>
                    <a:cubicBezTo>
                      <a:pt x="4204" y="5692"/>
                      <a:pt x="4180" y="5751"/>
                      <a:pt x="4180" y="5799"/>
                    </a:cubicBezTo>
                    <a:lnTo>
                      <a:pt x="3144" y="6168"/>
                    </a:lnTo>
                    <a:cubicBezTo>
                      <a:pt x="3073" y="6192"/>
                      <a:pt x="2989" y="6228"/>
                      <a:pt x="2930" y="6275"/>
                    </a:cubicBezTo>
                    <a:lnTo>
                      <a:pt x="2775" y="6180"/>
                    </a:lnTo>
                    <a:cubicBezTo>
                      <a:pt x="3263" y="5977"/>
                      <a:pt x="3406" y="5680"/>
                      <a:pt x="3430" y="5656"/>
                    </a:cubicBezTo>
                    <a:cubicBezTo>
                      <a:pt x="3454" y="5620"/>
                      <a:pt x="3454" y="5561"/>
                      <a:pt x="3430" y="5513"/>
                    </a:cubicBezTo>
                    <a:cubicBezTo>
                      <a:pt x="3311" y="5275"/>
                      <a:pt x="3287" y="4811"/>
                      <a:pt x="3275" y="4453"/>
                    </a:cubicBezTo>
                    <a:cubicBezTo>
                      <a:pt x="3275" y="4334"/>
                      <a:pt x="3263" y="4215"/>
                      <a:pt x="3263" y="4132"/>
                    </a:cubicBezTo>
                    <a:cubicBezTo>
                      <a:pt x="3204" y="3310"/>
                      <a:pt x="2596" y="2691"/>
                      <a:pt x="1822" y="2691"/>
                    </a:cubicBezTo>
                    <a:cubicBezTo>
                      <a:pt x="1060" y="2691"/>
                      <a:pt x="429" y="3310"/>
                      <a:pt x="370" y="4132"/>
                    </a:cubicBezTo>
                    <a:cubicBezTo>
                      <a:pt x="370" y="4227"/>
                      <a:pt x="358" y="4334"/>
                      <a:pt x="358" y="4453"/>
                    </a:cubicBezTo>
                    <a:cubicBezTo>
                      <a:pt x="346" y="4811"/>
                      <a:pt x="334" y="5263"/>
                      <a:pt x="215" y="5513"/>
                    </a:cubicBezTo>
                    <a:cubicBezTo>
                      <a:pt x="179" y="5561"/>
                      <a:pt x="179" y="5620"/>
                      <a:pt x="215" y="5656"/>
                    </a:cubicBezTo>
                    <a:cubicBezTo>
                      <a:pt x="215" y="5680"/>
                      <a:pt x="370" y="5977"/>
                      <a:pt x="870" y="6180"/>
                    </a:cubicBezTo>
                    <a:lnTo>
                      <a:pt x="406" y="6406"/>
                    </a:lnTo>
                    <a:cubicBezTo>
                      <a:pt x="167" y="6525"/>
                      <a:pt x="1" y="6775"/>
                      <a:pt x="1" y="7049"/>
                    </a:cubicBezTo>
                    <a:lnTo>
                      <a:pt x="1" y="8299"/>
                    </a:lnTo>
                    <a:cubicBezTo>
                      <a:pt x="1" y="8383"/>
                      <a:pt x="72" y="8454"/>
                      <a:pt x="167" y="8454"/>
                    </a:cubicBezTo>
                    <a:cubicBezTo>
                      <a:pt x="251" y="8454"/>
                      <a:pt x="334" y="8383"/>
                      <a:pt x="334" y="8299"/>
                    </a:cubicBezTo>
                    <a:lnTo>
                      <a:pt x="334" y="7049"/>
                    </a:lnTo>
                    <a:cubicBezTo>
                      <a:pt x="334" y="6894"/>
                      <a:pt x="406" y="6775"/>
                      <a:pt x="537" y="6704"/>
                    </a:cubicBezTo>
                    <a:lnTo>
                      <a:pt x="1108" y="6418"/>
                    </a:lnTo>
                    <a:lnTo>
                      <a:pt x="1299" y="6609"/>
                    </a:lnTo>
                    <a:cubicBezTo>
                      <a:pt x="1429" y="6751"/>
                      <a:pt x="1608" y="6811"/>
                      <a:pt x="1787" y="6811"/>
                    </a:cubicBezTo>
                    <a:cubicBezTo>
                      <a:pt x="1965" y="6811"/>
                      <a:pt x="2144" y="6751"/>
                      <a:pt x="2275" y="6609"/>
                    </a:cubicBezTo>
                    <a:lnTo>
                      <a:pt x="2477" y="6418"/>
                    </a:lnTo>
                    <a:lnTo>
                      <a:pt x="2656" y="6513"/>
                    </a:lnTo>
                    <a:cubicBezTo>
                      <a:pt x="2561" y="6644"/>
                      <a:pt x="2513" y="6811"/>
                      <a:pt x="2513" y="6990"/>
                    </a:cubicBezTo>
                    <a:lnTo>
                      <a:pt x="2513" y="8299"/>
                    </a:lnTo>
                    <a:cubicBezTo>
                      <a:pt x="2513" y="8383"/>
                      <a:pt x="2596" y="8454"/>
                      <a:pt x="2680" y="8454"/>
                    </a:cubicBezTo>
                    <a:cubicBezTo>
                      <a:pt x="2775" y="8454"/>
                      <a:pt x="2846" y="8383"/>
                      <a:pt x="2846" y="8299"/>
                    </a:cubicBezTo>
                    <a:lnTo>
                      <a:pt x="2846" y="6990"/>
                    </a:lnTo>
                    <a:cubicBezTo>
                      <a:pt x="2846" y="6751"/>
                      <a:pt x="2989" y="6537"/>
                      <a:pt x="3215" y="6466"/>
                    </a:cubicBezTo>
                    <a:lnTo>
                      <a:pt x="4323" y="6061"/>
                    </a:lnTo>
                    <a:lnTo>
                      <a:pt x="4775" y="6751"/>
                    </a:lnTo>
                    <a:cubicBezTo>
                      <a:pt x="4835" y="6835"/>
                      <a:pt x="4930" y="6894"/>
                      <a:pt x="5037" y="6894"/>
                    </a:cubicBezTo>
                    <a:lnTo>
                      <a:pt x="5061" y="6894"/>
                    </a:lnTo>
                    <a:cubicBezTo>
                      <a:pt x="5156" y="6894"/>
                      <a:pt x="5239" y="6870"/>
                      <a:pt x="5311" y="6787"/>
                    </a:cubicBezTo>
                    <a:lnTo>
                      <a:pt x="5597" y="6513"/>
                    </a:lnTo>
                    <a:lnTo>
                      <a:pt x="5597" y="8275"/>
                    </a:lnTo>
                    <a:cubicBezTo>
                      <a:pt x="5597" y="8371"/>
                      <a:pt x="5668" y="8442"/>
                      <a:pt x="5763" y="8442"/>
                    </a:cubicBezTo>
                    <a:cubicBezTo>
                      <a:pt x="5847" y="8442"/>
                      <a:pt x="5930" y="8371"/>
                      <a:pt x="5930" y="8275"/>
                    </a:cubicBezTo>
                    <a:lnTo>
                      <a:pt x="5930" y="6513"/>
                    </a:lnTo>
                    <a:lnTo>
                      <a:pt x="6204" y="6787"/>
                    </a:lnTo>
                    <a:cubicBezTo>
                      <a:pt x="6263" y="6847"/>
                      <a:pt x="6359" y="6894"/>
                      <a:pt x="6466" y="6894"/>
                    </a:cubicBezTo>
                    <a:lnTo>
                      <a:pt x="6490" y="6894"/>
                    </a:lnTo>
                    <a:cubicBezTo>
                      <a:pt x="6597" y="6882"/>
                      <a:pt x="6680" y="6835"/>
                      <a:pt x="6740" y="6751"/>
                    </a:cubicBezTo>
                    <a:lnTo>
                      <a:pt x="7204" y="6061"/>
                    </a:lnTo>
                    <a:lnTo>
                      <a:pt x="8311" y="6466"/>
                    </a:lnTo>
                    <a:cubicBezTo>
                      <a:pt x="8526" y="6537"/>
                      <a:pt x="8680" y="6751"/>
                      <a:pt x="8680" y="6990"/>
                    </a:cubicBezTo>
                    <a:lnTo>
                      <a:pt x="8680" y="8299"/>
                    </a:lnTo>
                    <a:cubicBezTo>
                      <a:pt x="8680" y="8383"/>
                      <a:pt x="8752" y="8454"/>
                      <a:pt x="8847" y="8454"/>
                    </a:cubicBezTo>
                    <a:cubicBezTo>
                      <a:pt x="8930" y="8454"/>
                      <a:pt x="9002" y="8383"/>
                      <a:pt x="9002" y="8299"/>
                    </a:cubicBezTo>
                    <a:lnTo>
                      <a:pt x="9002" y="6990"/>
                    </a:lnTo>
                    <a:cubicBezTo>
                      <a:pt x="9002" y="6751"/>
                      <a:pt x="8919" y="6525"/>
                      <a:pt x="8752" y="6358"/>
                    </a:cubicBezTo>
                    <a:lnTo>
                      <a:pt x="8799" y="6347"/>
                    </a:lnTo>
                    <a:cubicBezTo>
                      <a:pt x="8847" y="6335"/>
                      <a:pt x="8907" y="6311"/>
                      <a:pt x="8966" y="6287"/>
                    </a:cubicBezTo>
                    <a:lnTo>
                      <a:pt x="9395" y="6716"/>
                    </a:lnTo>
                    <a:lnTo>
                      <a:pt x="9395" y="8275"/>
                    </a:lnTo>
                    <a:cubicBezTo>
                      <a:pt x="9395" y="8371"/>
                      <a:pt x="9466" y="8442"/>
                      <a:pt x="9561" y="8442"/>
                    </a:cubicBezTo>
                    <a:cubicBezTo>
                      <a:pt x="9645" y="8442"/>
                      <a:pt x="9728" y="8371"/>
                      <a:pt x="9728" y="8275"/>
                    </a:cubicBezTo>
                    <a:lnTo>
                      <a:pt x="9728" y="6716"/>
                    </a:lnTo>
                    <a:lnTo>
                      <a:pt x="10157" y="6287"/>
                    </a:lnTo>
                    <a:cubicBezTo>
                      <a:pt x="10181" y="6299"/>
                      <a:pt x="10204" y="6299"/>
                      <a:pt x="10228" y="6311"/>
                    </a:cubicBezTo>
                    <a:lnTo>
                      <a:pt x="10931" y="6513"/>
                    </a:lnTo>
                    <a:cubicBezTo>
                      <a:pt x="11097" y="6549"/>
                      <a:pt x="11193" y="6704"/>
                      <a:pt x="11193" y="6870"/>
                    </a:cubicBezTo>
                    <a:lnTo>
                      <a:pt x="11193" y="8263"/>
                    </a:lnTo>
                    <a:cubicBezTo>
                      <a:pt x="11193" y="8359"/>
                      <a:pt x="11276" y="8430"/>
                      <a:pt x="11359" y="8430"/>
                    </a:cubicBezTo>
                    <a:cubicBezTo>
                      <a:pt x="11455" y="8430"/>
                      <a:pt x="11526" y="8359"/>
                      <a:pt x="11526" y="8263"/>
                    </a:cubicBezTo>
                    <a:lnTo>
                      <a:pt x="11526" y="6870"/>
                    </a:lnTo>
                    <a:cubicBezTo>
                      <a:pt x="11538" y="6597"/>
                      <a:pt x="11335" y="6311"/>
                      <a:pt x="11014" y="6228"/>
                    </a:cubicBezTo>
                    <a:lnTo>
                      <a:pt x="10323" y="6037"/>
                    </a:lnTo>
                    <a:cubicBezTo>
                      <a:pt x="10288" y="6013"/>
                      <a:pt x="10276" y="6001"/>
                      <a:pt x="10276" y="5954"/>
                    </a:cubicBezTo>
                    <a:lnTo>
                      <a:pt x="10276" y="5716"/>
                    </a:lnTo>
                    <a:cubicBezTo>
                      <a:pt x="10335" y="5680"/>
                      <a:pt x="10383" y="5632"/>
                      <a:pt x="10443" y="5585"/>
                    </a:cubicBezTo>
                    <a:cubicBezTo>
                      <a:pt x="10693" y="5346"/>
                      <a:pt x="10824" y="5025"/>
                      <a:pt x="10824" y="4680"/>
                    </a:cubicBezTo>
                    <a:lnTo>
                      <a:pt x="10824" y="4346"/>
                    </a:lnTo>
                    <a:lnTo>
                      <a:pt x="10895" y="4215"/>
                    </a:lnTo>
                    <a:cubicBezTo>
                      <a:pt x="10978" y="4072"/>
                      <a:pt x="11014" y="3906"/>
                      <a:pt x="11014" y="3739"/>
                    </a:cubicBezTo>
                    <a:lnTo>
                      <a:pt x="11014" y="2858"/>
                    </a:lnTo>
                    <a:cubicBezTo>
                      <a:pt x="11014" y="2775"/>
                      <a:pt x="10943" y="2691"/>
                      <a:pt x="10859" y="2691"/>
                    </a:cubicBezTo>
                    <a:lnTo>
                      <a:pt x="9216" y="2691"/>
                    </a:lnTo>
                    <a:cubicBezTo>
                      <a:pt x="8621" y="2691"/>
                      <a:pt x="8145" y="3180"/>
                      <a:pt x="8145" y="3775"/>
                    </a:cubicBezTo>
                    <a:lnTo>
                      <a:pt x="8145" y="3787"/>
                    </a:lnTo>
                    <a:cubicBezTo>
                      <a:pt x="8145" y="3918"/>
                      <a:pt x="8180" y="4072"/>
                      <a:pt x="8240" y="4192"/>
                    </a:cubicBezTo>
                    <a:lnTo>
                      <a:pt x="8323" y="4370"/>
                    </a:lnTo>
                    <a:lnTo>
                      <a:pt x="8323" y="4644"/>
                    </a:lnTo>
                    <a:cubicBezTo>
                      <a:pt x="8323" y="5096"/>
                      <a:pt x="8549" y="5477"/>
                      <a:pt x="8871" y="5716"/>
                    </a:cubicBezTo>
                    <a:lnTo>
                      <a:pt x="8871" y="5954"/>
                    </a:lnTo>
                    <a:cubicBezTo>
                      <a:pt x="8871" y="6001"/>
                      <a:pt x="8871" y="6013"/>
                      <a:pt x="8740" y="6049"/>
                    </a:cubicBezTo>
                    <a:lnTo>
                      <a:pt x="8395" y="6156"/>
                    </a:lnTo>
                    <a:lnTo>
                      <a:pt x="7418" y="5799"/>
                    </a:lnTo>
                    <a:cubicBezTo>
                      <a:pt x="7418" y="5751"/>
                      <a:pt x="7406" y="5704"/>
                      <a:pt x="7371" y="5656"/>
                    </a:cubicBezTo>
                    <a:lnTo>
                      <a:pt x="7061" y="5335"/>
                    </a:lnTo>
                    <a:lnTo>
                      <a:pt x="7061" y="4787"/>
                    </a:lnTo>
                    <a:cubicBezTo>
                      <a:pt x="7085" y="4751"/>
                      <a:pt x="7121" y="4727"/>
                      <a:pt x="7168" y="4692"/>
                    </a:cubicBezTo>
                    <a:cubicBezTo>
                      <a:pt x="7561" y="4323"/>
                      <a:pt x="7787" y="3787"/>
                      <a:pt x="7787" y="3251"/>
                    </a:cubicBezTo>
                    <a:lnTo>
                      <a:pt x="7787" y="2799"/>
                    </a:lnTo>
                    <a:cubicBezTo>
                      <a:pt x="7906" y="2537"/>
                      <a:pt x="7966" y="2263"/>
                      <a:pt x="7966" y="1989"/>
                    </a:cubicBezTo>
                    <a:lnTo>
                      <a:pt x="7966" y="167"/>
                    </a:lnTo>
                    <a:cubicBezTo>
                      <a:pt x="7966" y="84"/>
                      <a:pt x="7895" y="1"/>
                      <a:pt x="7799" y="1"/>
                    </a:cubicBezTo>
                    <a:close/>
                  </a:path>
                </a:pathLst>
              </a:custGeom>
              <a:solidFill>
                <a:srgbClr val="9A193C"/>
              </a:solidFill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5" name="Google Shape;12993;p90">
                <a:extLst>
                  <a:ext uri="{FF2B5EF4-FFF2-40B4-BE49-F238E27FC236}">
                    <a16:creationId xmlns:a16="http://schemas.microsoft.com/office/drawing/2014/main" id="{4053B89E-2000-126C-D624-27C0AE39BAA9}"/>
                  </a:ext>
                </a:extLst>
              </p:cNvPr>
              <p:cNvSpPr/>
              <p:nvPr/>
            </p:nvSpPr>
            <p:spPr>
              <a:xfrm>
                <a:off x="1639960" y="3622549"/>
                <a:ext cx="10631" cy="4513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418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68"/>
                    </a:cubicBezTo>
                    <a:lnTo>
                      <a:pt x="0" y="1251"/>
                    </a:lnTo>
                    <a:cubicBezTo>
                      <a:pt x="0" y="1334"/>
                      <a:pt x="84" y="1418"/>
                      <a:pt x="167" y="1418"/>
                    </a:cubicBezTo>
                    <a:cubicBezTo>
                      <a:pt x="262" y="1418"/>
                      <a:pt x="334" y="1334"/>
                      <a:pt x="334" y="1251"/>
                    </a:cubicBezTo>
                    <a:lnTo>
                      <a:pt x="334" y="168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rgbClr val="9A193C"/>
              </a:solidFill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6" name="Google Shape;12994;p90">
                <a:extLst>
                  <a:ext uri="{FF2B5EF4-FFF2-40B4-BE49-F238E27FC236}">
                    <a16:creationId xmlns:a16="http://schemas.microsoft.com/office/drawing/2014/main" id="{9F5F14CA-9E13-D565-077C-C0BE5872A63D}"/>
                  </a:ext>
                </a:extLst>
              </p:cNvPr>
              <p:cNvSpPr/>
              <p:nvPr/>
            </p:nvSpPr>
            <p:spPr>
              <a:xfrm>
                <a:off x="1444014" y="3446466"/>
                <a:ext cx="91734" cy="30589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961" extrusionOk="0">
                    <a:moveTo>
                      <a:pt x="1169" y="1"/>
                    </a:moveTo>
                    <a:cubicBezTo>
                      <a:pt x="820" y="1"/>
                      <a:pt x="503" y="37"/>
                      <a:pt x="298" y="68"/>
                    </a:cubicBezTo>
                    <a:cubicBezTo>
                      <a:pt x="120" y="104"/>
                      <a:pt x="1" y="247"/>
                      <a:pt x="1" y="413"/>
                    </a:cubicBezTo>
                    <a:lnTo>
                      <a:pt x="1" y="794"/>
                    </a:lnTo>
                    <a:cubicBezTo>
                      <a:pt x="1" y="890"/>
                      <a:pt x="72" y="961"/>
                      <a:pt x="167" y="961"/>
                    </a:cubicBezTo>
                    <a:cubicBezTo>
                      <a:pt x="251" y="961"/>
                      <a:pt x="322" y="890"/>
                      <a:pt x="322" y="794"/>
                    </a:cubicBezTo>
                    <a:lnTo>
                      <a:pt x="322" y="413"/>
                    </a:lnTo>
                    <a:cubicBezTo>
                      <a:pt x="322" y="413"/>
                      <a:pt x="322" y="401"/>
                      <a:pt x="346" y="401"/>
                    </a:cubicBezTo>
                    <a:cubicBezTo>
                      <a:pt x="514" y="373"/>
                      <a:pt x="820" y="331"/>
                      <a:pt x="1157" y="331"/>
                    </a:cubicBezTo>
                    <a:cubicBezTo>
                      <a:pt x="1250" y="331"/>
                      <a:pt x="1346" y="334"/>
                      <a:pt x="1441" y="342"/>
                    </a:cubicBezTo>
                    <a:cubicBezTo>
                      <a:pt x="1977" y="366"/>
                      <a:pt x="2346" y="497"/>
                      <a:pt x="2584" y="735"/>
                    </a:cubicBezTo>
                    <a:cubicBezTo>
                      <a:pt x="2614" y="765"/>
                      <a:pt x="2659" y="779"/>
                      <a:pt x="2703" y="779"/>
                    </a:cubicBezTo>
                    <a:cubicBezTo>
                      <a:pt x="2748" y="779"/>
                      <a:pt x="2793" y="765"/>
                      <a:pt x="2822" y="735"/>
                    </a:cubicBezTo>
                    <a:cubicBezTo>
                      <a:pt x="2882" y="675"/>
                      <a:pt x="2882" y="556"/>
                      <a:pt x="2822" y="497"/>
                    </a:cubicBezTo>
                    <a:cubicBezTo>
                      <a:pt x="2428" y="102"/>
                      <a:pt x="1753" y="1"/>
                      <a:pt x="1169" y="1"/>
                    </a:cubicBezTo>
                    <a:close/>
                  </a:path>
                </a:pathLst>
              </a:custGeom>
              <a:solidFill>
                <a:srgbClr val="9A193C"/>
              </a:solidFill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7" name="Google Shape;12995;p90">
                <a:extLst>
                  <a:ext uri="{FF2B5EF4-FFF2-40B4-BE49-F238E27FC236}">
                    <a16:creationId xmlns:a16="http://schemas.microsoft.com/office/drawing/2014/main" id="{B4E5C598-168A-20D8-1C3D-7AF140DB60E9}"/>
                  </a:ext>
                </a:extLst>
              </p:cNvPr>
              <p:cNvSpPr/>
              <p:nvPr/>
            </p:nvSpPr>
            <p:spPr>
              <a:xfrm>
                <a:off x="1420524" y="3633944"/>
                <a:ext cx="11013" cy="3374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60" extrusionOk="0">
                    <a:moveTo>
                      <a:pt x="167" y="0"/>
                    </a:moveTo>
                    <a:cubicBezTo>
                      <a:pt x="84" y="0"/>
                      <a:pt x="1" y="72"/>
                      <a:pt x="1" y="167"/>
                    </a:cubicBezTo>
                    <a:lnTo>
                      <a:pt x="1" y="893"/>
                    </a:lnTo>
                    <a:cubicBezTo>
                      <a:pt x="1" y="976"/>
                      <a:pt x="84" y="1060"/>
                      <a:pt x="167" y="1060"/>
                    </a:cubicBezTo>
                    <a:cubicBezTo>
                      <a:pt x="262" y="1060"/>
                      <a:pt x="334" y="976"/>
                      <a:pt x="334" y="893"/>
                    </a:cubicBezTo>
                    <a:lnTo>
                      <a:pt x="334" y="167"/>
                    </a:lnTo>
                    <a:cubicBezTo>
                      <a:pt x="346" y="72"/>
                      <a:pt x="262" y="0"/>
                      <a:pt x="167" y="0"/>
                    </a:cubicBezTo>
                    <a:close/>
                  </a:path>
                </a:pathLst>
              </a:custGeom>
              <a:solidFill>
                <a:srgbClr val="9A193C"/>
              </a:solidFill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8" name="Google Shape;12996;p90">
                <a:extLst>
                  <a:ext uri="{FF2B5EF4-FFF2-40B4-BE49-F238E27FC236}">
                    <a16:creationId xmlns:a16="http://schemas.microsoft.com/office/drawing/2014/main" id="{746C685A-DA9C-3C77-0445-7CEFDB16F3AA}"/>
                  </a:ext>
                </a:extLst>
              </p:cNvPr>
              <p:cNvSpPr/>
              <p:nvPr/>
            </p:nvSpPr>
            <p:spPr>
              <a:xfrm>
                <a:off x="1547494" y="3633944"/>
                <a:ext cx="11013" cy="3374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60" extrusionOk="0">
                    <a:moveTo>
                      <a:pt x="167" y="0"/>
                    </a:moveTo>
                    <a:cubicBezTo>
                      <a:pt x="83" y="0"/>
                      <a:pt x="0" y="72"/>
                      <a:pt x="0" y="167"/>
                    </a:cubicBezTo>
                    <a:lnTo>
                      <a:pt x="0" y="893"/>
                    </a:lnTo>
                    <a:cubicBezTo>
                      <a:pt x="0" y="976"/>
                      <a:pt x="83" y="1060"/>
                      <a:pt x="167" y="1060"/>
                    </a:cubicBezTo>
                    <a:cubicBezTo>
                      <a:pt x="262" y="1060"/>
                      <a:pt x="333" y="976"/>
                      <a:pt x="333" y="893"/>
                    </a:cubicBezTo>
                    <a:lnTo>
                      <a:pt x="333" y="167"/>
                    </a:lnTo>
                    <a:cubicBezTo>
                      <a:pt x="345" y="72"/>
                      <a:pt x="274" y="0"/>
                      <a:pt x="167" y="0"/>
                    </a:cubicBezTo>
                    <a:close/>
                  </a:path>
                </a:pathLst>
              </a:custGeom>
              <a:solidFill>
                <a:srgbClr val="9A193C"/>
              </a:solidFill>
              <a:ln>
                <a:solidFill>
                  <a:srgbClr val="9A193C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81" name="Google Shape;714;p59">
              <a:extLst>
                <a:ext uri="{FF2B5EF4-FFF2-40B4-BE49-F238E27FC236}">
                  <a16:creationId xmlns:a16="http://schemas.microsoft.com/office/drawing/2014/main" id="{9C61EF95-BA7D-9E03-BB62-6A2E1F2DA24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916507" y="2087928"/>
              <a:ext cx="2548308" cy="256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33"/>
                </a:buClr>
                <a:buSzTx/>
                <a:buFont typeface="Montserrat Light" panose="00000400000000000000" pitchFamily="2" charset="0"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9A193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Montserrat Light" panose="00000400000000000000" pitchFamily="2" charset="0"/>
                </a:rPr>
                <a:t>Inovação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9A193C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Verdana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28F55B5-DDE5-B0DD-2CEA-D612AD30B528}"/>
              </a:ext>
            </a:extLst>
          </p:cNvPr>
          <p:cNvGrpSpPr/>
          <p:nvPr/>
        </p:nvGrpSpPr>
        <p:grpSpPr>
          <a:xfrm>
            <a:off x="5641878" y="3239969"/>
            <a:ext cx="1864501" cy="1722641"/>
            <a:chOff x="5641878" y="3239969"/>
            <a:chExt cx="1864501" cy="1722641"/>
          </a:xfrm>
        </p:grpSpPr>
        <p:pic>
          <p:nvPicPr>
            <p:cNvPr id="72" name="Picture 6" descr="Imagem relacionada">
              <a:extLst>
                <a:ext uri="{FF2B5EF4-FFF2-40B4-BE49-F238E27FC236}">
                  <a16:creationId xmlns:a16="http://schemas.microsoft.com/office/drawing/2014/main" id="{7B053643-3375-1EF8-5BD2-BE1AC4A45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355" y="3239969"/>
              <a:ext cx="1008000" cy="100800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Google Shape;418;p43">
              <a:extLst>
                <a:ext uri="{FF2B5EF4-FFF2-40B4-BE49-F238E27FC236}">
                  <a16:creationId xmlns:a16="http://schemas.microsoft.com/office/drawing/2014/main" id="{C348E2B8-B1EE-5619-7305-89AC7EEBFF76}"/>
                </a:ext>
              </a:extLst>
            </p:cNvPr>
            <p:cNvSpPr txBox="1">
              <a:spLocks/>
            </p:cNvSpPr>
            <p:nvPr/>
          </p:nvSpPr>
          <p:spPr>
            <a:xfrm>
              <a:off x="5641878" y="4172357"/>
              <a:ext cx="1864501" cy="79025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A6193C"/>
              </a:solidFill>
            </a:ln>
            <a:effectLst>
              <a:softEdge rad="317500"/>
            </a:effectLst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Crediamigo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Agroamigo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BB0D9FF-11C1-86E0-D663-9BC5926B2451}"/>
              </a:ext>
            </a:extLst>
          </p:cNvPr>
          <p:cNvGrpSpPr/>
          <p:nvPr/>
        </p:nvGrpSpPr>
        <p:grpSpPr>
          <a:xfrm>
            <a:off x="9715664" y="3239969"/>
            <a:ext cx="2272361" cy="1554236"/>
            <a:chOff x="9424936" y="3082819"/>
            <a:chExt cx="2272361" cy="1554236"/>
          </a:xfrm>
        </p:grpSpPr>
        <p:pic>
          <p:nvPicPr>
            <p:cNvPr id="75" name="Picture 14" descr="Resultado de imagem para clientes png">
              <a:extLst>
                <a:ext uri="{FF2B5EF4-FFF2-40B4-BE49-F238E27FC236}">
                  <a16:creationId xmlns:a16="http://schemas.microsoft.com/office/drawing/2014/main" id="{3E305634-1E41-16F3-8D2D-15D0D8D1B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079" y="3082819"/>
              <a:ext cx="1138761" cy="120015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</p:pic>
        <p:sp>
          <p:nvSpPr>
            <p:cNvPr id="84" name="Google Shape;418;p43">
              <a:extLst>
                <a:ext uri="{FF2B5EF4-FFF2-40B4-BE49-F238E27FC236}">
                  <a16:creationId xmlns:a16="http://schemas.microsoft.com/office/drawing/2014/main" id="{63DB2184-2F83-F68A-BA5E-8AE6B05D15E0}"/>
                </a:ext>
              </a:extLst>
            </p:cNvPr>
            <p:cNvSpPr txBox="1">
              <a:spLocks/>
            </p:cNvSpPr>
            <p:nvPr/>
          </p:nvSpPr>
          <p:spPr>
            <a:xfrm>
              <a:off x="9424936" y="4161104"/>
              <a:ext cx="2272361" cy="475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A6193C"/>
              </a:solidFill>
            </a:ln>
            <a:effectLst>
              <a:softEdge rad="317500"/>
            </a:effectLst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Prodeter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endParaRPr>
            </a:p>
          </p:txBody>
        </p:sp>
      </p:grpSp>
      <p:pic>
        <p:nvPicPr>
          <p:cNvPr id="47" name="Imagem 4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4436" y="5767438"/>
            <a:ext cx="2179454" cy="740106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A78D953-B57A-6A2C-1130-6EE1FA1245EB}"/>
              </a:ext>
            </a:extLst>
          </p:cNvPr>
          <p:cNvGrpSpPr/>
          <p:nvPr/>
        </p:nvGrpSpPr>
        <p:grpSpPr>
          <a:xfrm>
            <a:off x="7626498" y="3239969"/>
            <a:ext cx="2499635" cy="1408339"/>
            <a:chOff x="7626498" y="3239969"/>
            <a:chExt cx="2499635" cy="1408339"/>
          </a:xfrm>
        </p:grpSpPr>
        <p:sp>
          <p:nvSpPr>
            <p:cNvPr id="83" name="Google Shape;418;p43">
              <a:extLst>
                <a:ext uri="{FF2B5EF4-FFF2-40B4-BE49-F238E27FC236}">
                  <a16:creationId xmlns:a16="http://schemas.microsoft.com/office/drawing/2014/main" id="{4A235CE8-2ECA-42C7-0CE8-6AFD92BE3E37}"/>
                </a:ext>
              </a:extLst>
            </p:cNvPr>
            <p:cNvSpPr txBox="1">
              <a:spLocks/>
            </p:cNvSpPr>
            <p:nvPr/>
          </p:nvSpPr>
          <p:spPr>
            <a:xfrm>
              <a:off x="7626498" y="4172357"/>
              <a:ext cx="2499635" cy="475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A6193C"/>
              </a:solidFill>
            </a:ln>
            <a:effectLst>
              <a:softEdge rad="317500"/>
            </a:effectLst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Projetos 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PPPs e Concessões</a:t>
              </a:r>
            </a:p>
          </p:txBody>
        </p:sp>
        <p:pic>
          <p:nvPicPr>
            <p:cNvPr id="37" name="Imagem 36"/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4571" t="7714" r="14857" b="21571"/>
            <a:stretch/>
          </p:blipFill>
          <p:spPr>
            <a:xfrm>
              <a:off x="8365273" y="3239969"/>
              <a:ext cx="1005964" cy="1008000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392E8E5-DA18-59B7-52FA-837597F7E876}"/>
              </a:ext>
            </a:extLst>
          </p:cNvPr>
          <p:cNvGrpSpPr/>
          <p:nvPr/>
        </p:nvGrpSpPr>
        <p:grpSpPr>
          <a:xfrm>
            <a:off x="5826501" y="870135"/>
            <a:ext cx="2548308" cy="1672709"/>
            <a:chOff x="5749619" y="861837"/>
            <a:chExt cx="2548308" cy="1672709"/>
          </a:xfrm>
        </p:grpSpPr>
        <p:grpSp>
          <p:nvGrpSpPr>
            <p:cNvPr id="4" name="Google Shape;13497;p90">
              <a:extLst>
                <a:ext uri="{FF2B5EF4-FFF2-40B4-BE49-F238E27FC236}">
                  <a16:creationId xmlns:a16="http://schemas.microsoft.com/office/drawing/2014/main" id="{62477CDE-E7A5-23CB-7A3B-0AC7B1F9CEE4}"/>
                </a:ext>
              </a:extLst>
            </p:cNvPr>
            <p:cNvGrpSpPr/>
            <p:nvPr/>
          </p:nvGrpSpPr>
          <p:grpSpPr>
            <a:xfrm>
              <a:off x="6398855" y="861837"/>
              <a:ext cx="1069200" cy="1062000"/>
              <a:chOff x="4670239" y="1541599"/>
              <a:chExt cx="359679" cy="321833"/>
            </a:xfrm>
            <a:solidFill>
              <a:srgbClr val="A6193C"/>
            </a:solidFill>
          </p:grpSpPr>
          <p:sp>
            <p:nvSpPr>
              <p:cNvPr id="5" name="Google Shape;13498;p90">
                <a:extLst>
                  <a:ext uri="{FF2B5EF4-FFF2-40B4-BE49-F238E27FC236}">
                    <a16:creationId xmlns:a16="http://schemas.microsoft.com/office/drawing/2014/main" id="{AE832E6A-2C48-F975-6B56-0774FE76F7B7}"/>
                  </a:ext>
                </a:extLst>
              </p:cNvPr>
              <p:cNvSpPr/>
              <p:nvPr/>
            </p:nvSpPr>
            <p:spPr>
              <a:xfrm>
                <a:off x="4818790" y="1606787"/>
                <a:ext cx="28838" cy="49687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561" extrusionOk="0">
                    <a:moveTo>
                      <a:pt x="429" y="298"/>
                    </a:moveTo>
                    <a:lnTo>
                      <a:pt x="429" y="584"/>
                    </a:lnTo>
                    <a:cubicBezTo>
                      <a:pt x="310" y="537"/>
                      <a:pt x="287" y="489"/>
                      <a:pt x="287" y="429"/>
                    </a:cubicBezTo>
                    <a:cubicBezTo>
                      <a:pt x="287" y="346"/>
                      <a:pt x="358" y="310"/>
                      <a:pt x="429" y="298"/>
                    </a:cubicBezTo>
                    <a:close/>
                    <a:moveTo>
                      <a:pt x="537" y="882"/>
                    </a:moveTo>
                    <a:cubicBezTo>
                      <a:pt x="656" y="929"/>
                      <a:pt x="680" y="989"/>
                      <a:pt x="680" y="1060"/>
                    </a:cubicBezTo>
                    <a:cubicBezTo>
                      <a:pt x="680" y="1132"/>
                      <a:pt x="620" y="1191"/>
                      <a:pt x="537" y="1203"/>
                    </a:cubicBezTo>
                    <a:lnTo>
                      <a:pt x="537" y="882"/>
                    </a:lnTo>
                    <a:close/>
                    <a:moveTo>
                      <a:pt x="477" y="1"/>
                    </a:moveTo>
                    <a:cubicBezTo>
                      <a:pt x="441" y="1"/>
                      <a:pt x="418" y="13"/>
                      <a:pt x="418" y="48"/>
                    </a:cubicBezTo>
                    <a:lnTo>
                      <a:pt x="418" y="108"/>
                    </a:lnTo>
                    <a:cubicBezTo>
                      <a:pt x="191" y="132"/>
                      <a:pt x="48" y="251"/>
                      <a:pt x="48" y="477"/>
                    </a:cubicBezTo>
                    <a:cubicBezTo>
                      <a:pt x="48" y="715"/>
                      <a:pt x="227" y="787"/>
                      <a:pt x="418" y="870"/>
                    </a:cubicBezTo>
                    <a:lnTo>
                      <a:pt x="418" y="1239"/>
                    </a:lnTo>
                    <a:cubicBezTo>
                      <a:pt x="310" y="1215"/>
                      <a:pt x="263" y="1191"/>
                      <a:pt x="179" y="1120"/>
                    </a:cubicBezTo>
                    <a:cubicBezTo>
                      <a:pt x="159" y="1104"/>
                      <a:pt x="138" y="1096"/>
                      <a:pt x="118" y="1096"/>
                    </a:cubicBezTo>
                    <a:cubicBezTo>
                      <a:pt x="93" y="1096"/>
                      <a:pt x="69" y="1110"/>
                      <a:pt x="48" y="1144"/>
                    </a:cubicBezTo>
                    <a:cubicBezTo>
                      <a:pt x="1" y="1203"/>
                      <a:pt x="1" y="1263"/>
                      <a:pt x="48" y="1310"/>
                    </a:cubicBezTo>
                    <a:cubicBezTo>
                      <a:pt x="120" y="1418"/>
                      <a:pt x="287" y="1465"/>
                      <a:pt x="418" y="1465"/>
                    </a:cubicBezTo>
                    <a:lnTo>
                      <a:pt x="418" y="1513"/>
                    </a:lnTo>
                    <a:cubicBezTo>
                      <a:pt x="418" y="1549"/>
                      <a:pt x="441" y="1560"/>
                      <a:pt x="477" y="1560"/>
                    </a:cubicBezTo>
                    <a:cubicBezTo>
                      <a:pt x="501" y="1560"/>
                      <a:pt x="537" y="1549"/>
                      <a:pt x="537" y="1513"/>
                    </a:cubicBezTo>
                    <a:lnTo>
                      <a:pt x="537" y="1429"/>
                    </a:lnTo>
                    <a:cubicBezTo>
                      <a:pt x="727" y="1406"/>
                      <a:pt x="894" y="1263"/>
                      <a:pt x="894" y="1025"/>
                    </a:cubicBezTo>
                    <a:cubicBezTo>
                      <a:pt x="906" y="787"/>
                      <a:pt x="763" y="703"/>
                      <a:pt x="549" y="632"/>
                    </a:cubicBezTo>
                    <a:lnTo>
                      <a:pt x="549" y="286"/>
                    </a:lnTo>
                    <a:cubicBezTo>
                      <a:pt x="596" y="286"/>
                      <a:pt x="644" y="298"/>
                      <a:pt x="680" y="334"/>
                    </a:cubicBezTo>
                    <a:cubicBezTo>
                      <a:pt x="707" y="341"/>
                      <a:pt x="738" y="363"/>
                      <a:pt x="771" y="363"/>
                    </a:cubicBezTo>
                    <a:cubicBezTo>
                      <a:pt x="795" y="363"/>
                      <a:pt x="821" y="351"/>
                      <a:pt x="846" y="310"/>
                    </a:cubicBezTo>
                    <a:cubicBezTo>
                      <a:pt x="882" y="275"/>
                      <a:pt x="894" y="215"/>
                      <a:pt x="834" y="167"/>
                    </a:cubicBezTo>
                    <a:cubicBezTo>
                      <a:pt x="763" y="108"/>
                      <a:pt x="644" y="96"/>
                      <a:pt x="537" y="96"/>
                    </a:cubicBezTo>
                    <a:lnTo>
                      <a:pt x="537" y="48"/>
                    </a:lnTo>
                    <a:cubicBezTo>
                      <a:pt x="537" y="13"/>
                      <a:pt x="501" y="1"/>
                      <a:pt x="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0" name="Google Shape;13499;p90">
                <a:extLst>
                  <a:ext uri="{FF2B5EF4-FFF2-40B4-BE49-F238E27FC236}">
                    <a16:creationId xmlns:a16="http://schemas.microsoft.com/office/drawing/2014/main" id="{F3F9CDA4-C390-BEA7-299D-E820295FC12B}"/>
                  </a:ext>
                </a:extLst>
              </p:cNvPr>
              <p:cNvSpPr/>
              <p:nvPr/>
            </p:nvSpPr>
            <p:spPr>
              <a:xfrm>
                <a:off x="4875256" y="1557896"/>
                <a:ext cx="82281" cy="82663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597" extrusionOk="0">
                    <a:moveTo>
                      <a:pt x="1287" y="310"/>
                    </a:moveTo>
                    <a:cubicBezTo>
                      <a:pt x="1823" y="310"/>
                      <a:pt x="2275" y="751"/>
                      <a:pt x="2275" y="1299"/>
                    </a:cubicBezTo>
                    <a:cubicBezTo>
                      <a:pt x="2263" y="1834"/>
                      <a:pt x="1823" y="2275"/>
                      <a:pt x="1287" y="2275"/>
                    </a:cubicBezTo>
                    <a:cubicBezTo>
                      <a:pt x="751" y="2275"/>
                      <a:pt x="310" y="1846"/>
                      <a:pt x="310" y="1299"/>
                    </a:cubicBezTo>
                    <a:cubicBezTo>
                      <a:pt x="310" y="763"/>
                      <a:pt x="739" y="310"/>
                      <a:pt x="1287" y="310"/>
                    </a:cubicBezTo>
                    <a:close/>
                    <a:moveTo>
                      <a:pt x="1287" y="1"/>
                    </a:moveTo>
                    <a:cubicBezTo>
                      <a:pt x="572" y="1"/>
                      <a:pt x="1" y="584"/>
                      <a:pt x="1" y="1299"/>
                    </a:cubicBezTo>
                    <a:cubicBezTo>
                      <a:pt x="1" y="2013"/>
                      <a:pt x="572" y="2596"/>
                      <a:pt x="1287" y="2596"/>
                    </a:cubicBezTo>
                    <a:cubicBezTo>
                      <a:pt x="2001" y="2596"/>
                      <a:pt x="2585" y="2013"/>
                      <a:pt x="2585" y="1299"/>
                    </a:cubicBezTo>
                    <a:cubicBezTo>
                      <a:pt x="2585" y="584"/>
                      <a:pt x="2001" y="1"/>
                      <a:pt x="12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20" name="Google Shape;13500;p90">
                <a:extLst>
                  <a:ext uri="{FF2B5EF4-FFF2-40B4-BE49-F238E27FC236}">
                    <a16:creationId xmlns:a16="http://schemas.microsoft.com/office/drawing/2014/main" id="{A7534CAD-40B9-9898-CAC1-FCA2983AC0E2}"/>
                  </a:ext>
                </a:extLst>
              </p:cNvPr>
              <p:cNvSpPr/>
              <p:nvPr/>
            </p:nvSpPr>
            <p:spPr>
              <a:xfrm>
                <a:off x="4775215" y="1541599"/>
                <a:ext cx="199001" cy="1478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4645" extrusionOk="0">
                    <a:moveTo>
                      <a:pt x="1834" y="1811"/>
                    </a:moveTo>
                    <a:cubicBezTo>
                      <a:pt x="2168" y="1811"/>
                      <a:pt x="2465" y="1989"/>
                      <a:pt x="2644" y="2239"/>
                    </a:cubicBezTo>
                    <a:cubicBezTo>
                      <a:pt x="2680" y="2394"/>
                      <a:pt x="2739" y="2525"/>
                      <a:pt x="2799" y="2656"/>
                    </a:cubicBezTo>
                    <a:cubicBezTo>
                      <a:pt x="2799" y="2704"/>
                      <a:pt x="2811" y="2751"/>
                      <a:pt x="2811" y="2787"/>
                    </a:cubicBezTo>
                    <a:cubicBezTo>
                      <a:pt x="2811" y="3335"/>
                      <a:pt x="2382" y="3775"/>
                      <a:pt x="1834" y="3775"/>
                    </a:cubicBezTo>
                    <a:cubicBezTo>
                      <a:pt x="1298" y="3775"/>
                      <a:pt x="846" y="3347"/>
                      <a:pt x="846" y="2787"/>
                    </a:cubicBezTo>
                    <a:cubicBezTo>
                      <a:pt x="846" y="2251"/>
                      <a:pt x="1275" y="1811"/>
                      <a:pt x="1834" y="1811"/>
                    </a:cubicBezTo>
                    <a:close/>
                    <a:moveTo>
                      <a:pt x="1834" y="1263"/>
                    </a:moveTo>
                    <a:cubicBezTo>
                      <a:pt x="2108" y="1263"/>
                      <a:pt x="2382" y="1334"/>
                      <a:pt x="2620" y="1489"/>
                    </a:cubicBezTo>
                    <a:cubicBezTo>
                      <a:pt x="2608" y="1561"/>
                      <a:pt x="2608" y="1644"/>
                      <a:pt x="2584" y="1727"/>
                    </a:cubicBezTo>
                    <a:cubicBezTo>
                      <a:pt x="2382" y="1572"/>
                      <a:pt x="2108" y="1465"/>
                      <a:pt x="1822" y="1465"/>
                    </a:cubicBezTo>
                    <a:cubicBezTo>
                      <a:pt x="1120" y="1465"/>
                      <a:pt x="536" y="2049"/>
                      <a:pt x="536" y="2763"/>
                    </a:cubicBezTo>
                    <a:cubicBezTo>
                      <a:pt x="536" y="3477"/>
                      <a:pt x="1108" y="4061"/>
                      <a:pt x="1822" y="4061"/>
                    </a:cubicBezTo>
                    <a:cubicBezTo>
                      <a:pt x="2453" y="4061"/>
                      <a:pt x="2953" y="3632"/>
                      <a:pt x="3096" y="3049"/>
                    </a:cubicBezTo>
                    <a:cubicBezTo>
                      <a:pt x="3156" y="3108"/>
                      <a:pt x="3215" y="3156"/>
                      <a:pt x="3275" y="3216"/>
                    </a:cubicBezTo>
                    <a:cubicBezTo>
                      <a:pt x="3084" y="3870"/>
                      <a:pt x="2501" y="4299"/>
                      <a:pt x="1834" y="4299"/>
                    </a:cubicBezTo>
                    <a:cubicBezTo>
                      <a:pt x="1001" y="4299"/>
                      <a:pt x="310" y="3608"/>
                      <a:pt x="310" y="2775"/>
                    </a:cubicBezTo>
                    <a:cubicBezTo>
                      <a:pt x="310" y="1942"/>
                      <a:pt x="1001" y="1263"/>
                      <a:pt x="1834" y="1263"/>
                    </a:cubicBezTo>
                    <a:close/>
                    <a:moveTo>
                      <a:pt x="4430" y="1"/>
                    </a:moveTo>
                    <a:cubicBezTo>
                      <a:pt x="3644" y="1"/>
                      <a:pt x="2977" y="501"/>
                      <a:pt x="2703" y="1203"/>
                    </a:cubicBezTo>
                    <a:cubicBezTo>
                      <a:pt x="2441" y="1049"/>
                      <a:pt x="2144" y="977"/>
                      <a:pt x="1834" y="977"/>
                    </a:cubicBezTo>
                    <a:cubicBezTo>
                      <a:pt x="822" y="977"/>
                      <a:pt x="1" y="1799"/>
                      <a:pt x="1" y="2811"/>
                    </a:cubicBezTo>
                    <a:cubicBezTo>
                      <a:pt x="1" y="3823"/>
                      <a:pt x="822" y="4644"/>
                      <a:pt x="1834" y="4644"/>
                    </a:cubicBezTo>
                    <a:cubicBezTo>
                      <a:pt x="2608" y="4644"/>
                      <a:pt x="3287" y="4168"/>
                      <a:pt x="3561" y="3430"/>
                    </a:cubicBezTo>
                    <a:cubicBezTo>
                      <a:pt x="3811" y="3573"/>
                      <a:pt x="4108" y="3656"/>
                      <a:pt x="4430" y="3656"/>
                    </a:cubicBezTo>
                    <a:cubicBezTo>
                      <a:pt x="4846" y="3656"/>
                      <a:pt x="5251" y="3513"/>
                      <a:pt x="5585" y="3251"/>
                    </a:cubicBezTo>
                    <a:cubicBezTo>
                      <a:pt x="5894" y="3001"/>
                      <a:pt x="6132" y="2632"/>
                      <a:pt x="6216" y="2239"/>
                    </a:cubicBezTo>
                    <a:cubicBezTo>
                      <a:pt x="6228" y="2144"/>
                      <a:pt x="6192" y="2049"/>
                      <a:pt x="6097" y="2037"/>
                    </a:cubicBezTo>
                    <a:cubicBezTo>
                      <a:pt x="6086" y="2035"/>
                      <a:pt x="6076" y="2035"/>
                      <a:pt x="6065" y="2035"/>
                    </a:cubicBezTo>
                    <a:cubicBezTo>
                      <a:pt x="5991" y="2035"/>
                      <a:pt x="5917" y="2072"/>
                      <a:pt x="5906" y="2156"/>
                    </a:cubicBezTo>
                    <a:cubicBezTo>
                      <a:pt x="5739" y="2835"/>
                      <a:pt x="5144" y="3335"/>
                      <a:pt x="4430" y="3335"/>
                    </a:cubicBezTo>
                    <a:cubicBezTo>
                      <a:pt x="3882" y="3335"/>
                      <a:pt x="3394" y="3037"/>
                      <a:pt x="3120" y="2561"/>
                    </a:cubicBezTo>
                    <a:cubicBezTo>
                      <a:pt x="3096" y="2406"/>
                      <a:pt x="3037" y="2263"/>
                      <a:pt x="2965" y="2120"/>
                    </a:cubicBezTo>
                    <a:cubicBezTo>
                      <a:pt x="2763" y="1191"/>
                      <a:pt x="3477" y="310"/>
                      <a:pt x="4430" y="310"/>
                    </a:cubicBezTo>
                    <a:cubicBezTo>
                      <a:pt x="5144" y="310"/>
                      <a:pt x="5739" y="787"/>
                      <a:pt x="5906" y="1489"/>
                    </a:cubicBezTo>
                    <a:cubicBezTo>
                      <a:pt x="5916" y="1560"/>
                      <a:pt x="5986" y="1613"/>
                      <a:pt x="6058" y="1613"/>
                    </a:cubicBezTo>
                    <a:cubicBezTo>
                      <a:pt x="6071" y="1613"/>
                      <a:pt x="6084" y="1612"/>
                      <a:pt x="6097" y="1608"/>
                    </a:cubicBezTo>
                    <a:cubicBezTo>
                      <a:pt x="6192" y="1584"/>
                      <a:pt x="6251" y="1501"/>
                      <a:pt x="6216" y="1406"/>
                    </a:cubicBezTo>
                    <a:cubicBezTo>
                      <a:pt x="6132" y="1013"/>
                      <a:pt x="5906" y="656"/>
                      <a:pt x="5585" y="394"/>
                    </a:cubicBezTo>
                    <a:cubicBezTo>
                      <a:pt x="5251" y="132"/>
                      <a:pt x="4846" y="1"/>
                      <a:pt x="44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21" name="Google Shape;13501;p90">
                <a:extLst>
                  <a:ext uri="{FF2B5EF4-FFF2-40B4-BE49-F238E27FC236}">
                    <a16:creationId xmlns:a16="http://schemas.microsoft.com/office/drawing/2014/main" id="{3B6146D5-FF24-2C61-D8DC-FFF3BFCC833D}"/>
                  </a:ext>
                </a:extLst>
              </p:cNvPr>
              <p:cNvSpPr/>
              <p:nvPr/>
            </p:nvSpPr>
            <p:spPr>
              <a:xfrm>
                <a:off x="4901803" y="1574957"/>
                <a:ext cx="28838" cy="5006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573" extrusionOk="0">
                    <a:moveTo>
                      <a:pt x="429" y="322"/>
                    </a:moveTo>
                    <a:lnTo>
                      <a:pt x="429" y="596"/>
                    </a:lnTo>
                    <a:cubicBezTo>
                      <a:pt x="310" y="548"/>
                      <a:pt x="274" y="513"/>
                      <a:pt x="274" y="453"/>
                    </a:cubicBezTo>
                    <a:cubicBezTo>
                      <a:pt x="274" y="358"/>
                      <a:pt x="358" y="334"/>
                      <a:pt x="429" y="322"/>
                    </a:cubicBezTo>
                    <a:close/>
                    <a:moveTo>
                      <a:pt x="512" y="894"/>
                    </a:moveTo>
                    <a:cubicBezTo>
                      <a:pt x="631" y="941"/>
                      <a:pt x="667" y="1001"/>
                      <a:pt x="667" y="1072"/>
                    </a:cubicBezTo>
                    <a:cubicBezTo>
                      <a:pt x="667" y="1167"/>
                      <a:pt x="608" y="1215"/>
                      <a:pt x="512" y="1227"/>
                    </a:cubicBezTo>
                    <a:lnTo>
                      <a:pt x="512" y="894"/>
                    </a:lnTo>
                    <a:close/>
                    <a:moveTo>
                      <a:pt x="453" y="1"/>
                    </a:moveTo>
                    <a:cubicBezTo>
                      <a:pt x="429" y="1"/>
                      <a:pt x="393" y="24"/>
                      <a:pt x="393" y="48"/>
                    </a:cubicBezTo>
                    <a:lnTo>
                      <a:pt x="393" y="108"/>
                    </a:lnTo>
                    <a:cubicBezTo>
                      <a:pt x="167" y="132"/>
                      <a:pt x="24" y="251"/>
                      <a:pt x="24" y="477"/>
                    </a:cubicBezTo>
                    <a:cubicBezTo>
                      <a:pt x="24" y="715"/>
                      <a:pt x="203" y="798"/>
                      <a:pt x="393" y="870"/>
                    </a:cubicBezTo>
                    <a:lnTo>
                      <a:pt x="393" y="1239"/>
                    </a:lnTo>
                    <a:cubicBezTo>
                      <a:pt x="286" y="1227"/>
                      <a:pt x="250" y="1179"/>
                      <a:pt x="155" y="1120"/>
                    </a:cubicBezTo>
                    <a:cubicBezTo>
                      <a:pt x="138" y="1108"/>
                      <a:pt x="122" y="1102"/>
                      <a:pt x="106" y="1102"/>
                    </a:cubicBezTo>
                    <a:cubicBezTo>
                      <a:pt x="46" y="1102"/>
                      <a:pt x="0" y="1182"/>
                      <a:pt x="0" y="1239"/>
                    </a:cubicBezTo>
                    <a:cubicBezTo>
                      <a:pt x="0" y="1275"/>
                      <a:pt x="12" y="1298"/>
                      <a:pt x="24" y="1310"/>
                    </a:cubicBezTo>
                    <a:cubicBezTo>
                      <a:pt x="96" y="1417"/>
                      <a:pt x="262" y="1465"/>
                      <a:pt x="393" y="1465"/>
                    </a:cubicBezTo>
                    <a:lnTo>
                      <a:pt x="393" y="1525"/>
                    </a:lnTo>
                    <a:cubicBezTo>
                      <a:pt x="393" y="1548"/>
                      <a:pt x="429" y="1572"/>
                      <a:pt x="453" y="1572"/>
                    </a:cubicBezTo>
                    <a:cubicBezTo>
                      <a:pt x="488" y="1572"/>
                      <a:pt x="512" y="1548"/>
                      <a:pt x="512" y="1525"/>
                    </a:cubicBezTo>
                    <a:lnTo>
                      <a:pt x="512" y="1465"/>
                    </a:lnTo>
                    <a:cubicBezTo>
                      <a:pt x="715" y="1429"/>
                      <a:pt x="869" y="1298"/>
                      <a:pt x="869" y="1060"/>
                    </a:cubicBezTo>
                    <a:cubicBezTo>
                      <a:pt x="905" y="810"/>
                      <a:pt x="739" y="715"/>
                      <a:pt x="536" y="644"/>
                    </a:cubicBezTo>
                    <a:lnTo>
                      <a:pt x="536" y="298"/>
                    </a:lnTo>
                    <a:cubicBezTo>
                      <a:pt x="608" y="298"/>
                      <a:pt x="631" y="322"/>
                      <a:pt x="715" y="358"/>
                    </a:cubicBezTo>
                    <a:cubicBezTo>
                      <a:pt x="728" y="367"/>
                      <a:pt x="742" y="372"/>
                      <a:pt x="758" y="372"/>
                    </a:cubicBezTo>
                    <a:cubicBezTo>
                      <a:pt x="784" y="372"/>
                      <a:pt x="811" y="355"/>
                      <a:pt x="834" y="310"/>
                    </a:cubicBezTo>
                    <a:cubicBezTo>
                      <a:pt x="858" y="274"/>
                      <a:pt x="869" y="215"/>
                      <a:pt x="810" y="167"/>
                    </a:cubicBezTo>
                    <a:cubicBezTo>
                      <a:pt x="739" y="108"/>
                      <a:pt x="619" y="96"/>
                      <a:pt x="512" y="96"/>
                    </a:cubicBezTo>
                    <a:lnTo>
                      <a:pt x="512" y="48"/>
                    </a:lnTo>
                    <a:cubicBezTo>
                      <a:pt x="512" y="24"/>
                      <a:pt x="488" y="1"/>
                      <a:pt x="4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22" name="Google Shape;13502;p90">
                <a:extLst>
                  <a:ext uri="{FF2B5EF4-FFF2-40B4-BE49-F238E27FC236}">
                    <a16:creationId xmlns:a16="http://schemas.microsoft.com/office/drawing/2014/main" id="{F155BFB8-AAC6-4201-69E6-56D96CEF74AA}"/>
                  </a:ext>
                </a:extLst>
              </p:cNvPr>
              <p:cNvSpPr/>
              <p:nvPr/>
            </p:nvSpPr>
            <p:spPr>
              <a:xfrm>
                <a:off x="4670239" y="1657269"/>
                <a:ext cx="359679" cy="206163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6477" extrusionOk="0">
                    <a:moveTo>
                      <a:pt x="3590" y="1935"/>
                    </a:moveTo>
                    <a:cubicBezTo>
                      <a:pt x="3607" y="1935"/>
                      <a:pt x="3623" y="1948"/>
                      <a:pt x="3632" y="1975"/>
                    </a:cubicBezTo>
                    <a:cubicBezTo>
                      <a:pt x="3715" y="2129"/>
                      <a:pt x="4727" y="4832"/>
                      <a:pt x="4751" y="4939"/>
                    </a:cubicBezTo>
                    <a:cubicBezTo>
                      <a:pt x="4775" y="4951"/>
                      <a:pt x="4751" y="4975"/>
                      <a:pt x="4727" y="4987"/>
                    </a:cubicBezTo>
                    <a:lnTo>
                      <a:pt x="4013" y="5261"/>
                    </a:lnTo>
                    <a:cubicBezTo>
                      <a:pt x="3965" y="5130"/>
                      <a:pt x="2941" y="2403"/>
                      <a:pt x="2870" y="2213"/>
                    </a:cubicBezTo>
                    <a:lnTo>
                      <a:pt x="3572" y="1939"/>
                    </a:lnTo>
                    <a:cubicBezTo>
                      <a:pt x="3578" y="1936"/>
                      <a:pt x="3584" y="1935"/>
                      <a:pt x="3590" y="1935"/>
                    </a:cubicBezTo>
                    <a:close/>
                    <a:moveTo>
                      <a:pt x="2584" y="2308"/>
                    </a:moveTo>
                    <a:lnTo>
                      <a:pt x="3727" y="5368"/>
                    </a:lnTo>
                    <a:cubicBezTo>
                      <a:pt x="3180" y="5570"/>
                      <a:pt x="1810" y="6082"/>
                      <a:pt x="1584" y="6166"/>
                    </a:cubicBezTo>
                    <a:cubicBezTo>
                      <a:pt x="1577" y="6172"/>
                      <a:pt x="1569" y="6175"/>
                      <a:pt x="1560" y="6175"/>
                    </a:cubicBezTo>
                    <a:cubicBezTo>
                      <a:pt x="1537" y="6175"/>
                      <a:pt x="1509" y="6156"/>
                      <a:pt x="1501" y="6130"/>
                    </a:cubicBezTo>
                    <a:lnTo>
                      <a:pt x="394" y="3201"/>
                    </a:lnTo>
                    <a:cubicBezTo>
                      <a:pt x="382" y="3177"/>
                      <a:pt x="394" y="3130"/>
                      <a:pt x="441" y="3118"/>
                    </a:cubicBezTo>
                    <a:cubicBezTo>
                      <a:pt x="1144" y="2844"/>
                      <a:pt x="2096" y="2487"/>
                      <a:pt x="2584" y="2308"/>
                    </a:cubicBezTo>
                    <a:close/>
                    <a:moveTo>
                      <a:pt x="10358" y="1"/>
                    </a:moveTo>
                    <a:cubicBezTo>
                      <a:pt x="10108" y="1"/>
                      <a:pt x="9869" y="131"/>
                      <a:pt x="9692" y="308"/>
                    </a:cubicBezTo>
                    <a:lnTo>
                      <a:pt x="7966" y="1737"/>
                    </a:lnTo>
                    <a:cubicBezTo>
                      <a:pt x="7883" y="1522"/>
                      <a:pt x="7668" y="1308"/>
                      <a:pt x="7263" y="1308"/>
                    </a:cubicBezTo>
                    <a:cubicBezTo>
                      <a:pt x="6756" y="1308"/>
                      <a:pt x="6387" y="1304"/>
                      <a:pt x="6108" y="1304"/>
                    </a:cubicBezTo>
                    <a:cubicBezTo>
                      <a:pt x="5503" y="1304"/>
                      <a:pt x="5318" y="1321"/>
                      <a:pt x="5049" y="1427"/>
                    </a:cubicBezTo>
                    <a:lnTo>
                      <a:pt x="3953" y="1868"/>
                    </a:lnTo>
                    <a:lnTo>
                      <a:pt x="3930" y="1820"/>
                    </a:lnTo>
                    <a:cubicBezTo>
                      <a:pt x="3875" y="1675"/>
                      <a:pt x="3745" y="1592"/>
                      <a:pt x="3597" y="1592"/>
                    </a:cubicBezTo>
                    <a:cubicBezTo>
                      <a:pt x="3550" y="1592"/>
                      <a:pt x="3502" y="1600"/>
                      <a:pt x="3453" y="1618"/>
                    </a:cubicBezTo>
                    <a:lnTo>
                      <a:pt x="2620" y="1927"/>
                    </a:lnTo>
                    <a:cubicBezTo>
                      <a:pt x="2251" y="2058"/>
                      <a:pt x="1108" y="2510"/>
                      <a:pt x="298" y="2808"/>
                    </a:cubicBezTo>
                    <a:cubicBezTo>
                      <a:pt x="96" y="2880"/>
                      <a:pt x="1" y="3106"/>
                      <a:pt x="84" y="3308"/>
                    </a:cubicBezTo>
                    <a:lnTo>
                      <a:pt x="1179" y="6225"/>
                    </a:lnTo>
                    <a:cubicBezTo>
                      <a:pt x="1234" y="6389"/>
                      <a:pt x="1379" y="6476"/>
                      <a:pt x="1540" y="6476"/>
                    </a:cubicBezTo>
                    <a:cubicBezTo>
                      <a:pt x="1590" y="6476"/>
                      <a:pt x="1641" y="6468"/>
                      <a:pt x="1691" y="6451"/>
                    </a:cubicBezTo>
                    <a:cubicBezTo>
                      <a:pt x="1941" y="6368"/>
                      <a:pt x="3608" y="5725"/>
                      <a:pt x="3977" y="5594"/>
                    </a:cubicBezTo>
                    <a:lnTo>
                      <a:pt x="4858" y="5261"/>
                    </a:lnTo>
                    <a:cubicBezTo>
                      <a:pt x="5049" y="5189"/>
                      <a:pt x="5144" y="4975"/>
                      <a:pt x="5061" y="4785"/>
                    </a:cubicBezTo>
                    <a:lnTo>
                      <a:pt x="5049" y="4737"/>
                    </a:lnTo>
                    <a:cubicBezTo>
                      <a:pt x="5620" y="4499"/>
                      <a:pt x="5632" y="4475"/>
                      <a:pt x="6228" y="4475"/>
                    </a:cubicBezTo>
                    <a:cubicBezTo>
                      <a:pt x="6311" y="4475"/>
                      <a:pt x="6394" y="4404"/>
                      <a:pt x="6394" y="4308"/>
                    </a:cubicBezTo>
                    <a:cubicBezTo>
                      <a:pt x="6394" y="4225"/>
                      <a:pt x="6311" y="4142"/>
                      <a:pt x="6228" y="4142"/>
                    </a:cubicBezTo>
                    <a:cubicBezTo>
                      <a:pt x="5585" y="4142"/>
                      <a:pt x="5525" y="4189"/>
                      <a:pt x="4930" y="4439"/>
                    </a:cubicBezTo>
                    <a:lnTo>
                      <a:pt x="4073" y="2153"/>
                    </a:lnTo>
                    <a:lnTo>
                      <a:pt x="5168" y="1689"/>
                    </a:lnTo>
                    <a:cubicBezTo>
                      <a:pt x="5361" y="1615"/>
                      <a:pt x="5513" y="1601"/>
                      <a:pt x="5986" y="1601"/>
                    </a:cubicBezTo>
                    <a:cubicBezTo>
                      <a:pt x="6270" y="1601"/>
                      <a:pt x="6670" y="1606"/>
                      <a:pt x="7263" y="1606"/>
                    </a:cubicBezTo>
                    <a:cubicBezTo>
                      <a:pt x="7442" y="1606"/>
                      <a:pt x="7561" y="1665"/>
                      <a:pt x="7644" y="1784"/>
                    </a:cubicBezTo>
                    <a:cubicBezTo>
                      <a:pt x="7704" y="1868"/>
                      <a:pt x="7704" y="1963"/>
                      <a:pt x="7716" y="1987"/>
                    </a:cubicBezTo>
                    <a:cubicBezTo>
                      <a:pt x="7716" y="2046"/>
                      <a:pt x="7668" y="2344"/>
                      <a:pt x="7382" y="2391"/>
                    </a:cubicBezTo>
                    <a:cubicBezTo>
                      <a:pt x="6942" y="2463"/>
                      <a:pt x="5989" y="2594"/>
                      <a:pt x="5978" y="2594"/>
                    </a:cubicBezTo>
                    <a:cubicBezTo>
                      <a:pt x="5882" y="2606"/>
                      <a:pt x="5823" y="2689"/>
                      <a:pt x="5835" y="2772"/>
                    </a:cubicBezTo>
                    <a:cubicBezTo>
                      <a:pt x="5858" y="2844"/>
                      <a:pt x="5918" y="2903"/>
                      <a:pt x="6001" y="2903"/>
                    </a:cubicBezTo>
                    <a:lnTo>
                      <a:pt x="6037" y="2903"/>
                    </a:lnTo>
                    <a:cubicBezTo>
                      <a:pt x="6049" y="2903"/>
                      <a:pt x="7001" y="2772"/>
                      <a:pt x="7442" y="2701"/>
                    </a:cubicBezTo>
                    <a:cubicBezTo>
                      <a:pt x="7859" y="2630"/>
                      <a:pt x="8014" y="2284"/>
                      <a:pt x="8037" y="2046"/>
                    </a:cubicBezTo>
                    <a:lnTo>
                      <a:pt x="9919" y="498"/>
                    </a:lnTo>
                    <a:cubicBezTo>
                      <a:pt x="10039" y="385"/>
                      <a:pt x="10193" y="287"/>
                      <a:pt x="10356" y="287"/>
                    </a:cubicBezTo>
                    <a:cubicBezTo>
                      <a:pt x="10451" y="287"/>
                      <a:pt x="10549" y="320"/>
                      <a:pt x="10645" y="403"/>
                    </a:cubicBezTo>
                    <a:cubicBezTo>
                      <a:pt x="10942" y="701"/>
                      <a:pt x="10681" y="1058"/>
                      <a:pt x="10597" y="1141"/>
                    </a:cubicBezTo>
                    <a:cubicBezTo>
                      <a:pt x="10526" y="1213"/>
                      <a:pt x="8240" y="3677"/>
                      <a:pt x="8240" y="3677"/>
                    </a:cubicBezTo>
                    <a:cubicBezTo>
                      <a:pt x="7906" y="4070"/>
                      <a:pt x="7466" y="4130"/>
                      <a:pt x="7263" y="4130"/>
                    </a:cubicBezTo>
                    <a:lnTo>
                      <a:pt x="6966" y="4130"/>
                    </a:lnTo>
                    <a:cubicBezTo>
                      <a:pt x="6882" y="4130"/>
                      <a:pt x="6811" y="4201"/>
                      <a:pt x="6811" y="4296"/>
                    </a:cubicBezTo>
                    <a:cubicBezTo>
                      <a:pt x="6811" y="4380"/>
                      <a:pt x="6882" y="4463"/>
                      <a:pt x="6966" y="4463"/>
                    </a:cubicBezTo>
                    <a:lnTo>
                      <a:pt x="7287" y="4463"/>
                    </a:lnTo>
                    <a:cubicBezTo>
                      <a:pt x="7502" y="4439"/>
                      <a:pt x="8061" y="4368"/>
                      <a:pt x="8478" y="3892"/>
                    </a:cubicBezTo>
                    <a:lnTo>
                      <a:pt x="10835" y="1344"/>
                    </a:lnTo>
                    <a:cubicBezTo>
                      <a:pt x="11062" y="1153"/>
                      <a:pt x="11300" y="629"/>
                      <a:pt x="10871" y="213"/>
                    </a:cubicBezTo>
                    <a:cubicBezTo>
                      <a:pt x="10706" y="62"/>
                      <a:pt x="10530" y="1"/>
                      <a:pt x="103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3" name="Google Shape;714;p59">
              <a:extLst>
                <a:ext uri="{FF2B5EF4-FFF2-40B4-BE49-F238E27FC236}">
                  <a16:creationId xmlns:a16="http://schemas.microsoft.com/office/drawing/2014/main" id="{F27DAA42-3B95-BCB5-2D69-300857A16A0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749619" y="2277619"/>
              <a:ext cx="2548308" cy="2569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33"/>
                </a:buClr>
                <a:buSzTx/>
                <a:buFont typeface="Montserrat Light" panose="00000400000000000000" pitchFamily="2" charset="0"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9A193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Montserrat Light" panose="00000400000000000000" pitchFamily="2" charset="0"/>
                </a:rPr>
                <a:t>Patrocínio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9A19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33"/>
                </a:buClr>
                <a:buSzTx/>
                <a:buFont typeface="Montserrat Light" panose="00000400000000000000" pitchFamily="2" charset="0"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68B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Montserrat Light" panose="000004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782922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1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1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2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37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42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1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3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4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ctr" anchorCtr="0" compatLnSpc="1">
        <a:prstTxWarp prst="textNoShape">
          <a:avLst/>
        </a:prstTxWarp>
      </a:bodyPr>
      <a:lstStyle>
        <a:defPPr marL="88900" marR="0" indent="-88900" algn="l" defTabSz="914400" rtl="0" eaLnBrk="0" fontAlgn="base" latinLnBrk="0" hangingPunct="0">
          <a:lnSpc>
            <a:spcPct val="85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pt-BR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rgbClr val="FFCC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UNDOS BNB_LEMA 2018_gráficos BBG" id="{04E3C4B6-C124-4831-97F9-707678DF9C0E}" vid="{50CB8907-AAE9-4A38-816F-56A5A3FC2314}"/>
    </a:ext>
  </a:extLst>
</a:theme>
</file>

<file path=ppt/theme/theme4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ctr" anchorCtr="0" compatLnSpc="1">
        <a:prstTxWarp prst="textNoShape">
          <a:avLst/>
        </a:prstTxWarp>
      </a:bodyPr>
      <a:lstStyle>
        <a:defPPr marL="88900" marR="0" indent="-88900" algn="l" defTabSz="914400" rtl="0" eaLnBrk="0" fontAlgn="base" latinLnBrk="0" hangingPunct="0">
          <a:lnSpc>
            <a:spcPct val="85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pt-BR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rgbClr val="FFCC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UNDOS BNB_LEMA 2018_gráficos BBG" id="{04E3C4B6-C124-4831-97F9-707678DF9C0E}" vid="{50CB8907-AAE9-4A38-816F-56A5A3FC2314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44e0988f-be64-4c83-a125-e2adc4ad5afd" origin="userSelected">
  <element uid="46807141-9d9e-4bf9-a02b-1538c5edf36e" value=""/>
</sisl>
</file>

<file path=customXml/item2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I0NGUwOTg4Zi1iZTY0LTRjODMtYTEyNS1lMmFkYzRhZDVhZmQiIG9yaWdpbj0idXNlclNlbGVjdGVkIj48ZWxlbWVudCB1aWQ9IjQ2ODA3MTQxLTlkOWUtNGJmOS1hMDJiLTE1MzhjNWVkZjM2ZSIgdmFsdWU9IiIgeG1sbnM9Imh0dHA6Ly93d3cuYm9sZG9uamFtZXMuY29tLzIwMDgvMDEvc2llL2ludGVybmFsL2xhYmVsIiAvPjwvc2lzbD48VXNlck5hbWU+Q0FQR1ZcZjE2NjExMTwvVXNlck5hbWU+PERhdGVUaW1lPjEyLzEyLzIwMjQgMTk6NTM6NDk8L0RhdGVUaW1lPjxMYWJlbFN0cmluZyAvPjwvaXRlbT48L2xhYmVsSGlzdG9yeT4=</Value>
</WrappedLabelHistory>
</file>

<file path=customXml/itemProps1.xml><?xml version="1.0" encoding="utf-8"?>
<ds:datastoreItem xmlns:ds="http://schemas.openxmlformats.org/officeDocument/2006/customXml" ds:itemID="{508EB641-1F61-4B6D-BE22-4C05F191DF41}">
  <ds:schemaRefs>
    <ds:schemaRef ds:uri="http://www.w3.org/2001/XMLSchema"/>
    <ds:schemaRef ds:uri="http://www.boldonjames.com/2008/01/sie/internal/label"/>
  </ds:schemaRefs>
</ds:datastoreItem>
</file>

<file path=customXml/itemProps2.xml><?xml version="1.0" encoding="utf-8"?>
<ds:datastoreItem xmlns:ds="http://schemas.openxmlformats.org/officeDocument/2006/customXml" ds:itemID="{F374EDA0-E212-467B-9BC0-86664C9C65E7}">
  <ds:schemaRefs>
    <ds:schemaRef ds:uri="http://www.w3.org/2001/XMLSchema"/>
    <ds:schemaRef ds:uri="http://www.boldonjames.com/2016/02/Classifier/internal/wrappedLabelHistor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35121</TotalTime>
  <Words>919</Words>
  <Application>Microsoft Office PowerPoint</Application>
  <PresentationFormat>Widescreen</PresentationFormat>
  <Paragraphs>201</Paragraphs>
  <Slides>24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24</vt:i4>
      </vt:variant>
    </vt:vector>
  </HeadingPairs>
  <TitlesOfParts>
    <vt:vector size="43" baseType="lpstr">
      <vt:lpstr>MS PGothic</vt:lpstr>
      <vt:lpstr>Aptos</vt:lpstr>
      <vt:lpstr>Arial</vt:lpstr>
      <vt:lpstr>Arial Black</vt:lpstr>
      <vt:lpstr>Avenir Next LT Pro</vt:lpstr>
      <vt:lpstr>Calibri</vt:lpstr>
      <vt:lpstr>Calibri Light</vt:lpstr>
      <vt:lpstr>Montserrat</vt:lpstr>
      <vt:lpstr>Montserrat Light</vt:lpstr>
      <vt:lpstr>Open Sans</vt:lpstr>
      <vt:lpstr>Open Sans Semibold</vt:lpstr>
      <vt:lpstr>Times New Roman</vt:lpstr>
      <vt:lpstr>Trebuchet MS</vt:lpstr>
      <vt:lpstr>Tema do Office</vt:lpstr>
      <vt:lpstr>1_Tema do Office</vt:lpstr>
      <vt:lpstr>1_Design padrão</vt:lpstr>
      <vt:lpstr>4_Tema do Office</vt:lpstr>
      <vt:lpstr>2_Tema do Office</vt:lpstr>
      <vt:lpstr>2_Design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Banco do Nordeste do Brasil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ERIC Madeira Barata C019027</dc:creator>
  <cp:lastModifiedBy>BRUNO de Sá Novaes Mota F166111</cp:lastModifiedBy>
  <cp:revision>186</cp:revision>
  <cp:lastPrinted>2025-01-26T19:29:20Z</cp:lastPrinted>
  <dcterms:created xsi:type="dcterms:W3CDTF">2021-11-18T11:58:09Z</dcterms:created>
  <dcterms:modified xsi:type="dcterms:W3CDTF">2025-08-12T01:06:53Z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83e43ae9-8e32-44f2-800e-7a43d0f63e77</vt:lpwstr>
  </property>
  <property fmtid="{D5CDD505-2E9C-101B-9397-08002B2CF9AE}" pid="3" name="bjClsUserRVM">
    <vt:lpwstr>[]</vt:lpwstr>
  </property>
  <property fmtid="{D5CDD505-2E9C-101B-9397-08002B2CF9AE}" pid="4" name="bjSaver">
    <vt:lpwstr>RFP6LCFgTV1wQ7cFQueehO8LHwU5tDEs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policy="44e0988f-be64-4c83-a125-e2adc4ad5afd" origin="userSelected" xmlns="http://www.boldonj</vt:lpwstr>
  </property>
  <property fmtid="{D5CDD505-2E9C-101B-9397-08002B2CF9AE}" pid="6" name="bjDocumentLabelXML-0">
    <vt:lpwstr>ames.com/2008/01/sie/internal/label"&gt;&lt;element uid="46807141-9d9e-4bf9-a02b-1538c5edf36e" value="" /&gt;&lt;/sisl&gt;</vt:lpwstr>
  </property>
  <property fmtid="{D5CDD505-2E9C-101B-9397-08002B2CF9AE}" pid="7" name="bjLabelHistoryID">
    <vt:lpwstr>{F374EDA0-E212-467B-9BC0-86664C9C65E7}</vt:lpwstr>
  </property>
</Properties>
</file>