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48" r:id="rId5"/>
  </p:sldMasterIdLst>
  <p:notesMasterIdLst>
    <p:notesMasterId r:id="rId58"/>
  </p:notesMasterIdLst>
  <p:handoutMasterIdLst>
    <p:handoutMasterId r:id="rId59"/>
  </p:handoutMasterIdLst>
  <p:sldIdLst>
    <p:sldId id="687" r:id="rId6"/>
    <p:sldId id="689" r:id="rId7"/>
    <p:sldId id="688" r:id="rId8"/>
    <p:sldId id="692" r:id="rId9"/>
    <p:sldId id="768" r:id="rId10"/>
    <p:sldId id="690" r:id="rId11"/>
    <p:sldId id="699" r:id="rId12"/>
    <p:sldId id="661" r:id="rId13"/>
    <p:sldId id="674" r:id="rId14"/>
    <p:sldId id="697" r:id="rId15"/>
    <p:sldId id="694" r:id="rId16"/>
    <p:sldId id="695" r:id="rId17"/>
    <p:sldId id="693" r:id="rId18"/>
    <p:sldId id="754" r:id="rId19"/>
    <p:sldId id="755" r:id="rId20"/>
    <p:sldId id="665" r:id="rId21"/>
    <p:sldId id="714" r:id="rId22"/>
    <p:sldId id="756" r:id="rId23"/>
    <p:sldId id="757" r:id="rId24"/>
    <p:sldId id="758" r:id="rId25"/>
    <p:sldId id="759" r:id="rId26"/>
    <p:sldId id="760" r:id="rId27"/>
    <p:sldId id="761" r:id="rId28"/>
    <p:sldId id="762" r:id="rId29"/>
    <p:sldId id="763" r:id="rId30"/>
    <p:sldId id="728" r:id="rId31"/>
    <p:sldId id="764" r:id="rId32"/>
    <p:sldId id="732" r:id="rId33"/>
    <p:sldId id="765" r:id="rId34"/>
    <p:sldId id="733" r:id="rId35"/>
    <p:sldId id="766" r:id="rId36"/>
    <p:sldId id="769" r:id="rId37"/>
    <p:sldId id="770" r:id="rId38"/>
    <p:sldId id="771" r:id="rId39"/>
    <p:sldId id="772" r:id="rId40"/>
    <p:sldId id="773" r:id="rId41"/>
    <p:sldId id="774" r:id="rId42"/>
    <p:sldId id="775" r:id="rId43"/>
    <p:sldId id="776" r:id="rId44"/>
    <p:sldId id="777" r:id="rId45"/>
    <p:sldId id="778" r:id="rId46"/>
    <p:sldId id="779" r:id="rId47"/>
    <p:sldId id="780" r:id="rId48"/>
    <p:sldId id="781" r:id="rId49"/>
    <p:sldId id="782" r:id="rId50"/>
    <p:sldId id="783" r:id="rId51"/>
    <p:sldId id="784" r:id="rId52"/>
    <p:sldId id="785" r:id="rId53"/>
    <p:sldId id="786" r:id="rId54"/>
    <p:sldId id="787" r:id="rId55"/>
    <p:sldId id="788" r:id="rId56"/>
    <p:sldId id="767" r:id="rId57"/>
  </p:sldIdLst>
  <p:sldSz cx="12192000" cy="6858000"/>
  <p:notesSz cx="6858000" cy="9144000"/>
  <p:custShowLst>
    <p:custShow name="Apresentação personalizada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aú Mendes Sirqueira" initials="EMS" lastIdx="1" clrIdx="0">
    <p:extLst>
      <p:ext uri="{19B8F6BF-5375-455C-9EA6-DF929625EA0E}">
        <p15:presenceInfo xmlns:p15="http://schemas.microsoft.com/office/powerpoint/2012/main" userId="S::esau.mendes@economia.gov.br::47ab9bbe-6466-4078-9e53-fef098b7b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D13F"/>
    <a:srgbClr val="00D2A0"/>
    <a:srgbClr val="008263"/>
    <a:srgbClr val="1A1E2A"/>
    <a:srgbClr val="009674"/>
    <a:srgbClr val="93C900"/>
    <a:srgbClr val="008CC9"/>
    <a:srgbClr val="C14779"/>
    <a:srgbClr val="B66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50" autoAdjust="0"/>
  </p:normalViewPr>
  <p:slideViewPr>
    <p:cSldViewPr snapToGrid="0">
      <p:cViewPr varScale="1">
        <p:scale>
          <a:sx n="103" d="100"/>
          <a:sy n="103" d="100"/>
        </p:scale>
        <p:origin x="852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planalto.gov.br/ccivil_03/_ato2019-2022/2022/decreto/D11271.htm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planalto.gov.br/ccivil_03/_ato2019-2022/2022/decreto/D11271.htm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00A5A-7989-46E1-8209-329AFD4F88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E33529-0BE9-46B9-A1B4-198D11485582}">
      <dgm:prSet/>
      <dgm:spPr/>
      <dgm:t>
        <a:bodyPr/>
        <a:lstStyle/>
        <a:p>
          <a:r>
            <a:rPr lang="pt-PT" b="0" i="0"/>
            <a:t>O Sistema de Gestão de Convênios e Contratos de Repasse (Siconv) surgiu em 2008 como uma iniciativa do Governo Federal em prol da simplificação, automação e racionalização dos processos de transferências voluntárias da União.</a:t>
          </a:r>
          <a:endParaRPr lang="en-US" dirty="0"/>
        </a:p>
      </dgm:t>
    </dgm:pt>
    <dgm:pt modelId="{ECBE77F7-3BEA-4A0B-8192-E485C466F73A}" type="parTrans" cxnId="{533D1390-5772-41DA-9D6E-80C3BD6F25B5}">
      <dgm:prSet/>
      <dgm:spPr/>
      <dgm:t>
        <a:bodyPr/>
        <a:lstStyle/>
        <a:p>
          <a:endParaRPr lang="en-US"/>
        </a:p>
      </dgm:t>
    </dgm:pt>
    <dgm:pt modelId="{6219511E-2522-465C-859B-55B852A5443B}" type="sibTrans" cxnId="{533D1390-5772-41DA-9D6E-80C3BD6F25B5}">
      <dgm:prSet/>
      <dgm:spPr/>
      <dgm:t>
        <a:bodyPr/>
        <a:lstStyle/>
        <a:p>
          <a:endParaRPr lang="en-US"/>
        </a:p>
      </dgm:t>
    </dgm:pt>
    <dgm:pt modelId="{8CBF0F33-9277-4C07-9D15-58D8DC6689FE}">
      <dgm:prSet/>
      <dgm:spPr/>
      <dgm:t>
        <a:bodyPr/>
        <a:lstStyle/>
        <a:p>
          <a:r>
            <a:rPr lang="pt-PT" b="0" i="0"/>
            <a:t>Em 2019, foi criada a Plataforma +Brasil, que nasceu a partir dos resultados positivos auferidos pela evolução do Siconv, incorporando outros tipos de transferências de recursos realizados pela União, além de Convênios ou Contratos de Repasse</a:t>
          </a:r>
          <a:r>
            <a:rPr lang="pt-PT"/>
            <a:t>.</a:t>
          </a:r>
          <a:endParaRPr lang="en-US" dirty="0"/>
        </a:p>
      </dgm:t>
    </dgm:pt>
    <dgm:pt modelId="{60584DAD-7F1A-4044-B007-0F53C41E710F}" type="parTrans" cxnId="{73FF05F5-E9E8-4EDB-8E3E-849B042361FD}">
      <dgm:prSet/>
      <dgm:spPr/>
      <dgm:t>
        <a:bodyPr/>
        <a:lstStyle/>
        <a:p>
          <a:endParaRPr lang="en-US"/>
        </a:p>
      </dgm:t>
    </dgm:pt>
    <dgm:pt modelId="{A68087EA-5007-462C-A9D6-3A8BE09FEA52}" type="sibTrans" cxnId="{73FF05F5-E9E8-4EDB-8E3E-849B042361FD}">
      <dgm:prSet/>
      <dgm:spPr/>
      <dgm:t>
        <a:bodyPr/>
        <a:lstStyle/>
        <a:p>
          <a:endParaRPr lang="en-US"/>
        </a:p>
      </dgm:t>
    </dgm:pt>
    <dgm:pt modelId="{7BCA5716-BC8C-4F02-BF2C-F1FCE5CEDECF}">
      <dgm:prSet/>
      <dgm:spPr/>
      <dgm:t>
        <a:bodyPr/>
        <a:lstStyle/>
        <a:p>
          <a:r>
            <a:rPr lang="pt-PT" b="0" i="0"/>
            <a:t>Já em 2022, com o </a:t>
          </a:r>
          <a:r>
            <a:rPr lang="pt-PT" b="1" i="1" u="sng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Decreto nº 11.271/2022</a:t>
          </a:r>
          <a:r>
            <a:rPr lang="pt-PT" b="0" i="0"/>
            <a:t>, a Plataforma +Brasil passou a se chamar </a:t>
          </a:r>
          <a:r>
            <a:rPr lang="pt-PT" b="1" i="0"/>
            <a:t>Transferegov.br</a:t>
          </a:r>
          <a:r>
            <a:rPr lang="pt-PT" b="0" i="0"/>
            <a:t>.</a:t>
          </a:r>
          <a:endParaRPr lang="en-US" dirty="0"/>
        </a:p>
      </dgm:t>
    </dgm:pt>
    <dgm:pt modelId="{1B96A452-A1DC-4961-81C8-53EAB81E454A}" type="parTrans" cxnId="{6ECAE7B3-AAD1-44F4-8462-92E975AE789E}">
      <dgm:prSet/>
      <dgm:spPr/>
      <dgm:t>
        <a:bodyPr/>
        <a:lstStyle/>
        <a:p>
          <a:endParaRPr lang="en-US"/>
        </a:p>
      </dgm:t>
    </dgm:pt>
    <dgm:pt modelId="{C9B36798-6138-4E98-A45B-81187FB6263B}" type="sibTrans" cxnId="{6ECAE7B3-AAD1-44F4-8462-92E975AE789E}">
      <dgm:prSet/>
      <dgm:spPr/>
      <dgm:t>
        <a:bodyPr/>
        <a:lstStyle/>
        <a:p>
          <a:endParaRPr lang="en-US"/>
        </a:p>
      </dgm:t>
    </dgm:pt>
    <dgm:pt modelId="{0393726C-CD55-4E25-A1CE-3C5F8A08EA9F}" type="pres">
      <dgm:prSet presAssocID="{D1B00A5A-7989-46E1-8209-329AFD4F8812}" presName="linear" presStyleCnt="0">
        <dgm:presLayoutVars>
          <dgm:animLvl val="lvl"/>
          <dgm:resizeHandles val="exact"/>
        </dgm:presLayoutVars>
      </dgm:prSet>
      <dgm:spPr/>
    </dgm:pt>
    <dgm:pt modelId="{EE4F6E92-0356-4929-A5C1-83CB34E6D0F9}" type="pres">
      <dgm:prSet presAssocID="{59E33529-0BE9-46B9-A1B4-198D11485582}" presName="parentText" presStyleLbl="node1" presStyleIdx="0" presStyleCnt="3" custLinFactY="-10090" custLinFactNeighborY="-100000">
        <dgm:presLayoutVars>
          <dgm:chMax val="0"/>
          <dgm:bulletEnabled val="1"/>
        </dgm:presLayoutVars>
      </dgm:prSet>
      <dgm:spPr/>
    </dgm:pt>
    <dgm:pt modelId="{6F0CAA24-5A34-4B11-88E7-AA33BF318760}" type="pres">
      <dgm:prSet presAssocID="{6219511E-2522-465C-859B-55B852A5443B}" presName="spacer" presStyleCnt="0"/>
      <dgm:spPr/>
    </dgm:pt>
    <dgm:pt modelId="{1A5AA73B-D6A3-4CCA-ABC8-88FADE42F70C}" type="pres">
      <dgm:prSet presAssocID="{8CBF0F33-9277-4C07-9D15-58D8DC6689FE}" presName="parentText" presStyleLbl="node1" presStyleIdx="1" presStyleCnt="3" custLinFactNeighborX="373" custLinFactNeighborY="-25891">
        <dgm:presLayoutVars>
          <dgm:chMax val="0"/>
          <dgm:bulletEnabled val="1"/>
        </dgm:presLayoutVars>
      </dgm:prSet>
      <dgm:spPr/>
    </dgm:pt>
    <dgm:pt modelId="{F48957D9-664A-4686-99B1-97E086E3BD46}" type="pres">
      <dgm:prSet presAssocID="{A68087EA-5007-462C-A9D6-3A8BE09FEA52}" presName="spacer" presStyleCnt="0"/>
      <dgm:spPr/>
    </dgm:pt>
    <dgm:pt modelId="{6304E97A-071E-47F1-BCFB-322EF767E368}" type="pres">
      <dgm:prSet presAssocID="{7BCA5716-BC8C-4F02-BF2C-F1FCE5CEDECF}" presName="parentText" presStyleLbl="node1" presStyleIdx="2" presStyleCnt="3" custLinFactY="10269" custLinFactNeighborX="-223" custLinFactNeighborY="100000">
        <dgm:presLayoutVars>
          <dgm:chMax val="0"/>
          <dgm:bulletEnabled val="1"/>
        </dgm:presLayoutVars>
      </dgm:prSet>
      <dgm:spPr/>
    </dgm:pt>
  </dgm:ptLst>
  <dgm:cxnLst>
    <dgm:cxn modelId="{247C6F31-439C-40A7-A2FD-6B602F984BD6}" type="presOf" srcId="{59E33529-0BE9-46B9-A1B4-198D11485582}" destId="{EE4F6E92-0356-4929-A5C1-83CB34E6D0F9}" srcOrd="0" destOrd="0" presId="urn:microsoft.com/office/officeart/2005/8/layout/vList2"/>
    <dgm:cxn modelId="{D222CE31-9DB5-4206-9E1B-6A40F154C325}" type="presOf" srcId="{8CBF0F33-9277-4C07-9D15-58D8DC6689FE}" destId="{1A5AA73B-D6A3-4CCA-ABC8-88FADE42F70C}" srcOrd="0" destOrd="0" presId="urn:microsoft.com/office/officeart/2005/8/layout/vList2"/>
    <dgm:cxn modelId="{533D1390-5772-41DA-9D6E-80C3BD6F25B5}" srcId="{D1B00A5A-7989-46E1-8209-329AFD4F8812}" destId="{59E33529-0BE9-46B9-A1B4-198D11485582}" srcOrd="0" destOrd="0" parTransId="{ECBE77F7-3BEA-4A0B-8192-E485C466F73A}" sibTransId="{6219511E-2522-465C-859B-55B852A5443B}"/>
    <dgm:cxn modelId="{6ECAE7B3-AAD1-44F4-8462-92E975AE789E}" srcId="{D1B00A5A-7989-46E1-8209-329AFD4F8812}" destId="{7BCA5716-BC8C-4F02-BF2C-F1FCE5CEDECF}" srcOrd="2" destOrd="0" parTransId="{1B96A452-A1DC-4961-81C8-53EAB81E454A}" sibTransId="{C9B36798-6138-4E98-A45B-81187FB6263B}"/>
    <dgm:cxn modelId="{3A763BD7-5D69-4BB6-AD58-31539971FB89}" type="presOf" srcId="{D1B00A5A-7989-46E1-8209-329AFD4F8812}" destId="{0393726C-CD55-4E25-A1CE-3C5F8A08EA9F}" srcOrd="0" destOrd="0" presId="urn:microsoft.com/office/officeart/2005/8/layout/vList2"/>
    <dgm:cxn modelId="{2C1334ED-A18A-486A-8664-72C6B47878D6}" type="presOf" srcId="{7BCA5716-BC8C-4F02-BF2C-F1FCE5CEDECF}" destId="{6304E97A-071E-47F1-BCFB-322EF767E368}" srcOrd="0" destOrd="0" presId="urn:microsoft.com/office/officeart/2005/8/layout/vList2"/>
    <dgm:cxn modelId="{73FF05F5-E9E8-4EDB-8E3E-849B042361FD}" srcId="{D1B00A5A-7989-46E1-8209-329AFD4F8812}" destId="{8CBF0F33-9277-4C07-9D15-58D8DC6689FE}" srcOrd="1" destOrd="0" parTransId="{60584DAD-7F1A-4044-B007-0F53C41E710F}" sibTransId="{A68087EA-5007-462C-A9D6-3A8BE09FEA52}"/>
    <dgm:cxn modelId="{5BB949E4-C1C3-4257-B266-4BAED46DDB1C}" type="presParOf" srcId="{0393726C-CD55-4E25-A1CE-3C5F8A08EA9F}" destId="{EE4F6E92-0356-4929-A5C1-83CB34E6D0F9}" srcOrd="0" destOrd="0" presId="urn:microsoft.com/office/officeart/2005/8/layout/vList2"/>
    <dgm:cxn modelId="{5473F668-AE82-4DE1-B708-FFF363E92405}" type="presParOf" srcId="{0393726C-CD55-4E25-A1CE-3C5F8A08EA9F}" destId="{6F0CAA24-5A34-4B11-88E7-AA33BF318760}" srcOrd="1" destOrd="0" presId="urn:microsoft.com/office/officeart/2005/8/layout/vList2"/>
    <dgm:cxn modelId="{80C58FDC-A86E-4D8E-B6CE-EC7EB24B0B29}" type="presParOf" srcId="{0393726C-CD55-4E25-A1CE-3C5F8A08EA9F}" destId="{1A5AA73B-D6A3-4CCA-ABC8-88FADE42F70C}" srcOrd="2" destOrd="0" presId="urn:microsoft.com/office/officeart/2005/8/layout/vList2"/>
    <dgm:cxn modelId="{8FBE5822-105A-492F-AF16-45F2D73C8952}" type="presParOf" srcId="{0393726C-CD55-4E25-A1CE-3C5F8A08EA9F}" destId="{F48957D9-664A-4686-99B1-97E086E3BD46}" srcOrd="3" destOrd="0" presId="urn:microsoft.com/office/officeart/2005/8/layout/vList2"/>
    <dgm:cxn modelId="{4D08FE61-7254-4F7D-BDC8-3F983E8D5BF4}" type="presParOf" srcId="{0393726C-CD55-4E25-A1CE-3C5F8A08EA9F}" destId="{6304E97A-071E-47F1-BCFB-322EF767E3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07C38E-28C8-4ED5-AD26-235539DC2BFF}" type="doc">
      <dgm:prSet loTypeId="urn:microsoft.com/office/officeart/2005/8/layout/default" loCatId="list" qsTypeId="urn:microsoft.com/office/officeart/2005/8/quickstyle/simple5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EFB4E5C0-0052-4F6C-A398-10E3694AA3D6}">
      <dgm:prSet/>
      <dgm:spPr/>
      <dgm:t>
        <a:bodyPr/>
        <a:lstStyle/>
        <a:p>
          <a:r>
            <a:rPr lang="pt-BR"/>
            <a:t>Convenios</a:t>
          </a:r>
          <a:endParaRPr lang="en-US"/>
        </a:p>
      </dgm:t>
    </dgm:pt>
    <dgm:pt modelId="{046EE608-4437-41A9-A4D7-8F2537F46E52}" type="parTrans" cxnId="{A280813D-3D7B-4F3D-B920-89C17D8D78B7}">
      <dgm:prSet/>
      <dgm:spPr/>
      <dgm:t>
        <a:bodyPr/>
        <a:lstStyle/>
        <a:p>
          <a:endParaRPr lang="en-US"/>
        </a:p>
      </dgm:t>
    </dgm:pt>
    <dgm:pt modelId="{7403516F-7BD9-4BCF-9D90-1BBB48953EC7}" type="sibTrans" cxnId="{A280813D-3D7B-4F3D-B920-89C17D8D78B7}">
      <dgm:prSet/>
      <dgm:spPr/>
      <dgm:t>
        <a:bodyPr/>
        <a:lstStyle/>
        <a:p>
          <a:endParaRPr lang="en-US"/>
        </a:p>
      </dgm:t>
    </dgm:pt>
    <dgm:pt modelId="{0AF5BB29-B57E-4327-9C18-5C435142EFD6}">
      <dgm:prSet/>
      <dgm:spPr/>
      <dgm:t>
        <a:bodyPr/>
        <a:lstStyle/>
        <a:p>
          <a:r>
            <a:rPr lang="pt-BR"/>
            <a:t>Contratos de Repasse</a:t>
          </a:r>
          <a:endParaRPr lang="en-US"/>
        </a:p>
      </dgm:t>
    </dgm:pt>
    <dgm:pt modelId="{EA26B777-A781-4721-B557-9B7A144E9D89}" type="parTrans" cxnId="{4162AED4-A2CD-4425-9104-CDE3BE5478CC}">
      <dgm:prSet/>
      <dgm:spPr/>
      <dgm:t>
        <a:bodyPr/>
        <a:lstStyle/>
        <a:p>
          <a:endParaRPr lang="en-US"/>
        </a:p>
      </dgm:t>
    </dgm:pt>
    <dgm:pt modelId="{FFC590AF-E439-4692-B1B2-1008A53A7D17}" type="sibTrans" cxnId="{4162AED4-A2CD-4425-9104-CDE3BE5478CC}">
      <dgm:prSet/>
      <dgm:spPr/>
      <dgm:t>
        <a:bodyPr/>
        <a:lstStyle/>
        <a:p>
          <a:endParaRPr lang="en-US"/>
        </a:p>
      </dgm:t>
    </dgm:pt>
    <dgm:pt modelId="{5D907FAE-9593-4FD1-BD26-0D9E37736B67}">
      <dgm:prSet/>
      <dgm:spPr/>
      <dgm:t>
        <a:bodyPr/>
        <a:lstStyle/>
        <a:p>
          <a:r>
            <a:rPr lang="pt-BR"/>
            <a:t>Termo de Fomento</a:t>
          </a:r>
          <a:endParaRPr lang="en-US"/>
        </a:p>
      </dgm:t>
    </dgm:pt>
    <dgm:pt modelId="{8AC45D49-7192-48AE-A9BE-30E2ED61032B}" type="parTrans" cxnId="{E708CF92-BCC4-4101-8220-8F9CD44BA80D}">
      <dgm:prSet/>
      <dgm:spPr/>
      <dgm:t>
        <a:bodyPr/>
        <a:lstStyle/>
        <a:p>
          <a:endParaRPr lang="en-US"/>
        </a:p>
      </dgm:t>
    </dgm:pt>
    <dgm:pt modelId="{50E75875-C2C0-40B7-9E8C-0DD1CF78DCD8}" type="sibTrans" cxnId="{E708CF92-BCC4-4101-8220-8F9CD44BA80D}">
      <dgm:prSet/>
      <dgm:spPr/>
      <dgm:t>
        <a:bodyPr/>
        <a:lstStyle/>
        <a:p>
          <a:endParaRPr lang="en-US"/>
        </a:p>
      </dgm:t>
    </dgm:pt>
    <dgm:pt modelId="{AD60F087-D8E2-4660-87E1-1E66BE2B9659}">
      <dgm:prSet/>
      <dgm:spPr/>
      <dgm:t>
        <a:bodyPr/>
        <a:lstStyle/>
        <a:p>
          <a:r>
            <a:rPr lang="pt-BR" dirty="0"/>
            <a:t>Termo de Parceria</a:t>
          </a:r>
          <a:endParaRPr lang="en-US" dirty="0"/>
        </a:p>
      </dgm:t>
    </dgm:pt>
    <dgm:pt modelId="{E017EED1-7CF7-499B-8B7B-247FF421299B}" type="parTrans" cxnId="{5118698C-0E16-46A9-A61E-763BC223E0AB}">
      <dgm:prSet/>
      <dgm:spPr/>
      <dgm:t>
        <a:bodyPr/>
        <a:lstStyle/>
        <a:p>
          <a:endParaRPr lang="en-US"/>
        </a:p>
      </dgm:t>
    </dgm:pt>
    <dgm:pt modelId="{2C66467C-2C4D-423E-AD1B-0BA095177F15}" type="sibTrans" cxnId="{5118698C-0E16-46A9-A61E-763BC223E0AB}">
      <dgm:prSet/>
      <dgm:spPr/>
      <dgm:t>
        <a:bodyPr/>
        <a:lstStyle/>
        <a:p>
          <a:endParaRPr lang="en-US"/>
        </a:p>
      </dgm:t>
    </dgm:pt>
    <dgm:pt modelId="{686C3A01-2FBD-4594-AA1B-37C61E6C2807}">
      <dgm:prSet/>
      <dgm:spPr/>
      <dgm:t>
        <a:bodyPr/>
        <a:lstStyle/>
        <a:p>
          <a:r>
            <a:rPr lang="pt-BR"/>
            <a:t>Fundo de Amparo ao Trabalhador</a:t>
          </a:r>
          <a:endParaRPr lang="en-US"/>
        </a:p>
      </dgm:t>
    </dgm:pt>
    <dgm:pt modelId="{A4555F92-1A66-462D-BFB0-15C4A6181D87}" type="parTrans" cxnId="{508DFE27-B9EB-4F6E-9BD8-3FA3BF5CF993}">
      <dgm:prSet/>
      <dgm:spPr/>
      <dgm:t>
        <a:bodyPr/>
        <a:lstStyle/>
        <a:p>
          <a:endParaRPr lang="en-US"/>
        </a:p>
      </dgm:t>
    </dgm:pt>
    <dgm:pt modelId="{F8CE8382-6D19-4C48-B683-782B6956D7F2}" type="sibTrans" cxnId="{508DFE27-B9EB-4F6E-9BD8-3FA3BF5CF993}">
      <dgm:prSet/>
      <dgm:spPr/>
      <dgm:t>
        <a:bodyPr/>
        <a:lstStyle/>
        <a:p>
          <a:endParaRPr lang="en-US"/>
        </a:p>
      </dgm:t>
    </dgm:pt>
    <dgm:pt modelId="{2A2A8409-0864-4217-9F9D-242857D20580}">
      <dgm:prSet/>
      <dgm:spPr/>
      <dgm:t>
        <a:bodyPr/>
        <a:lstStyle/>
        <a:p>
          <a:r>
            <a:rPr lang="pt-BR"/>
            <a:t>Fundo Nacional de Segurança Pública</a:t>
          </a:r>
          <a:endParaRPr lang="en-US"/>
        </a:p>
      </dgm:t>
    </dgm:pt>
    <dgm:pt modelId="{9765B0ED-7451-488A-8B0C-B0A3BD6F1D65}" type="parTrans" cxnId="{4BF10068-54C1-4FCA-84DA-45C2DCBA7799}">
      <dgm:prSet/>
      <dgm:spPr/>
      <dgm:t>
        <a:bodyPr/>
        <a:lstStyle/>
        <a:p>
          <a:endParaRPr lang="en-US"/>
        </a:p>
      </dgm:t>
    </dgm:pt>
    <dgm:pt modelId="{74405F45-F0DA-4794-813D-A0B7A5B68EAD}" type="sibTrans" cxnId="{4BF10068-54C1-4FCA-84DA-45C2DCBA7799}">
      <dgm:prSet/>
      <dgm:spPr/>
      <dgm:t>
        <a:bodyPr/>
        <a:lstStyle/>
        <a:p>
          <a:endParaRPr lang="en-US"/>
        </a:p>
      </dgm:t>
    </dgm:pt>
    <dgm:pt modelId="{59C71B5F-C851-41AE-A08E-642B32AF253A}">
      <dgm:prSet/>
      <dgm:spPr/>
      <dgm:t>
        <a:bodyPr/>
        <a:lstStyle/>
        <a:p>
          <a:r>
            <a:rPr lang="pt-BR"/>
            <a:t>Fundo Penitenciário Nacional</a:t>
          </a:r>
          <a:endParaRPr lang="en-US"/>
        </a:p>
      </dgm:t>
    </dgm:pt>
    <dgm:pt modelId="{98E1C67E-E109-494A-A5B9-D1229C1F68C0}" type="parTrans" cxnId="{0F22E580-B4D3-431D-8D8E-6899DD41F31E}">
      <dgm:prSet/>
      <dgm:spPr/>
      <dgm:t>
        <a:bodyPr/>
        <a:lstStyle/>
        <a:p>
          <a:endParaRPr lang="en-US"/>
        </a:p>
      </dgm:t>
    </dgm:pt>
    <dgm:pt modelId="{071C8A56-314B-43BA-955E-2A30003D4AD5}" type="sibTrans" cxnId="{0F22E580-B4D3-431D-8D8E-6899DD41F31E}">
      <dgm:prSet/>
      <dgm:spPr/>
      <dgm:t>
        <a:bodyPr/>
        <a:lstStyle/>
        <a:p>
          <a:endParaRPr lang="en-US"/>
        </a:p>
      </dgm:t>
    </dgm:pt>
    <dgm:pt modelId="{A92167C8-D157-4B68-98E2-BE29BCFC983D}">
      <dgm:prSet/>
      <dgm:spPr/>
      <dgm:t>
        <a:bodyPr/>
        <a:lstStyle/>
        <a:p>
          <a:r>
            <a:rPr lang="pt-BR"/>
            <a:t>Fundo Nacional Anti Drogas</a:t>
          </a:r>
          <a:endParaRPr lang="en-US"/>
        </a:p>
      </dgm:t>
    </dgm:pt>
    <dgm:pt modelId="{76C7C263-1E2A-4AE5-B302-9E25A3D60CE1}" type="parTrans" cxnId="{00DFD7A8-FA2D-425F-A1E8-3B2C6A52FF32}">
      <dgm:prSet/>
      <dgm:spPr/>
      <dgm:t>
        <a:bodyPr/>
        <a:lstStyle/>
        <a:p>
          <a:endParaRPr lang="en-US"/>
        </a:p>
      </dgm:t>
    </dgm:pt>
    <dgm:pt modelId="{6533FD23-97CA-418C-AFD4-4CEB692A3A03}" type="sibTrans" cxnId="{00DFD7A8-FA2D-425F-A1E8-3B2C6A52FF32}">
      <dgm:prSet/>
      <dgm:spPr/>
      <dgm:t>
        <a:bodyPr/>
        <a:lstStyle/>
        <a:p>
          <a:endParaRPr lang="en-US"/>
        </a:p>
      </dgm:t>
    </dgm:pt>
    <dgm:pt modelId="{024519E1-6D50-40F4-97C8-4967F54394F8}">
      <dgm:prSet/>
      <dgm:spPr/>
      <dgm:t>
        <a:bodyPr/>
        <a:lstStyle/>
        <a:p>
          <a:r>
            <a:rPr lang="pt-BR"/>
            <a:t>Transferências Especiais</a:t>
          </a:r>
          <a:endParaRPr lang="en-US"/>
        </a:p>
      </dgm:t>
    </dgm:pt>
    <dgm:pt modelId="{C74FE21B-F98F-42FF-9780-1C4A8944FCCE}" type="parTrans" cxnId="{3ED19F49-99F1-43AA-BEBE-E82B2C08D203}">
      <dgm:prSet/>
      <dgm:spPr/>
      <dgm:t>
        <a:bodyPr/>
        <a:lstStyle/>
        <a:p>
          <a:endParaRPr lang="en-US"/>
        </a:p>
      </dgm:t>
    </dgm:pt>
    <dgm:pt modelId="{B6D7EC75-E847-4CC3-8967-BA2777647035}" type="sibTrans" cxnId="{3ED19F49-99F1-43AA-BEBE-E82B2C08D203}">
      <dgm:prSet/>
      <dgm:spPr/>
      <dgm:t>
        <a:bodyPr/>
        <a:lstStyle/>
        <a:p>
          <a:endParaRPr lang="en-US"/>
        </a:p>
      </dgm:t>
    </dgm:pt>
    <dgm:pt modelId="{82030CE7-99AF-4E9B-8285-D86A542FF41A}">
      <dgm:prSet/>
      <dgm:spPr/>
      <dgm:t>
        <a:bodyPr/>
        <a:lstStyle/>
        <a:p>
          <a:r>
            <a:rPr lang="pt-BR" dirty="0"/>
            <a:t>Lei Aldir Blanc</a:t>
          </a:r>
          <a:endParaRPr lang="en-US" dirty="0"/>
        </a:p>
      </dgm:t>
    </dgm:pt>
    <dgm:pt modelId="{E272454E-0945-4008-9DE5-EF8623D6F667}" type="parTrans" cxnId="{A4A641E1-0AEF-4D43-BA31-C315887342DF}">
      <dgm:prSet/>
      <dgm:spPr/>
      <dgm:t>
        <a:bodyPr/>
        <a:lstStyle/>
        <a:p>
          <a:endParaRPr lang="en-US"/>
        </a:p>
      </dgm:t>
    </dgm:pt>
    <dgm:pt modelId="{8FF07AD9-BDAE-4976-A75C-D960B311C850}" type="sibTrans" cxnId="{A4A641E1-0AEF-4D43-BA31-C315887342DF}">
      <dgm:prSet/>
      <dgm:spPr/>
      <dgm:t>
        <a:bodyPr/>
        <a:lstStyle/>
        <a:p>
          <a:endParaRPr lang="en-US"/>
        </a:p>
      </dgm:t>
    </dgm:pt>
    <dgm:pt modelId="{87FD534E-4CE5-40FE-9695-6085C5F67AEA}">
      <dgm:prSet/>
      <dgm:spPr/>
      <dgm:t>
        <a:bodyPr/>
        <a:lstStyle/>
        <a:p>
          <a:r>
            <a:rPr lang="pt-BR"/>
            <a:t>Termo de Compromisso</a:t>
          </a:r>
          <a:endParaRPr lang="en-US"/>
        </a:p>
      </dgm:t>
    </dgm:pt>
    <dgm:pt modelId="{C1AECD70-D9B1-4DA9-B403-A59E1D03FFCB}" type="parTrans" cxnId="{FC54F75A-46AE-4AEA-A504-6199337B3AC6}">
      <dgm:prSet/>
      <dgm:spPr/>
      <dgm:t>
        <a:bodyPr/>
        <a:lstStyle/>
        <a:p>
          <a:endParaRPr lang="en-US"/>
        </a:p>
      </dgm:t>
    </dgm:pt>
    <dgm:pt modelId="{C2D5A3B2-06ED-49C6-AFDE-27F6DF62E468}" type="sibTrans" cxnId="{FC54F75A-46AE-4AEA-A504-6199337B3AC6}">
      <dgm:prSet/>
      <dgm:spPr/>
      <dgm:t>
        <a:bodyPr/>
        <a:lstStyle/>
        <a:p>
          <a:endParaRPr lang="en-US"/>
        </a:p>
      </dgm:t>
    </dgm:pt>
    <dgm:pt modelId="{9A9916C8-5331-4755-845C-8E53E5E8B405}">
      <dgm:prSet/>
      <dgm:spPr/>
      <dgm:t>
        <a:bodyPr/>
        <a:lstStyle/>
        <a:p>
          <a:r>
            <a:rPr lang="pt-BR"/>
            <a:t>Plano de Ações Articuladas</a:t>
          </a:r>
          <a:endParaRPr lang="en-US"/>
        </a:p>
      </dgm:t>
    </dgm:pt>
    <dgm:pt modelId="{A806B9F8-F4DB-4460-9A64-D92ED5978BF0}" type="parTrans" cxnId="{0A5A2499-2303-49B9-80A0-1E4C89CE3C13}">
      <dgm:prSet/>
      <dgm:spPr/>
      <dgm:t>
        <a:bodyPr/>
        <a:lstStyle/>
        <a:p>
          <a:endParaRPr lang="en-US"/>
        </a:p>
      </dgm:t>
    </dgm:pt>
    <dgm:pt modelId="{ADDE9CD3-9B1A-4CAC-98FD-F0DB25F06BA1}" type="sibTrans" cxnId="{0A5A2499-2303-49B9-80A0-1E4C89CE3C13}">
      <dgm:prSet/>
      <dgm:spPr/>
      <dgm:t>
        <a:bodyPr/>
        <a:lstStyle/>
        <a:p>
          <a:endParaRPr lang="en-US"/>
        </a:p>
      </dgm:t>
    </dgm:pt>
    <dgm:pt modelId="{6FD5A648-A57E-47F2-B8EE-B37B2A42F22E}">
      <dgm:prSet/>
      <dgm:spPr/>
      <dgm:t>
        <a:bodyPr/>
        <a:lstStyle/>
        <a:p>
          <a:r>
            <a:rPr lang="pt-BR"/>
            <a:t>Termo de Execução Descentralizada</a:t>
          </a:r>
          <a:endParaRPr lang="en-US"/>
        </a:p>
      </dgm:t>
    </dgm:pt>
    <dgm:pt modelId="{F7D2EBF1-5203-4062-A445-4FCEC340A2A4}" type="parTrans" cxnId="{310BCF4A-9EC6-4B62-8F9E-B91BB1D39466}">
      <dgm:prSet/>
      <dgm:spPr/>
      <dgm:t>
        <a:bodyPr/>
        <a:lstStyle/>
        <a:p>
          <a:endParaRPr lang="en-US"/>
        </a:p>
      </dgm:t>
    </dgm:pt>
    <dgm:pt modelId="{783C996A-8CBF-4F08-94D9-DACB4B847AEF}" type="sibTrans" cxnId="{310BCF4A-9EC6-4B62-8F9E-B91BB1D39466}">
      <dgm:prSet/>
      <dgm:spPr/>
      <dgm:t>
        <a:bodyPr/>
        <a:lstStyle/>
        <a:p>
          <a:endParaRPr lang="en-US"/>
        </a:p>
      </dgm:t>
    </dgm:pt>
    <dgm:pt modelId="{F5ADD3DC-F788-419E-BD1C-8ED69AE95533}">
      <dgm:prSet/>
      <dgm:spPr/>
      <dgm:t>
        <a:bodyPr/>
        <a:lstStyle/>
        <a:p>
          <a:r>
            <a:rPr lang="pt-BR"/>
            <a:t>Convênios de Ensino, Ciência e Tecnologia – ECTI</a:t>
          </a:r>
          <a:endParaRPr lang="en-US"/>
        </a:p>
      </dgm:t>
    </dgm:pt>
    <dgm:pt modelId="{46AEF267-BFB2-4042-8460-B1A5ACBB73AE}" type="parTrans" cxnId="{7F52AE79-C790-4621-963E-1130386E6477}">
      <dgm:prSet/>
      <dgm:spPr/>
      <dgm:t>
        <a:bodyPr/>
        <a:lstStyle/>
        <a:p>
          <a:endParaRPr lang="en-US"/>
        </a:p>
      </dgm:t>
    </dgm:pt>
    <dgm:pt modelId="{BEA52074-2021-4AD8-AD9F-8BFF91B8B48B}" type="sibTrans" cxnId="{7F52AE79-C790-4621-963E-1130386E6477}">
      <dgm:prSet/>
      <dgm:spPr/>
      <dgm:t>
        <a:bodyPr/>
        <a:lstStyle/>
        <a:p>
          <a:endParaRPr lang="en-US"/>
        </a:p>
      </dgm:t>
    </dgm:pt>
    <dgm:pt modelId="{7EF047E3-8EC2-4998-90ED-DE4A9A6A3DB6}">
      <dgm:prSet/>
      <dgm:spPr/>
      <dgm:t>
        <a:bodyPr/>
        <a:lstStyle/>
        <a:p>
          <a:r>
            <a:rPr lang="pt-BR"/>
            <a:t>Emergencial da Educação </a:t>
          </a:r>
          <a:endParaRPr lang="en-US"/>
        </a:p>
      </dgm:t>
    </dgm:pt>
    <dgm:pt modelId="{11BD815D-E195-431D-A042-0655F00FD829}" type="parTrans" cxnId="{701DACC5-0F42-4D4B-AEA6-0DE895827911}">
      <dgm:prSet/>
      <dgm:spPr/>
      <dgm:t>
        <a:bodyPr/>
        <a:lstStyle/>
        <a:p>
          <a:endParaRPr lang="en-US"/>
        </a:p>
      </dgm:t>
    </dgm:pt>
    <dgm:pt modelId="{B1848637-CB82-433E-B135-D15CC4D988AF}" type="sibTrans" cxnId="{701DACC5-0F42-4D4B-AEA6-0DE895827911}">
      <dgm:prSet/>
      <dgm:spPr/>
      <dgm:t>
        <a:bodyPr/>
        <a:lstStyle/>
        <a:p>
          <a:endParaRPr lang="en-US"/>
        </a:p>
      </dgm:t>
    </dgm:pt>
    <dgm:pt modelId="{39C273CF-3A1C-462F-AA36-16857A727F0B}">
      <dgm:prSet/>
      <dgm:spPr/>
      <dgm:t>
        <a:bodyPr/>
        <a:lstStyle/>
        <a:p>
          <a:r>
            <a:rPr lang="pt-BR"/>
            <a:t>Termo de Compromisso Cultural</a:t>
          </a:r>
          <a:endParaRPr lang="en-US"/>
        </a:p>
      </dgm:t>
    </dgm:pt>
    <dgm:pt modelId="{084B23D5-4215-4B28-9B7C-88486DEC76A3}" type="parTrans" cxnId="{8717C670-D34B-4F64-A4C9-EAC57423D62D}">
      <dgm:prSet/>
      <dgm:spPr/>
      <dgm:t>
        <a:bodyPr/>
        <a:lstStyle/>
        <a:p>
          <a:endParaRPr lang="en-US"/>
        </a:p>
      </dgm:t>
    </dgm:pt>
    <dgm:pt modelId="{493CD4C0-4652-4E37-A384-D78A6841C5C6}" type="sibTrans" cxnId="{8717C670-D34B-4F64-A4C9-EAC57423D62D}">
      <dgm:prSet/>
      <dgm:spPr/>
      <dgm:t>
        <a:bodyPr/>
        <a:lstStyle/>
        <a:p>
          <a:endParaRPr lang="en-US"/>
        </a:p>
      </dgm:t>
    </dgm:pt>
    <dgm:pt modelId="{CCCCEBBE-BB71-481D-8BFD-0B5C1BFEECAA}">
      <dgm:prSet/>
      <dgm:spPr/>
      <dgm:t>
        <a:bodyPr/>
        <a:lstStyle/>
        <a:p>
          <a:r>
            <a:rPr lang="pt-BR"/>
            <a:t>Gratuidade Idosos </a:t>
          </a:r>
          <a:endParaRPr lang="en-US"/>
        </a:p>
      </dgm:t>
    </dgm:pt>
    <dgm:pt modelId="{0B52E610-D303-419B-8280-C763D5BAC130}" type="parTrans" cxnId="{00628A35-16C8-4F0C-AC74-BB830AC0D058}">
      <dgm:prSet/>
      <dgm:spPr/>
      <dgm:t>
        <a:bodyPr/>
        <a:lstStyle/>
        <a:p>
          <a:endParaRPr lang="en-US"/>
        </a:p>
      </dgm:t>
    </dgm:pt>
    <dgm:pt modelId="{B2DDF953-A862-467D-945D-03611E12B28F}" type="sibTrans" cxnId="{00628A35-16C8-4F0C-AC74-BB830AC0D058}">
      <dgm:prSet/>
      <dgm:spPr/>
      <dgm:t>
        <a:bodyPr/>
        <a:lstStyle/>
        <a:p>
          <a:endParaRPr lang="en-US"/>
        </a:p>
      </dgm:t>
    </dgm:pt>
    <dgm:pt modelId="{9065E82B-8284-4099-8C2D-BA869F8B8695}">
      <dgm:prSet/>
      <dgm:spPr/>
      <dgm:t>
        <a:bodyPr/>
        <a:lstStyle/>
        <a:p>
          <a:r>
            <a:rPr lang="pt-BR"/>
            <a:t>Lei Paulo Gustavo</a:t>
          </a:r>
          <a:endParaRPr lang="en-US"/>
        </a:p>
      </dgm:t>
    </dgm:pt>
    <dgm:pt modelId="{1EBBD30E-0664-49CF-BE26-5E4EFDFF115A}" type="parTrans" cxnId="{5C3E2539-3CDD-44A1-AC39-54FC2F56965E}">
      <dgm:prSet/>
      <dgm:spPr/>
      <dgm:t>
        <a:bodyPr/>
        <a:lstStyle/>
        <a:p>
          <a:endParaRPr lang="en-US"/>
        </a:p>
      </dgm:t>
    </dgm:pt>
    <dgm:pt modelId="{1C76E38C-EFEE-4607-A26E-355F7F4AA996}" type="sibTrans" cxnId="{5C3E2539-3CDD-44A1-AC39-54FC2F56965E}">
      <dgm:prSet/>
      <dgm:spPr/>
      <dgm:t>
        <a:bodyPr/>
        <a:lstStyle/>
        <a:p>
          <a:endParaRPr lang="en-US"/>
        </a:p>
      </dgm:t>
    </dgm:pt>
    <dgm:pt modelId="{A8458B18-20D7-4B0A-B69C-19283D1342FD}">
      <dgm:prSet/>
      <dgm:spPr/>
      <dgm:t>
        <a:bodyPr/>
        <a:lstStyle/>
        <a:p>
          <a:r>
            <a:rPr lang="pt-BR"/>
            <a:t>Lei Aldir Blanc 2</a:t>
          </a:r>
          <a:endParaRPr lang="en-US"/>
        </a:p>
      </dgm:t>
    </dgm:pt>
    <dgm:pt modelId="{947ECF60-FAE4-41DC-92EE-0B5A50D8F939}" type="parTrans" cxnId="{842EC385-9349-4994-B7B6-CE2C874E8AE8}">
      <dgm:prSet/>
      <dgm:spPr/>
      <dgm:t>
        <a:bodyPr/>
        <a:lstStyle/>
        <a:p>
          <a:endParaRPr lang="en-US"/>
        </a:p>
      </dgm:t>
    </dgm:pt>
    <dgm:pt modelId="{BE07FF60-9310-4544-B473-3F9CC01C3703}" type="sibTrans" cxnId="{842EC385-9349-4994-B7B6-CE2C874E8AE8}">
      <dgm:prSet/>
      <dgm:spPr/>
      <dgm:t>
        <a:bodyPr/>
        <a:lstStyle/>
        <a:p>
          <a:endParaRPr lang="en-US"/>
        </a:p>
      </dgm:t>
    </dgm:pt>
    <dgm:pt modelId="{C47839D6-D20A-4C69-8DF9-136D0AA04DC1}">
      <dgm:prSet/>
      <dgm:spPr/>
      <dgm:t>
        <a:bodyPr/>
        <a:lstStyle/>
        <a:p>
          <a:r>
            <a:rPr lang="pt-BR" dirty="0"/>
            <a:t>Termo de Colaboração</a:t>
          </a:r>
          <a:endParaRPr lang="en-US" dirty="0"/>
        </a:p>
      </dgm:t>
    </dgm:pt>
    <dgm:pt modelId="{4D9404B1-FF3C-459A-B2A6-9048D3C64783}" type="sibTrans" cxnId="{0C218CCD-3A97-4D66-B605-C18C0FB38039}">
      <dgm:prSet/>
      <dgm:spPr/>
      <dgm:t>
        <a:bodyPr/>
        <a:lstStyle/>
        <a:p>
          <a:endParaRPr lang="en-US"/>
        </a:p>
      </dgm:t>
    </dgm:pt>
    <dgm:pt modelId="{F5DBE0CF-92E5-466F-8278-F347FC7E143D}" type="parTrans" cxnId="{0C218CCD-3A97-4D66-B605-C18C0FB38039}">
      <dgm:prSet/>
      <dgm:spPr/>
      <dgm:t>
        <a:bodyPr/>
        <a:lstStyle/>
        <a:p>
          <a:endParaRPr lang="en-US"/>
        </a:p>
      </dgm:t>
    </dgm:pt>
    <dgm:pt modelId="{A9E6FD37-010E-45DD-B7D6-2521B6719E1F}" type="pres">
      <dgm:prSet presAssocID="{8207C38E-28C8-4ED5-AD26-235539DC2BFF}" presName="diagram" presStyleCnt="0">
        <dgm:presLayoutVars>
          <dgm:dir/>
          <dgm:resizeHandles val="exact"/>
        </dgm:presLayoutVars>
      </dgm:prSet>
      <dgm:spPr/>
    </dgm:pt>
    <dgm:pt modelId="{67510686-AF52-4C36-B2E0-BC16AE1C2ABA}" type="pres">
      <dgm:prSet presAssocID="{EFB4E5C0-0052-4F6C-A398-10E3694AA3D6}" presName="node" presStyleLbl="node1" presStyleIdx="0" presStyleCnt="20">
        <dgm:presLayoutVars>
          <dgm:bulletEnabled val="1"/>
        </dgm:presLayoutVars>
      </dgm:prSet>
      <dgm:spPr/>
    </dgm:pt>
    <dgm:pt modelId="{4BCA6796-EA52-44B1-A55B-31A969343D92}" type="pres">
      <dgm:prSet presAssocID="{7403516F-7BD9-4BCF-9D90-1BBB48953EC7}" presName="sibTrans" presStyleCnt="0"/>
      <dgm:spPr/>
    </dgm:pt>
    <dgm:pt modelId="{081C5EB8-E439-485C-9CF8-1E018EA79876}" type="pres">
      <dgm:prSet presAssocID="{0AF5BB29-B57E-4327-9C18-5C435142EFD6}" presName="node" presStyleLbl="node1" presStyleIdx="1" presStyleCnt="20">
        <dgm:presLayoutVars>
          <dgm:bulletEnabled val="1"/>
        </dgm:presLayoutVars>
      </dgm:prSet>
      <dgm:spPr/>
    </dgm:pt>
    <dgm:pt modelId="{22B7D6D3-1211-4F0C-94C4-2FA91952E159}" type="pres">
      <dgm:prSet presAssocID="{FFC590AF-E439-4692-B1B2-1008A53A7D17}" presName="sibTrans" presStyleCnt="0"/>
      <dgm:spPr/>
    </dgm:pt>
    <dgm:pt modelId="{1037F4BF-0460-4839-972A-6E2C0709C273}" type="pres">
      <dgm:prSet presAssocID="{C47839D6-D20A-4C69-8DF9-136D0AA04DC1}" presName="node" presStyleLbl="node1" presStyleIdx="2" presStyleCnt="20" custLinFactNeighborX="2265" custLinFactNeighborY="-3775">
        <dgm:presLayoutVars>
          <dgm:bulletEnabled val="1"/>
        </dgm:presLayoutVars>
      </dgm:prSet>
      <dgm:spPr/>
    </dgm:pt>
    <dgm:pt modelId="{9992158B-B085-4F3A-9822-D6A861359268}" type="pres">
      <dgm:prSet presAssocID="{4D9404B1-FF3C-459A-B2A6-9048D3C64783}" presName="sibTrans" presStyleCnt="0"/>
      <dgm:spPr/>
    </dgm:pt>
    <dgm:pt modelId="{943EE2CE-FDED-48C8-B0E5-27BE46090CFD}" type="pres">
      <dgm:prSet presAssocID="{5D907FAE-9593-4FD1-BD26-0D9E37736B67}" presName="node" presStyleLbl="node1" presStyleIdx="3" presStyleCnt="20">
        <dgm:presLayoutVars>
          <dgm:bulletEnabled val="1"/>
        </dgm:presLayoutVars>
      </dgm:prSet>
      <dgm:spPr/>
    </dgm:pt>
    <dgm:pt modelId="{7D914544-E5AB-4241-B39F-8AA58392F28D}" type="pres">
      <dgm:prSet presAssocID="{50E75875-C2C0-40B7-9E8C-0DD1CF78DCD8}" presName="sibTrans" presStyleCnt="0"/>
      <dgm:spPr/>
    </dgm:pt>
    <dgm:pt modelId="{1FE7323D-2FFF-4E65-A5CD-3441D70C48AB}" type="pres">
      <dgm:prSet presAssocID="{AD60F087-D8E2-4660-87E1-1E66BE2B9659}" presName="node" presStyleLbl="node1" presStyleIdx="4" presStyleCnt="20">
        <dgm:presLayoutVars>
          <dgm:bulletEnabled val="1"/>
        </dgm:presLayoutVars>
      </dgm:prSet>
      <dgm:spPr/>
    </dgm:pt>
    <dgm:pt modelId="{2ACCBD9D-6398-40AF-9955-78D63F59B117}" type="pres">
      <dgm:prSet presAssocID="{2C66467C-2C4D-423E-AD1B-0BA095177F15}" presName="sibTrans" presStyleCnt="0"/>
      <dgm:spPr/>
    </dgm:pt>
    <dgm:pt modelId="{767ADCEC-7192-4BE6-940C-02746E5713C6}" type="pres">
      <dgm:prSet presAssocID="{686C3A01-2FBD-4594-AA1B-37C61E6C2807}" presName="node" presStyleLbl="node1" presStyleIdx="5" presStyleCnt="20">
        <dgm:presLayoutVars>
          <dgm:bulletEnabled val="1"/>
        </dgm:presLayoutVars>
      </dgm:prSet>
      <dgm:spPr/>
    </dgm:pt>
    <dgm:pt modelId="{8192E15C-6520-4713-ABE7-26DC35645814}" type="pres">
      <dgm:prSet presAssocID="{F8CE8382-6D19-4C48-B683-782B6956D7F2}" presName="sibTrans" presStyleCnt="0"/>
      <dgm:spPr/>
    </dgm:pt>
    <dgm:pt modelId="{2047A8B1-CACD-4699-8218-8F9340960095}" type="pres">
      <dgm:prSet presAssocID="{2A2A8409-0864-4217-9F9D-242857D20580}" presName="node" presStyleLbl="node1" presStyleIdx="6" presStyleCnt="20">
        <dgm:presLayoutVars>
          <dgm:bulletEnabled val="1"/>
        </dgm:presLayoutVars>
      </dgm:prSet>
      <dgm:spPr/>
    </dgm:pt>
    <dgm:pt modelId="{FF662119-9604-4023-A811-BDDC6AEC2435}" type="pres">
      <dgm:prSet presAssocID="{74405F45-F0DA-4794-813D-A0B7A5B68EAD}" presName="sibTrans" presStyleCnt="0"/>
      <dgm:spPr/>
    </dgm:pt>
    <dgm:pt modelId="{2E8AC936-CC6B-45C6-A6E9-244935C93AAC}" type="pres">
      <dgm:prSet presAssocID="{59C71B5F-C851-41AE-A08E-642B32AF253A}" presName="node" presStyleLbl="node1" presStyleIdx="7" presStyleCnt="20">
        <dgm:presLayoutVars>
          <dgm:bulletEnabled val="1"/>
        </dgm:presLayoutVars>
      </dgm:prSet>
      <dgm:spPr/>
    </dgm:pt>
    <dgm:pt modelId="{0E7CD2FF-D6AC-4216-8B51-3C78C1A8419E}" type="pres">
      <dgm:prSet presAssocID="{071C8A56-314B-43BA-955E-2A30003D4AD5}" presName="sibTrans" presStyleCnt="0"/>
      <dgm:spPr/>
    </dgm:pt>
    <dgm:pt modelId="{1149DBF1-51E6-4918-8129-1210DA87DD4E}" type="pres">
      <dgm:prSet presAssocID="{A92167C8-D157-4B68-98E2-BE29BCFC983D}" presName="node" presStyleLbl="node1" presStyleIdx="8" presStyleCnt="20">
        <dgm:presLayoutVars>
          <dgm:bulletEnabled val="1"/>
        </dgm:presLayoutVars>
      </dgm:prSet>
      <dgm:spPr/>
    </dgm:pt>
    <dgm:pt modelId="{08C27FC8-7DD0-4EC9-BE93-87128EEB14D7}" type="pres">
      <dgm:prSet presAssocID="{6533FD23-97CA-418C-AFD4-4CEB692A3A03}" presName="sibTrans" presStyleCnt="0"/>
      <dgm:spPr/>
    </dgm:pt>
    <dgm:pt modelId="{3C522B39-3E2D-4222-9D0C-A28B67B088E1}" type="pres">
      <dgm:prSet presAssocID="{024519E1-6D50-40F4-97C8-4967F54394F8}" presName="node" presStyleLbl="node1" presStyleIdx="9" presStyleCnt="20">
        <dgm:presLayoutVars>
          <dgm:bulletEnabled val="1"/>
        </dgm:presLayoutVars>
      </dgm:prSet>
      <dgm:spPr/>
    </dgm:pt>
    <dgm:pt modelId="{DEC2ECB0-D66D-4DA5-ABC2-ABCD1A3A606B}" type="pres">
      <dgm:prSet presAssocID="{B6D7EC75-E847-4CC3-8967-BA2777647035}" presName="sibTrans" presStyleCnt="0"/>
      <dgm:spPr/>
    </dgm:pt>
    <dgm:pt modelId="{31084076-BD69-41B2-81E6-4353A7DB64A5}" type="pres">
      <dgm:prSet presAssocID="{82030CE7-99AF-4E9B-8285-D86A542FF41A}" presName="node" presStyleLbl="node1" presStyleIdx="10" presStyleCnt="20">
        <dgm:presLayoutVars>
          <dgm:bulletEnabled val="1"/>
        </dgm:presLayoutVars>
      </dgm:prSet>
      <dgm:spPr/>
    </dgm:pt>
    <dgm:pt modelId="{CD417642-05F3-49C3-9254-BE3F95EDA508}" type="pres">
      <dgm:prSet presAssocID="{8FF07AD9-BDAE-4976-A75C-D960B311C850}" presName="sibTrans" presStyleCnt="0"/>
      <dgm:spPr/>
    </dgm:pt>
    <dgm:pt modelId="{270BF186-BCA2-4501-9719-9529364B0493}" type="pres">
      <dgm:prSet presAssocID="{87FD534E-4CE5-40FE-9695-6085C5F67AEA}" presName="node" presStyleLbl="node1" presStyleIdx="11" presStyleCnt="20">
        <dgm:presLayoutVars>
          <dgm:bulletEnabled val="1"/>
        </dgm:presLayoutVars>
      </dgm:prSet>
      <dgm:spPr/>
    </dgm:pt>
    <dgm:pt modelId="{5E2F8EAB-D7F7-4D8F-9CBB-21F1EC6A8EFD}" type="pres">
      <dgm:prSet presAssocID="{C2D5A3B2-06ED-49C6-AFDE-27F6DF62E468}" presName="sibTrans" presStyleCnt="0"/>
      <dgm:spPr/>
    </dgm:pt>
    <dgm:pt modelId="{F1D9443C-8ABB-4F40-BEEB-37B1CAE6E91F}" type="pres">
      <dgm:prSet presAssocID="{9A9916C8-5331-4755-845C-8E53E5E8B405}" presName="node" presStyleLbl="node1" presStyleIdx="12" presStyleCnt="20">
        <dgm:presLayoutVars>
          <dgm:bulletEnabled val="1"/>
        </dgm:presLayoutVars>
      </dgm:prSet>
      <dgm:spPr/>
    </dgm:pt>
    <dgm:pt modelId="{111C7DBA-3984-4C98-82FD-B10BD3336D22}" type="pres">
      <dgm:prSet presAssocID="{ADDE9CD3-9B1A-4CAC-98FD-F0DB25F06BA1}" presName="sibTrans" presStyleCnt="0"/>
      <dgm:spPr/>
    </dgm:pt>
    <dgm:pt modelId="{E4335B74-D0DB-4433-BCFD-8786B672DB4B}" type="pres">
      <dgm:prSet presAssocID="{6FD5A648-A57E-47F2-B8EE-B37B2A42F22E}" presName="node" presStyleLbl="node1" presStyleIdx="13" presStyleCnt="20">
        <dgm:presLayoutVars>
          <dgm:bulletEnabled val="1"/>
        </dgm:presLayoutVars>
      </dgm:prSet>
      <dgm:spPr/>
    </dgm:pt>
    <dgm:pt modelId="{781B04C7-183D-4630-B773-C8A3C3CBBE33}" type="pres">
      <dgm:prSet presAssocID="{783C996A-8CBF-4F08-94D9-DACB4B847AEF}" presName="sibTrans" presStyleCnt="0"/>
      <dgm:spPr/>
    </dgm:pt>
    <dgm:pt modelId="{C2C07B18-4F86-4334-9F59-03EAE593D8A6}" type="pres">
      <dgm:prSet presAssocID="{F5ADD3DC-F788-419E-BD1C-8ED69AE95533}" presName="node" presStyleLbl="node1" presStyleIdx="14" presStyleCnt="20">
        <dgm:presLayoutVars>
          <dgm:bulletEnabled val="1"/>
        </dgm:presLayoutVars>
      </dgm:prSet>
      <dgm:spPr/>
    </dgm:pt>
    <dgm:pt modelId="{5D209AB4-5145-44FD-877D-6097E760709F}" type="pres">
      <dgm:prSet presAssocID="{BEA52074-2021-4AD8-AD9F-8BFF91B8B48B}" presName="sibTrans" presStyleCnt="0"/>
      <dgm:spPr/>
    </dgm:pt>
    <dgm:pt modelId="{BC29B892-E965-4BF4-8665-BB5A3983384C}" type="pres">
      <dgm:prSet presAssocID="{7EF047E3-8EC2-4998-90ED-DE4A9A6A3DB6}" presName="node" presStyleLbl="node1" presStyleIdx="15" presStyleCnt="20">
        <dgm:presLayoutVars>
          <dgm:bulletEnabled val="1"/>
        </dgm:presLayoutVars>
      </dgm:prSet>
      <dgm:spPr/>
    </dgm:pt>
    <dgm:pt modelId="{EB532068-64F4-4CD2-B800-0ECE6E2CB85B}" type="pres">
      <dgm:prSet presAssocID="{B1848637-CB82-433E-B135-D15CC4D988AF}" presName="sibTrans" presStyleCnt="0"/>
      <dgm:spPr/>
    </dgm:pt>
    <dgm:pt modelId="{22D9AE82-D5AA-431B-A19B-A687584C41C1}" type="pres">
      <dgm:prSet presAssocID="{39C273CF-3A1C-462F-AA36-16857A727F0B}" presName="node" presStyleLbl="node1" presStyleIdx="16" presStyleCnt="20">
        <dgm:presLayoutVars>
          <dgm:bulletEnabled val="1"/>
        </dgm:presLayoutVars>
      </dgm:prSet>
      <dgm:spPr/>
    </dgm:pt>
    <dgm:pt modelId="{5BE258FA-D970-444B-8BB2-0861AA23749F}" type="pres">
      <dgm:prSet presAssocID="{493CD4C0-4652-4E37-A384-D78A6841C5C6}" presName="sibTrans" presStyleCnt="0"/>
      <dgm:spPr/>
    </dgm:pt>
    <dgm:pt modelId="{87787322-3A41-4522-86D0-74A7C029A9AE}" type="pres">
      <dgm:prSet presAssocID="{CCCCEBBE-BB71-481D-8BFD-0B5C1BFEECAA}" presName="node" presStyleLbl="node1" presStyleIdx="17" presStyleCnt="20">
        <dgm:presLayoutVars>
          <dgm:bulletEnabled val="1"/>
        </dgm:presLayoutVars>
      </dgm:prSet>
      <dgm:spPr/>
    </dgm:pt>
    <dgm:pt modelId="{8504374A-C0CD-46D8-9388-B2B35E78EADB}" type="pres">
      <dgm:prSet presAssocID="{B2DDF953-A862-467D-945D-03611E12B28F}" presName="sibTrans" presStyleCnt="0"/>
      <dgm:spPr/>
    </dgm:pt>
    <dgm:pt modelId="{E8AC6685-5422-4A78-A1A3-43ED774A159D}" type="pres">
      <dgm:prSet presAssocID="{9065E82B-8284-4099-8C2D-BA869F8B8695}" presName="node" presStyleLbl="node1" presStyleIdx="18" presStyleCnt="20">
        <dgm:presLayoutVars>
          <dgm:bulletEnabled val="1"/>
        </dgm:presLayoutVars>
      </dgm:prSet>
      <dgm:spPr/>
    </dgm:pt>
    <dgm:pt modelId="{1A84C131-B8C3-4EBE-9041-B6F0EF3A4252}" type="pres">
      <dgm:prSet presAssocID="{1C76E38C-EFEE-4607-A26E-355F7F4AA996}" presName="sibTrans" presStyleCnt="0"/>
      <dgm:spPr/>
    </dgm:pt>
    <dgm:pt modelId="{4789F307-9582-49C4-93EE-AA179D9E88A2}" type="pres">
      <dgm:prSet presAssocID="{A8458B18-20D7-4B0A-B69C-19283D1342FD}" presName="node" presStyleLbl="node1" presStyleIdx="19" presStyleCnt="20">
        <dgm:presLayoutVars>
          <dgm:bulletEnabled val="1"/>
        </dgm:presLayoutVars>
      </dgm:prSet>
      <dgm:spPr/>
    </dgm:pt>
  </dgm:ptLst>
  <dgm:cxnLst>
    <dgm:cxn modelId="{FAF4B302-A1B8-4EF6-A8EE-6124CF8CFF3E}" type="presOf" srcId="{5D907FAE-9593-4FD1-BD26-0D9E37736B67}" destId="{943EE2CE-FDED-48C8-B0E5-27BE46090CFD}" srcOrd="0" destOrd="0" presId="urn:microsoft.com/office/officeart/2005/8/layout/default"/>
    <dgm:cxn modelId="{770D3E07-EB77-45E5-9D7D-F65BBAC0EC44}" type="presOf" srcId="{87FD534E-4CE5-40FE-9695-6085C5F67AEA}" destId="{270BF186-BCA2-4501-9719-9529364B0493}" srcOrd="0" destOrd="0" presId="urn:microsoft.com/office/officeart/2005/8/layout/default"/>
    <dgm:cxn modelId="{508DFE27-B9EB-4F6E-9BD8-3FA3BF5CF993}" srcId="{8207C38E-28C8-4ED5-AD26-235539DC2BFF}" destId="{686C3A01-2FBD-4594-AA1B-37C61E6C2807}" srcOrd="5" destOrd="0" parTransId="{A4555F92-1A66-462D-BFB0-15C4A6181D87}" sibTransId="{F8CE8382-6D19-4C48-B683-782B6956D7F2}"/>
    <dgm:cxn modelId="{702C7329-0917-4A57-8AF0-5EF7391E049B}" type="presOf" srcId="{2A2A8409-0864-4217-9F9D-242857D20580}" destId="{2047A8B1-CACD-4699-8218-8F9340960095}" srcOrd="0" destOrd="0" presId="urn:microsoft.com/office/officeart/2005/8/layout/default"/>
    <dgm:cxn modelId="{E9733F2E-E42E-4A97-B39D-FCE43F05E6DE}" type="presOf" srcId="{59C71B5F-C851-41AE-A08E-642B32AF253A}" destId="{2E8AC936-CC6B-45C6-A6E9-244935C93AAC}" srcOrd="0" destOrd="0" presId="urn:microsoft.com/office/officeart/2005/8/layout/default"/>
    <dgm:cxn modelId="{00628A35-16C8-4F0C-AC74-BB830AC0D058}" srcId="{8207C38E-28C8-4ED5-AD26-235539DC2BFF}" destId="{CCCCEBBE-BB71-481D-8BFD-0B5C1BFEECAA}" srcOrd="17" destOrd="0" parTransId="{0B52E610-D303-419B-8280-C763D5BAC130}" sibTransId="{B2DDF953-A862-467D-945D-03611E12B28F}"/>
    <dgm:cxn modelId="{5C3E2539-3CDD-44A1-AC39-54FC2F56965E}" srcId="{8207C38E-28C8-4ED5-AD26-235539DC2BFF}" destId="{9065E82B-8284-4099-8C2D-BA869F8B8695}" srcOrd="18" destOrd="0" parTransId="{1EBBD30E-0664-49CF-BE26-5E4EFDFF115A}" sibTransId="{1C76E38C-EFEE-4607-A26E-355F7F4AA996}"/>
    <dgm:cxn modelId="{A280813D-3D7B-4F3D-B920-89C17D8D78B7}" srcId="{8207C38E-28C8-4ED5-AD26-235539DC2BFF}" destId="{EFB4E5C0-0052-4F6C-A398-10E3694AA3D6}" srcOrd="0" destOrd="0" parTransId="{046EE608-4437-41A9-A4D7-8F2537F46E52}" sibTransId="{7403516F-7BD9-4BCF-9D90-1BBB48953EC7}"/>
    <dgm:cxn modelId="{5D186D3F-1949-4F78-A314-276061CB13DC}" type="presOf" srcId="{82030CE7-99AF-4E9B-8285-D86A542FF41A}" destId="{31084076-BD69-41B2-81E6-4353A7DB64A5}" srcOrd="0" destOrd="0" presId="urn:microsoft.com/office/officeart/2005/8/layout/default"/>
    <dgm:cxn modelId="{16275F5C-8539-4D3F-81A2-4DC91F3270AD}" type="presOf" srcId="{F5ADD3DC-F788-419E-BD1C-8ED69AE95533}" destId="{C2C07B18-4F86-4334-9F59-03EAE593D8A6}" srcOrd="0" destOrd="0" presId="urn:microsoft.com/office/officeart/2005/8/layout/default"/>
    <dgm:cxn modelId="{AABD7443-CF9E-4366-B8BF-318ACC8EA9D7}" type="presOf" srcId="{A92167C8-D157-4B68-98E2-BE29BCFC983D}" destId="{1149DBF1-51E6-4918-8129-1210DA87DD4E}" srcOrd="0" destOrd="0" presId="urn:microsoft.com/office/officeart/2005/8/layout/default"/>
    <dgm:cxn modelId="{432FBD64-AC6D-4CB2-9EE5-78409C9071A5}" type="presOf" srcId="{024519E1-6D50-40F4-97C8-4967F54394F8}" destId="{3C522B39-3E2D-4222-9D0C-A28B67B088E1}" srcOrd="0" destOrd="0" presId="urn:microsoft.com/office/officeart/2005/8/layout/default"/>
    <dgm:cxn modelId="{4BF10068-54C1-4FCA-84DA-45C2DCBA7799}" srcId="{8207C38E-28C8-4ED5-AD26-235539DC2BFF}" destId="{2A2A8409-0864-4217-9F9D-242857D20580}" srcOrd="6" destOrd="0" parTransId="{9765B0ED-7451-488A-8B0C-B0A3BD6F1D65}" sibTransId="{74405F45-F0DA-4794-813D-A0B7A5B68EAD}"/>
    <dgm:cxn modelId="{E5DCA548-5611-4565-BFDD-324CC346945F}" type="presOf" srcId="{8207C38E-28C8-4ED5-AD26-235539DC2BFF}" destId="{A9E6FD37-010E-45DD-B7D6-2521B6719E1F}" srcOrd="0" destOrd="0" presId="urn:microsoft.com/office/officeart/2005/8/layout/default"/>
    <dgm:cxn modelId="{3ED19F49-99F1-43AA-BEBE-E82B2C08D203}" srcId="{8207C38E-28C8-4ED5-AD26-235539DC2BFF}" destId="{024519E1-6D50-40F4-97C8-4967F54394F8}" srcOrd="9" destOrd="0" parTransId="{C74FE21B-F98F-42FF-9780-1C4A8944FCCE}" sibTransId="{B6D7EC75-E847-4CC3-8967-BA2777647035}"/>
    <dgm:cxn modelId="{310BCF4A-9EC6-4B62-8F9E-B91BB1D39466}" srcId="{8207C38E-28C8-4ED5-AD26-235539DC2BFF}" destId="{6FD5A648-A57E-47F2-B8EE-B37B2A42F22E}" srcOrd="13" destOrd="0" parTransId="{F7D2EBF1-5203-4062-A445-4FCEC340A2A4}" sibTransId="{783C996A-8CBF-4F08-94D9-DACB4B847AEF}"/>
    <dgm:cxn modelId="{6C9C916F-2164-4CBE-A446-D6F753B907AE}" type="presOf" srcId="{0AF5BB29-B57E-4327-9C18-5C435142EFD6}" destId="{081C5EB8-E439-485C-9CF8-1E018EA79876}" srcOrd="0" destOrd="0" presId="urn:microsoft.com/office/officeart/2005/8/layout/default"/>
    <dgm:cxn modelId="{8717C670-D34B-4F64-A4C9-EAC57423D62D}" srcId="{8207C38E-28C8-4ED5-AD26-235539DC2BFF}" destId="{39C273CF-3A1C-462F-AA36-16857A727F0B}" srcOrd="16" destOrd="0" parTransId="{084B23D5-4215-4B28-9B7C-88486DEC76A3}" sibTransId="{493CD4C0-4652-4E37-A384-D78A6841C5C6}"/>
    <dgm:cxn modelId="{7F52AE79-C790-4621-963E-1130386E6477}" srcId="{8207C38E-28C8-4ED5-AD26-235539DC2BFF}" destId="{F5ADD3DC-F788-419E-BD1C-8ED69AE95533}" srcOrd="14" destOrd="0" parTransId="{46AEF267-BFB2-4042-8460-B1A5ACBB73AE}" sibTransId="{BEA52074-2021-4AD8-AD9F-8BFF91B8B48B}"/>
    <dgm:cxn modelId="{902BBE79-9C54-4125-96A3-5BBF58A26687}" type="presOf" srcId="{9A9916C8-5331-4755-845C-8E53E5E8B405}" destId="{F1D9443C-8ABB-4F40-BEEB-37B1CAE6E91F}" srcOrd="0" destOrd="0" presId="urn:microsoft.com/office/officeart/2005/8/layout/default"/>
    <dgm:cxn modelId="{FC54F75A-46AE-4AEA-A504-6199337B3AC6}" srcId="{8207C38E-28C8-4ED5-AD26-235539DC2BFF}" destId="{87FD534E-4CE5-40FE-9695-6085C5F67AEA}" srcOrd="11" destOrd="0" parTransId="{C1AECD70-D9B1-4DA9-B403-A59E1D03FFCB}" sibTransId="{C2D5A3B2-06ED-49C6-AFDE-27F6DF62E468}"/>
    <dgm:cxn modelId="{0F22E580-B4D3-431D-8D8E-6899DD41F31E}" srcId="{8207C38E-28C8-4ED5-AD26-235539DC2BFF}" destId="{59C71B5F-C851-41AE-A08E-642B32AF253A}" srcOrd="7" destOrd="0" parTransId="{98E1C67E-E109-494A-A5B9-D1229C1F68C0}" sibTransId="{071C8A56-314B-43BA-955E-2A30003D4AD5}"/>
    <dgm:cxn modelId="{842EC385-9349-4994-B7B6-CE2C874E8AE8}" srcId="{8207C38E-28C8-4ED5-AD26-235539DC2BFF}" destId="{A8458B18-20D7-4B0A-B69C-19283D1342FD}" srcOrd="19" destOrd="0" parTransId="{947ECF60-FAE4-41DC-92EE-0B5A50D8F939}" sibTransId="{BE07FF60-9310-4544-B473-3F9CC01C3703}"/>
    <dgm:cxn modelId="{5118698C-0E16-46A9-A61E-763BC223E0AB}" srcId="{8207C38E-28C8-4ED5-AD26-235539DC2BFF}" destId="{AD60F087-D8E2-4660-87E1-1E66BE2B9659}" srcOrd="4" destOrd="0" parTransId="{E017EED1-7CF7-499B-8B7B-247FF421299B}" sibTransId="{2C66467C-2C4D-423E-AD1B-0BA095177F15}"/>
    <dgm:cxn modelId="{E708CF92-BCC4-4101-8220-8F9CD44BA80D}" srcId="{8207C38E-28C8-4ED5-AD26-235539DC2BFF}" destId="{5D907FAE-9593-4FD1-BD26-0D9E37736B67}" srcOrd="3" destOrd="0" parTransId="{8AC45D49-7192-48AE-A9BE-30E2ED61032B}" sibTransId="{50E75875-C2C0-40B7-9E8C-0DD1CF78DCD8}"/>
    <dgm:cxn modelId="{0A5A2499-2303-49B9-80A0-1E4C89CE3C13}" srcId="{8207C38E-28C8-4ED5-AD26-235539DC2BFF}" destId="{9A9916C8-5331-4755-845C-8E53E5E8B405}" srcOrd="12" destOrd="0" parTransId="{A806B9F8-F4DB-4460-9A64-D92ED5978BF0}" sibTransId="{ADDE9CD3-9B1A-4CAC-98FD-F0DB25F06BA1}"/>
    <dgm:cxn modelId="{8BB36FA1-2237-4F76-A150-757763E4B4C2}" type="presOf" srcId="{EFB4E5C0-0052-4F6C-A398-10E3694AA3D6}" destId="{67510686-AF52-4C36-B2E0-BC16AE1C2ABA}" srcOrd="0" destOrd="0" presId="urn:microsoft.com/office/officeart/2005/8/layout/default"/>
    <dgm:cxn modelId="{B05F4BA2-6BA4-41DF-A7AE-B8FEAFECC1C3}" type="presOf" srcId="{686C3A01-2FBD-4594-AA1B-37C61E6C2807}" destId="{767ADCEC-7192-4BE6-940C-02746E5713C6}" srcOrd="0" destOrd="0" presId="urn:microsoft.com/office/officeart/2005/8/layout/default"/>
    <dgm:cxn modelId="{3426D5A8-8C0F-4917-A590-4E5643E88D2D}" type="presOf" srcId="{6FD5A648-A57E-47F2-B8EE-B37B2A42F22E}" destId="{E4335B74-D0DB-4433-BCFD-8786B672DB4B}" srcOrd="0" destOrd="0" presId="urn:microsoft.com/office/officeart/2005/8/layout/default"/>
    <dgm:cxn modelId="{00DFD7A8-FA2D-425F-A1E8-3B2C6A52FF32}" srcId="{8207C38E-28C8-4ED5-AD26-235539DC2BFF}" destId="{A92167C8-D157-4B68-98E2-BE29BCFC983D}" srcOrd="8" destOrd="0" parTransId="{76C7C263-1E2A-4AE5-B302-9E25A3D60CE1}" sibTransId="{6533FD23-97CA-418C-AFD4-4CEB692A3A03}"/>
    <dgm:cxn modelId="{3DB5D2AC-6669-46F3-AE2D-46BB92D5D68F}" type="presOf" srcId="{AD60F087-D8E2-4660-87E1-1E66BE2B9659}" destId="{1FE7323D-2FFF-4E65-A5CD-3441D70C48AB}" srcOrd="0" destOrd="0" presId="urn:microsoft.com/office/officeart/2005/8/layout/default"/>
    <dgm:cxn modelId="{5D3A01B3-E5EA-4D09-8275-C534F3BF6218}" type="presOf" srcId="{9065E82B-8284-4099-8C2D-BA869F8B8695}" destId="{E8AC6685-5422-4A78-A1A3-43ED774A159D}" srcOrd="0" destOrd="0" presId="urn:microsoft.com/office/officeart/2005/8/layout/default"/>
    <dgm:cxn modelId="{701DACC5-0F42-4D4B-AEA6-0DE895827911}" srcId="{8207C38E-28C8-4ED5-AD26-235539DC2BFF}" destId="{7EF047E3-8EC2-4998-90ED-DE4A9A6A3DB6}" srcOrd="15" destOrd="0" parTransId="{11BD815D-E195-431D-A042-0655F00FD829}" sibTransId="{B1848637-CB82-433E-B135-D15CC4D988AF}"/>
    <dgm:cxn modelId="{321683C6-7139-4BA4-90BE-4C3668088FA6}" type="presOf" srcId="{CCCCEBBE-BB71-481D-8BFD-0B5C1BFEECAA}" destId="{87787322-3A41-4522-86D0-74A7C029A9AE}" srcOrd="0" destOrd="0" presId="urn:microsoft.com/office/officeart/2005/8/layout/default"/>
    <dgm:cxn modelId="{0C218CCD-3A97-4D66-B605-C18C0FB38039}" srcId="{8207C38E-28C8-4ED5-AD26-235539DC2BFF}" destId="{C47839D6-D20A-4C69-8DF9-136D0AA04DC1}" srcOrd="2" destOrd="0" parTransId="{F5DBE0CF-92E5-466F-8278-F347FC7E143D}" sibTransId="{4D9404B1-FF3C-459A-B2A6-9048D3C64783}"/>
    <dgm:cxn modelId="{1CCCAED0-DB40-4BCF-8F15-A50B38B866E4}" type="presOf" srcId="{7EF047E3-8EC2-4998-90ED-DE4A9A6A3DB6}" destId="{BC29B892-E965-4BF4-8665-BB5A3983384C}" srcOrd="0" destOrd="0" presId="urn:microsoft.com/office/officeart/2005/8/layout/default"/>
    <dgm:cxn modelId="{4162AED4-A2CD-4425-9104-CDE3BE5478CC}" srcId="{8207C38E-28C8-4ED5-AD26-235539DC2BFF}" destId="{0AF5BB29-B57E-4327-9C18-5C435142EFD6}" srcOrd="1" destOrd="0" parTransId="{EA26B777-A781-4721-B557-9B7A144E9D89}" sibTransId="{FFC590AF-E439-4692-B1B2-1008A53A7D17}"/>
    <dgm:cxn modelId="{6C3505D7-E3FE-4915-9473-7F204C1D457C}" type="presOf" srcId="{39C273CF-3A1C-462F-AA36-16857A727F0B}" destId="{22D9AE82-D5AA-431B-A19B-A687584C41C1}" srcOrd="0" destOrd="0" presId="urn:microsoft.com/office/officeart/2005/8/layout/default"/>
    <dgm:cxn modelId="{A4A641E1-0AEF-4D43-BA31-C315887342DF}" srcId="{8207C38E-28C8-4ED5-AD26-235539DC2BFF}" destId="{82030CE7-99AF-4E9B-8285-D86A542FF41A}" srcOrd="10" destOrd="0" parTransId="{E272454E-0945-4008-9DE5-EF8623D6F667}" sibTransId="{8FF07AD9-BDAE-4976-A75C-D960B311C850}"/>
    <dgm:cxn modelId="{5DDC0DE3-CB49-4E3A-8B18-C9F005B2F4DF}" type="presOf" srcId="{C47839D6-D20A-4C69-8DF9-136D0AA04DC1}" destId="{1037F4BF-0460-4839-972A-6E2C0709C273}" srcOrd="0" destOrd="0" presId="urn:microsoft.com/office/officeart/2005/8/layout/default"/>
    <dgm:cxn modelId="{BB6EA2ED-F05A-4001-805B-41F4D6C3491A}" type="presOf" srcId="{A8458B18-20D7-4B0A-B69C-19283D1342FD}" destId="{4789F307-9582-49C4-93EE-AA179D9E88A2}" srcOrd="0" destOrd="0" presId="urn:microsoft.com/office/officeart/2005/8/layout/default"/>
    <dgm:cxn modelId="{1AB428AA-874E-47D4-A9B5-5F8DA579EBAF}" type="presParOf" srcId="{A9E6FD37-010E-45DD-B7D6-2521B6719E1F}" destId="{67510686-AF52-4C36-B2E0-BC16AE1C2ABA}" srcOrd="0" destOrd="0" presId="urn:microsoft.com/office/officeart/2005/8/layout/default"/>
    <dgm:cxn modelId="{CD5A88B1-6EB1-4BA9-A028-7B5AB2EC25BA}" type="presParOf" srcId="{A9E6FD37-010E-45DD-B7D6-2521B6719E1F}" destId="{4BCA6796-EA52-44B1-A55B-31A969343D92}" srcOrd="1" destOrd="0" presId="urn:microsoft.com/office/officeart/2005/8/layout/default"/>
    <dgm:cxn modelId="{B22FBF52-C29E-4D3E-BB44-EEE977F6BE43}" type="presParOf" srcId="{A9E6FD37-010E-45DD-B7D6-2521B6719E1F}" destId="{081C5EB8-E439-485C-9CF8-1E018EA79876}" srcOrd="2" destOrd="0" presId="urn:microsoft.com/office/officeart/2005/8/layout/default"/>
    <dgm:cxn modelId="{9F5EEAFE-83B8-4AC5-A977-CD2BBCCEB0A1}" type="presParOf" srcId="{A9E6FD37-010E-45DD-B7D6-2521B6719E1F}" destId="{22B7D6D3-1211-4F0C-94C4-2FA91952E159}" srcOrd="3" destOrd="0" presId="urn:microsoft.com/office/officeart/2005/8/layout/default"/>
    <dgm:cxn modelId="{4B051418-B0CD-4BF5-B7C8-9F2F09902658}" type="presParOf" srcId="{A9E6FD37-010E-45DD-B7D6-2521B6719E1F}" destId="{1037F4BF-0460-4839-972A-6E2C0709C273}" srcOrd="4" destOrd="0" presId="urn:microsoft.com/office/officeart/2005/8/layout/default"/>
    <dgm:cxn modelId="{473E231E-0A63-413B-AAC8-25764DF5B616}" type="presParOf" srcId="{A9E6FD37-010E-45DD-B7D6-2521B6719E1F}" destId="{9992158B-B085-4F3A-9822-D6A861359268}" srcOrd="5" destOrd="0" presId="urn:microsoft.com/office/officeart/2005/8/layout/default"/>
    <dgm:cxn modelId="{40EE74D7-742D-4A9C-9BFB-CAC7F3B5039C}" type="presParOf" srcId="{A9E6FD37-010E-45DD-B7D6-2521B6719E1F}" destId="{943EE2CE-FDED-48C8-B0E5-27BE46090CFD}" srcOrd="6" destOrd="0" presId="urn:microsoft.com/office/officeart/2005/8/layout/default"/>
    <dgm:cxn modelId="{F9BFCC99-00F7-40EF-B555-C7A457AF706B}" type="presParOf" srcId="{A9E6FD37-010E-45DD-B7D6-2521B6719E1F}" destId="{7D914544-E5AB-4241-B39F-8AA58392F28D}" srcOrd="7" destOrd="0" presId="urn:microsoft.com/office/officeart/2005/8/layout/default"/>
    <dgm:cxn modelId="{91B6D4F5-5578-4597-998C-6FDC54E39822}" type="presParOf" srcId="{A9E6FD37-010E-45DD-B7D6-2521B6719E1F}" destId="{1FE7323D-2FFF-4E65-A5CD-3441D70C48AB}" srcOrd="8" destOrd="0" presId="urn:microsoft.com/office/officeart/2005/8/layout/default"/>
    <dgm:cxn modelId="{7FEC4D81-5158-473E-A94D-E1198BBAAAD2}" type="presParOf" srcId="{A9E6FD37-010E-45DD-B7D6-2521B6719E1F}" destId="{2ACCBD9D-6398-40AF-9955-78D63F59B117}" srcOrd="9" destOrd="0" presId="urn:microsoft.com/office/officeart/2005/8/layout/default"/>
    <dgm:cxn modelId="{D99D1DFF-7596-4771-8338-FF28AFB57936}" type="presParOf" srcId="{A9E6FD37-010E-45DD-B7D6-2521B6719E1F}" destId="{767ADCEC-7192-4BE6-940C-02746E5713C6}" srcOrd="10" destOrd="0" presId="urn:microsoft.com/office/officeart/2005/8/layout/default"/>
    <dgm:cxn modelId="{BD83CB97-5D61-499D-B7C5-1DEBB8769058}" type="presParOf" srcId="{A9E6FD37-010E-45DD-B7D6-2521B6719E1F}" destId="{8192E15C-6520-4713-ABE7-26DC35645814}" srcOrd="11" destOrd="0" presId="urn:microsoft.com/office/officeart/2005/8/layout/default"/>
    <dgm:cxn modelId="{FC60BF42-66DD-4BC1-9F39-886AB9F07755}" type="presParOf" srcId="{A9E6FD37-010E-45DD-B7D6-2521B6719E1F}" destId="{2047A8B1-CACD-4699-8218-8F9340960095}" srcOrd="12" destOrd="0" presId="urn:microsoft.com/office/officeart/2005/8/layout/default"/>
    <dgm:cxn modelId="{C11C5C27-BEB7-423E-BE59-C28F768C171C}" type="presParOf" srcId="{A9E6FD37-010E-45DD-B7D6-2521B6719E1F}" destId="{FF662119-9604-4023-A811-BDDC6AEC2435}" srcOrd="13" destOrd="0" presId="urn:microsoft.com/office/officeart/2005/8/layout/default"/>
    <dgm:cxn modelId="{D3152F18-3BCD-4FFF-A959-2031DCE471AA}" type="presParOf" srcId="{A9E6FD37-010E-45DD-B7D6-2521B6719E1F}" destId="{2E8AC936-CC6B-45C6-A6E9-244935C93AAC}" srcOrd="14" destOrd="0" presId="urn:microsoft.com/office/officeart/2005/8/layout/default"/>
    <dgm:cxn modelId="{6C273F7A-6AD6-4F6A-AF8C-A034AD4D1BA6}" type="presParOf" srcId="{A9E6FD37-010E-45DD-B7D6-2521B6719E1F}" destId="{0E7CD2FF-D6AC-4216-8B51-3C78C1A8419E}" srcOrd="15" destOrd="0" presId="urn:microsoft.com/office/officeart/2005/8/layout/default"/>
    <dgm:cxn modelId="{013C34B3-A73A-42B8-9498-D49716230759}" type="presParOf" srcId="{A9E6FD37-010E-45DD-B7D6-2521B6719E1F}" destId="{1149DBF1-51E6-4918-8129-1210DA87DD4E}" srcOrd="16" destOrd="0" presId="urn:microsoft.com/office/officeart/2005/8/layout/default"/>
    <dgm:cxn modelId="{FD59FBB6-8EB7-47A0-8615-F3DA1820179B}" type="presParOf" srcId="{A9E6FD37-010E-45DD-B7D6-2521B6719E1F}" destId="{08C27FC8-7DD0-4EC9-BE93-87128EEB14D7}" srcOrd="17" destOrd="0" presId="urn:microsoft.com/office/officeart/2005/8/layout/default"/>
    <dgm:cxn modelId="{494524D3-890F-480B-9546-04222AD97098}" type="presParOf" srcId="{A9E6FD37-010E-45DD-B7D6-2521B6719E1F}" destId="{3C522B39-3E2D-4222-9D0C-A28B67B088E1}" srcOrd="18" destOrd="0" presId="urn:microsoft.com/office/officeart/2005/8/layout/default"/>
    <dgm:cxn modelId="{BE414C64-8B80-4D7C-9282-D3874B46F7A1}" type="presParOf" srcId="{A9E6FD37-010E-45DD-B7D6-2521B6719E1F}" destId="{DEC2ECB0-D66D-4DA5-ABC2-ABCD1A3A606B}" srcOrd="19" destOrd="0" presId="urn:microsoft.com/office/officeart/2005/8/layout/default"/>
    <dgm:cxn modelId="{BB9043FE-5F89-471F-B55B-6AB7978ABFD6}" type="presParOf" srcId="{A9E6FD37-010E-45DD-B7D6-2521B6719E1F}" destId="{31084076-BD69-41B2-81E6-4353A7DB64A5}" srcOrd="20" destOrd="0" presId="urn:microsoft.com/office/officeart/2005/8/layout/default"/>
    <dgm:cxn modelId="{B25DA78A-40F6-443F-B1D0-FD7AC0399016}" type="presParOf" srcId="{A9E6FD37-010E-45DD-B7D6-2521B6719E1F}" destId="{CD417642-05F3-49C3-9254-BE3F95EDA508}" srcOrd="21" destOrd="0" presId="urn:microsoft.com/office/officeart/2005/8/layout/default"/>
    <dgm:cxn modelId="{91BD595D-A14C-42CA-9487-5F6EE92D561F}" type="presParOf" srcId="{A9E6FD37-010E-45DD-B7D6-2521B6719E1F}" destId="{270BF186-BCA2-4501-9719-9529364B0493}" srcOrd="22" destOrd="0" presId="urn:microsoft.com/office/officeart/2005/8/layout/default"/>
    <dgm:cxn modelId="{0830A058-5DF1-4D6C-9A56-B26D6F3D577F}" type="presParOf" srcId="{A9E6FD37-010E-45DD-B7D6-2521B6719E1F}" destId="{5E2F8EAB-D7F7-4D8F-9CBB-21F1EC6A8EFD}" srcOrd="23" destOrd="0" presId="urn:microsoft.com/office/officeart/2005/8/layout/default"/>
    <dgm:cxn modelId="{AB469200-E99F-4745-B7C7-A51973905D4A}" type="presParOf" srcId="{A9E6FD37-010E-45DD-B7D6-2521B6719E1F}" destId="{F1D9443C-8ABB-4F40-BEEB-37B1CAE6E91F}" srcOrd="24" destOrd="0" presId="urn:microsoft.com/office/officeart/2005/8/layout/default"/>
    <dgm:cxn modelId="{C7AE4272-859C-44C5-BA97-E02134C38116}" type="presParOf" srcId="{A9E6FD37-010E-45DD-B7D6-2521B6719E1F}" destId="{111C7DBA-3984-4C98-82FD-B10BD3336D22}" srcOrd="25" destOrd="0" presId="urn:microsoft.com/office/officeart/2005/8/layout/default"/>
    <dgm:cxn modelId="{8694E147-065F-44EB-8C28-47DC7B7977B3}" type="presParOf" srcId="{A9E6FD37-010E-45DD-B7D6-2521B6719E1F}" destId="{E4335B74-D0DB-4433-BCFD-8786B672DB4B}" srcOrd="26" destOrd="0" presId="urn:microsoft.com/office/officeart/2005/8/layout/default"/>
    <dgm:cxn modelId="{B9B71A7B-5F78-450C-BAE0-B8B974816339}" type="presParOf" srcId="{A9E6FD37-010E-45DD-B7D6-2521B6719E1F}" destId="{781B04C7-183D-4630-B773-C8A3C3CBBE33}" srcOrd="27" destOrd="0" presId="urn:microsoft.com/office/officeart/2005/8/layout/default"/>
    <dgm:cxn modelId="{A62A7E10-0D8B-4439-B709-02B6543829F0}" type="presParOf" srcId="{A9E6FD37-010E-45DD-B7D6-2521B6719E1F}" destId="{C2C07B18-4F86-4334-9F59-03EAE593D8A6}" srcOrd="28" destOrd="0" presId="urn:microsoft.com/office/officeart/2005/8/layout/default"/>
    <dgm:cxn modelId="{3833C8B2-FE32-45F7-8607-E4E0298D306C}" type="presParOf" srcId="{A9E6FD37-010E-45DD-B7D6-2521B6719E1F}" destId="{5D209AB4-5145-44FD-877D-6097E760709F}" srcOrd="29" destOrd="0" presId="urn:microsoft.com/office/officeart/2005/8/layout/default"/>
    <dgm:cxn modelId="{4AEC3F0A-CE6B-439A-9FE2-AA4D7F675161}" type="presParOf" srcId="{A9E6FD37-010E-45DD-B7D6-2521B6719E1F}" destId="{BC29B892-E965-4BF4-8665-BB5A3983384C}" srcOrd="30" destOrd="0" presId="urn:microsoft.com/office/officeart/2005/8/layout/default"/>
    <dgm:cxn modelId="{F2E60FF0-FBE2-4000-9EF1-46862E98E5AF}" type="presParOf" srcId="{A9E6FD37-010E-45DD-B7D6-2521B6719E1F}" destId="{EB532068-64F4-4CD2-B800-0ECE6E2CB85B}" srcOrd="31" destOrd="0" presId="urn:microsoft.com/office/officeart/2005/8/layout/default"/>
    <dgm:cxn modelId="{955BB05A-4E8C-470B-848B-615C9D0B5B40}" type="presParOf" srcId="{A9E6FD37-010E-45DD-B7D6-2521B6719E1F}" destId="{22D9AE82-D5AA-431B-A19B-A687584C41C1}" srcOrd="32" destOrd="0" presId="urn:microsoft.com/office/officeart/2005/8/layout/default"/>
    <dgm:cxn modelId="{91D93CAB-3988-4751-9E87-93059CA529E5}" type="presParOf" srcId="{A9E6FD37-010E-45DD-B7D6-2521B6719E1F}" destId="{5BE258FA-D970-444B-8BB2-0861AA23749F}" srcOrd="33" destOrd="0" presId="urn:microsoft.com/office/officeart/2005/8/layout/default"/>
    <dgm:cxn modelId="{20B4FAED-57A3-400C-B34F-F042C4700E59}" type="presParOf" srcId="{A9E6FD37-010E-45DD-B7D6-2521B6719E1F}" destId="{87787322-3A41-4522-86D0-74A7C029A9AE}" srcOrd="34" destOrd="0" presId="urn:microsoft.com/office/officeart/2005/8/layout/default"/>
    <dgm:cxn modelId="{0AC959CF-C570-48DF-8D4A-9D5678729C9B}" type="presParOf" srcId="{A9E6FD37-010E-45DD-B7D6-2521B6719E1F}" destId="{8504374A-C0CD-46D8-9388-B2B35E78EADB}" srcOrd="35" destOrd="0" presId="urn:microsoft.com/office/officeart/2005/8/layout/default"/>
    <dgm:cxn modelId="{9C95A7B2-25EE-431F-BBAE-8DE7817F4A99}" type="presParOf" srcId="{A9E6FD37-010E-45DD-B7D6-2521B6719E1F}" destId="{E8AC6685-5422-4A78-A1A3-43ED774A159D}" srcOrd="36" destOrd="0" presId="urn:microsoft.com/office/officeart/2005/8/layout/default"/>
    <dgm:cxn modelId="{4CBAE5E8-949A-4B54-BCE9-73A5B900FD63}" type="presParOf" srcId="{A9E6FD37-010E-45DD-B7D6-2521B6719E1F}" destId="{1A84C131-B8C3-4EBE-9041-B6F0EF3A4252}" srcOrd="37" destOrd="0" presId="urn:microsoft.com/office/officeart/2005/8/layout/default"/>
    <dgm:cxn modelId="{48A22277-13C5-4163-B293-16C64B36C7E8}" type="presParOf" srcId="{A9E6FD37-010E-45DD-B7D6-2521B6719E1F}" destId="{4789F307-9582-49C4-93EE-AA179D9E88A2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CFFBDD-6C94-41F9-9F49-A237A499EF0C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532921-0050-4AB1-A460-F63D762520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Otimização dos gastos de recursos públicos;</a:t>
          </a:r>
          <a:endParaRPr lang="en-US"/>
        </a:p>
      </dgm:t>
    </dgm:pt>
    <dgm:pt modelId="{2A372431-D8D7-4F29-A522-890AF1DF6FAA}" type="parTrans" cxnId="{BBFDC6DB-5726-4A13-9626-0AA491AE429F}">
      <dgm:prSet/>
      <dgm:spPr/>
      <dgm:t>
        <a:bodyPr/>
        <a:lstStyle/>
        <a:p>
          <a:endParaRPr lang="en-US"/>
        </a:p>
      </dgm:t>
    </dgm:pt>
    <dgm:pt modelId="{B7B139EB-36F4-410C-954B-D7656CE60491}" type="sibTrans" cxnId="{BBFDC6DB-5726-4A13-9626-0AA491AE429F}">
      <dgm:prSet/>
      <dgm:spPr/>
      <dgm:t>
        <a:bodyPr/>
        <a:lstStyle/>
        <a:p>
          <a:endParaRPr lang="en-US"/>
        </a:p>
      </dgm:t>
    </dgm:pt>
    <dgm:pt modelId="{6D23A68C-C98D-49DF-8C66-49AC5E44B24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Avaliação informatizada das prestações de contas;</a:t>
          </a:r>
          <a:endParaRPr lang="en-US"/>
        </a:p>
      </dgm:t>
    </dgm:pt>
    <dgm:pt modelId="{578A8F02-237B-4686-A6AB-543D9318E163}" type="parTrans" cxnId="{4F0F0DD6-371F-4A38-B472-AF14FEE83CF8}">
      <dgm:prSet/>
      <dgm:spPr/>
      <dgm:t>
        <a:bodyPr/>
        <a:lstStyle/>
        <a:p>
          <a:endParaRPr lang="en-US"/>
        </a:p>
      </dgm:t>
    </dgm:pt>
    <dgm:pt modelId="{EF4E398F-1ADC-459A-B32A-5D96F1C714C4}" type="sibTrans" cxnId="{4F0F0DD6-371F-4A38-B472-AF14FEE83CF8}">
      <dgm:prSet/>
      <dgm:spPr/>
      <dgm:t>
        <a:bodyPr/>
        <a:lstStyle/>
        <a:p>
          <a:endParaRPr lang="en-US"/>
        </a:p>
      </dgm:t>
    </dgm:pt>
    <dgm:pt modelId="{F159DC33-07E2-4B6F-8E57-5BC8FA6CA22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Rastreabilidade e menor custo de controle;</a:t>
          </a:r>
          <a:endParaRPr lang="en-US"/>
        </a:p>
      </dgm:t>
    </dgm:pt>
    <dgm:pt modelId="{12297489-6F0B-40DF-BDEC-F344C100507E}" type="parTrans" cxnId="{B5E45CD2-5D49-4B0B-A5A6-854CA92C1707}">
      <dgm:prSet/>
      <dgm:spPr/>
      <dgm:t>
        <a:bodyPr/>
        <a:lstStyle/>
        <a:p>
          <a:endParaRPr lang="en-US"/>
        </a:p>
      </dgm:t>
    </dgm:pt>
    <dgm:pt modelId="{BF405F67-4A03-457A-98D5-BC852B40FD3B}" type="sibTrans" cxnId="{B5E45CD2-5D49-4B0B-A5A6-854CA92C1707}">
      <dgm:prSet/>
      <dgm:spPr/>
      <dgm:t>
        <a:bodyPr/>
        <a:lstStyle/>
        <a:p>
          <a:endParaRPr lang="en-US"/>
        </a:p>
      </dgm:t>
    </dgm:pt>
    <dgm:pt modelId="{D96C63BA-6619-4D0C-8D46-09B2732A3D1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Monitoramento digital da execução das políticas públicas com fortalecimento do controle social; e</a:t>
          </a:r>
          <a:endParaRPr lang="en-US"/>
        </a:p>
      </dgm:t>
    </dgm:pt>
    <dgm:pt modelId="{635B0F6E-8DFF-4CE3-91BF-D47A6D3F18D0}" type="parTrans" cxnId="{07518C02-E7AE-4D0F-97E7-90CD6C542990}">
      <dgm:prSet/>
      <dgm:spPr/>
      <dgm:t>
        <a:bodyPr/>
        <a:lstStyle/>
        <a:p>
          <a:endParaRPr lang="en-US"/>
        </a:p>
      </dgm:t>
    </dgm:pt>
    <dgm:pt modelId="{D0BF1FFD-ED3C-416B-9918-C0CA5954A101}" type="sibTrans" cxnId="{07518C02-E7AE-4D0F-97E7-90CD6C542990}">
      <dgm:prSet/>
      <dgm:spPr/>
      <dgm:t>
        <a:bodyPr/>
        <a:lstStyle/>
        <a:p>
          <a:endParaRPr lang="en-US"/>
        </a:p>
      </dgm:t>
    </dgm:pt>
    <dgm:pt modelId="{1F7A9B6A-7901-41E3-B381-0D18232AE4F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Resultados para a sociedade por meio do fortalecimento da governança e da gestão públicas.</a:t>
          </a:r>
          <a:endParaRPr lang="en-US"/>
        </a:p>
      </dgm:t>
    </dgm:pt>
    <dgm:pt modelId="{CABBDC44-BBD8-4728-A806-5ABD4C231234}" type="parTrans" cxnId="{9CB80CEF-79AA-4C84-B2D4-830B21ACCFB7}">
      <dgm:prSet/>
      <dgm:spPr/>
      <dgm:t>
        <a:bodyPr/>
        <a:lstStyle/>
        <a:p>
          <a:endParaRPr lang="en-US"/>
        </a:p>
      </dgm:t>
    </dgm:pt>
    <dgm:pt modelId="{479B7DF9-9427-4B8A-98CA-E96B9EB5A08C}" type="sibTrans" cxnId="{9CB80CEF-79AA-4C84-B2D4-830B21ACCFB7}">
      <dgm:prSet/>
      <dgm:spPr/>
      <dgm:t>
        <a:bodyPr/>
        <a:lstStyle/>
        <a:p>
          <a:endParaRPr lang="en-US"/>
        </a:p>
      </dgm:t>
    </dgm:pt>
    <dgm:pt modelId="{09B94BDA-D068-4FDF-9974-A1C29BD20B78}" type="pres">
      <dgm:prSet presAssocID="{DECFFBDD-6C94-41F9-9F49-A237A499EF0C}" presName="root" presStyleCnt="0">
        <dgm:presLayoutVars>
          <dgm:dir/>
          <dgm:resizeHandles val="exact"/>
        </dgm:presLayoutVars>
      </dgm:prSet>
      <dgm:spPr/>
    </dgm:pt>
    <dgm:pt modelId="{ABF07CE2-7C6F-4D90-A2EE-2C2DA50BC1D4}" type="pres">
      <dgm:prSet presAssocID="{7B532921-0050-4AB1-A460-F63D762520CC}" presName="compNode" presStyleCnt="0"/>
      <dgm:spPr/>
    </dgm:pt>
    <dgm:pt modelId="{8C7FCAF4-56E4-47F5-BFCD-EEE06485236E}" type="pres">
      <dgm:prSet presAssocID="{7B532921-0050-4AB1-A460-F63D762520CC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236C93D-879B-4906-809D-B5AB88AF2471}" type="pres">
      <dgm:prSet presAssocID="{7B532921-0050-4AB1-A460-F63D762520CC}" presName="iconRect" presStyleLbl="node1" presStyleIdx="0" presStyleCnt="5" custLinFactNeighborX="12389" custLinFactNeighborY="-8362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heiro"/>
        </a:ext>
      </dgm:extLst>
    </dgm:pt>
    <dgm:pt modelId="{ADE9138B-AA4C-4220-9C4C-FBE8B96E58BD}" type="pres">
      <dgm:prSet presAssocID="{7B532921-0050-4AB1-A460-F63D762520CC}" presName="spaceRect" presStyleCnt="0"/>
      <dgm:spPr/>
    </dgm:pt>
    <dgm:pt modelId="{1B8C2DED-A83C-4AF9-8AF9-F35C07E5AA08}" type="pres">
      <dgm:prSet presAssocID="{7B532921-0050-4AB1-A460-F63D762520CC}" presName="textRect" presStyleLbl="revTx" presStyleIdx="0" presStyleCnt="5">
        <dgm:presLayoutVars>
          <dgm:chMax val="1"/>
          <dgm:chPref val="1"/>
        </dgm:presLayoutVars>
      </dgm:prSet>
      <dgm:spPr/>
    </dgm:pt>
    <dgm:pt modelId="{36A476AB-D5A0-442C-9ABE-414F458B15D0}" type="pres">
      <dgm:prSet presAssocID="{B7B139EB-36F4-410C-954B-D7656CE60491}" presName="sibTrans" presStyleCnt="0"/>
      <dgm:spPr/>
    </dgm:pt>
    <dgm:pt modelId="{F477E8B0-D89C-4F5A-8DE1-ECDD32B12D20}" type="pres">
      <dgm:prSet presAssocID="{6D23A68C-C98D-49DF-8C66-49AC5E44B248}" presName="compNode" presStyleCnt="0"/>
      <dgm:spPr/>
    </dgm:pt>
    <dgm:pt modelId="{69E98BDF-88F9-4B47-8F11-660A28B08A4E}" type="pres">
      <dgm:prSet presAssocID="{6D23A68C-C98D-49DF-8C66-49AC5E44B248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BC1B3E0-F264-406A-9A67-B1D72856BCB1}" type="pres">
      <dgm:prSet presAssocID="{6D23A68C-C98D-49DF-8C66-49AC5E44B24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edas"/>
        </a:ext>
      </dgm:extLst>
    </dgm:pt>
    <dgm:pt modelId="{0190C139-53CF-4D81-9EFF-F6FD504B12C7}" type="pres">
      <dgm:prSet presAssocID="{6D23A68C-C98D-49DF-8C66-49AC5E44B248}" presName="spaceRect" presStyleCnt="0"/>
      <dgm:spPr/>
    </dgm:pt>
    <dgm:pt modelId="{FCFDC4F3-4E92-4045-939B-2F37DB2C14D7}" type="pres">
      <dgm:prSet presAssocID="{6D23A68C-C98D-49DF-8C66-49AC5E44B248}" presName="textRect" presStyleLbl="revTx" presStyleIdx="1" presStyleCnt="5">
        <dgm:presLayoutVars>
          <dgm:chMax val="1"/>
          <dgm:chPref val="1"/>
        </dgm:presLayoutVars>
      </dgm:prSet>
      <dgm:spPr/>
    </dgm:pt>
    <dgm:pt modelId="{FF37F398-39A5-44BF-8220-4DA02657CB89}" type="pres">
      <dgm:prSet presAssocID="{EF4E398F-1ADC-459A-B32A-5D96F1C714C4}" presName="sibTrans" presStyleCnt="0"/>
      <dgm:spPr/>
    </dgm:pt>
    <dgm:pt modelId="{ED87A1C8-3C73-43A3-83BF-4D87456E99FD}" type="pres">
      <dgm:prSet presAssocID="{F159DC33-07E2-4B6F-8E57-5BC8FA6CA22D}" presName="compNode" presStyleCnt="0"/>
      <dgm:spPr/>
    </dgm:pt>
    <dgm:pt modelId="{54C75E8E-346A-4503-9723-8A1ACD2986C3}" type="pres">
      <dgm:prSet presAssocID="{F159DC33-07E2-4B6F-8E57-5BC8FA6CA22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2DBE009D-74AD-47F7-9690-E256B06D038A}" type="pres">
      <dgm:prSet presAssocID="{F159DC33-07E2-4B6F-8E57-5BC8FA6CA22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ador"/>
        </a:ext>
      </dgm:extLst>
    </dgm:pt>
    <dgm:pt modelId="{27A6D0ED-EFD3-47F0-AAA8-5F39A0F8883A}" type="pres">
      <dgm:prSet presAssocID="{F159DC33-07E2-4B6F-8E57-5BC8FA6CA22D}" presName="spaceRect" presStyleCnt="0"/>
      <dgm:spPr/>
    </dgm:pt>
    <dgm:pt modelId="{8916E0AE-B61F-4356-8397-5D6E0E3D4FB2}" type="pres">
      <dgm:prSet presAssocID="{F159DC33-07E2-4B6F-8E57-5BC8FA6CA22D}" presName="textRect" presStyleLbl="revTx" presStyleIdx="2" presStyleCnt="5">
        <dgm:presLayoutVars>
          <dgm:chMax val="1"/>
          <dgm:chPref val="1"/>
        </dgm:presLayoutVars>
      </dgm:prSet>
      <dgm:spPr/>
    </dgm:pt>
    <dgm:pt modelId="{8BD2D263-398A-43F4-A2AC-C09CFFAF4727}" type="pres">
      <dgm:prSet presAssocID="{BF405F67-4A03-457A-98D5-BC852B40FD3B}" presName="sibTrans" presStyleCnt="0"/>
      <dgm:spPr/>
    </dgm:pt>
    <dgm:pt modelId="{8B57E380-8634-4093-BEAB-3E23AF9D2F94}" type="pres">
      <dgm:prSet presAssocID="{D96C63BA-6619-4D0C-8D46-09B2732A3D1C}" presName="compNode" presStyleCnt="0"/>
      <dgm:spPr/>
    </dgm:pt>
    <dgm:pt modelId="{6DA359BB-69E6-41F5-A4D5-65E420DF0B60}" type="pres">
      <dgm:prSet presAssocID="{D96C63BA-6619-4D0C-8D46-09B2732A3D1C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74BF0C9-F8BD-4EC4-9781-5DDC8E7A20C5}" type="pres">
      <dgm:prSet presAssocID="{D96C63BA-6619-4D0C-8D46-09B2732A3D1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quear"/>
        </a:ext>
      </dgm:extLst>
    </dgm:pt>
    <dgm:pt modelId="{E790820D-7BC0-4BB6-A81D-24452BBB70F4}" type="pres">
      <dgm:prSet presAssocID="{D96C63BA-6619-4D0C-8D46-09B2732A3D1C}" presName="spaceRect" presStyleCnt="0"/>
      <dgm:spPr/>
    </dgm:pt>
    <dgm:pt modelId="{0A9D4D59-991F-487A-AA83-1B95C62B7A20}" type="pres">
      <dgm:prSet presAssocID="{D96C63BA-6619-4D0C-8D46-09B2732A3D1C}" presName="textRect" presStyleLbl="revTx" presStyleIdx="3" presStyleCnt="5">
        <dgm:presLayoutVars>
          <dgm:chMax val="1"/>
          <dgm:chPref val="1"/>
        </dgm:presLayoutVars>
      </dgm:prSet>
      <dgm:spPr/>
    </dgm:pt>
    <dgm:pt modelId="{572CA8C8-30C8-418B-9FFC-6501DDC63F48}" type="pres">
      <dgm:prSet presAssocID="{D0BF1FFD-ED3C-416B-9918-C0CA5954A101}" presName="sibTrans" presStyleCnt="0"/>
      <dgm:spPr/>
    </dgm:pt>
    <dgm:pt modelId="{9DE7AAF0-D972-43FC-BD10-41E045AC4A24}" type="pres">
      <dgm:prSet presAssocID="{1F7A9B6A-7901-41E3-B381-0D18232AE4F5}" presName="compNode" presStyleCnt="0"/>
      <dgm:spPr/>
    </dgm:pt>
    <dgm:pt modelId="{621BD2C2-A860-482C-BE00-35D66B623D0E}" type="pres">
      <dgm:prSet presAssocID="{1F7A9B6A-7901-41E3-B381-0D18232AE4F5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4109990-B7A0-42B8-ADA7-73ECDAD983ED}" type="pres">
      <dgm:prSet presAssocID="{1F7A9B6A-7901-41E3-B381-0D18232AE4F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ações"/>
        </a:ext>
      </dgm:extLst>
    </dgm:pt>
    <dgm:pt modelId="{23316B5D-5B4A-4B04-B531-48DD2B38E44A}" type="pres">
      <dgm:prSet presAssocID="{1F7A9B6A-7901-41E3-B381-0D18232AE4F5}" presName="spaceRect" presStyleCnt="0"/>
      <dgm:spPr/>
    </dgm:pt>
    <dgm:pt modelId="{83901A04-4C60-4BD0-B27B-E4F7E783DA6A}" type="pres">
      <dgm:prSet presAssocID="{1F7A9B6A-7901-41E3-B381-0D18232AE4F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7518C02-E7AE-4D0F-97E7-90CD6C542990}" srcId="{DECFFBDD-6C94-41F9-9F49-A237A499EF0C}" destId="{D96C63BA-6619-4D0C-8D46-09B2732A3D1C}" srcOrd="3" destOrd="0" parTransId="{635B0F6E-8DFF-4CE3-91BF-D47A6D3F18D0}" sibTransId="{D0BF1FFD-ED3C-416B-9918-C0CA5954A101}"/>
    <dgm:cxn modelId="{5BA0D70C-0456-4758-A8F8-895393C103DD}" type="presOf" srcId="{F159DC33-07E2-4B6F-8E57-5BC8FA6CA22D}" destId="{8916E0AE-B61F-4356-8397-5D6E0E3D4FB2}" srcOrd="0" destOrd="0" presId="urn:microsoft.com/office/officeart/2018/5/layout/IconLeafLabelList"/>
    <dgm:cxn modelId="{5401AB79-3604-458A-B9B8-A85500A3A67F}" type="presOf" srcId="{7B532921-0050-4AB1-A460-F63D762520CC}" destId="{1B8C2DED-A83C-4AF9-8AF9-F35C07E5AA08}" srcOrd="0" destOrd="0" presId="urn:microsoft.com/office/officeart/2018/5/layout/IconLeafLabelList"/>
    <dgm:cxn modelId="{EBCDA781-56BC-44B1-B1E0-0454F845DBFE}" type="presOf" srcId="{1F7A9B6A-7901-41E3-B381-0D18232AE4F5}" destId="{83901A04-4C60-4BD0-B27B-E4F7E783DA6A}" srcOrd="0" destOrd="0" presId="urn:microsoft.com/office/officeart/2018/5/layout/IconLeafLabelList"/>
    <dgm:cxn modelId="{ABCE8886-8A28-4F52-8A96-73C79BE9EBB5}" type="presOf" srcId="{DECFFBDD-6C94-41F9-9F49-A237A499EF0C}" destId="{09B94BDA-D068-4FDF-9974-A1C29BD20B78}" srcOrd="0" destOrd="0" presId="urn:microsoft.com/office/officeart/2018/5/layout/IconLeafLabelList"/>
    <dgm:cxn modelId="{2F0B5998-A41A-4A5F-94B8-5BCD68126EB0}" type="presOf" srcId="{6D23A68C-C98D-49DF-8C66-49AC5E44B248}" destId="{FCFDC4F3-4E92-4045-939B-2F37DB2C14D7}" srcOrd="0" destOrd="0" presId="urn:microsoft.com/office/officeart/2018/5/layout/IconLeafLabelList"/>
    <dgm:cxn modelId="{B5E45CD2-5D49-4B0B-A5A6-854CA92C1707}" srcId="{DECFFBDD-6C94-41F9-9F49-A237A499EF0C}" destId="{F159DC33-07E2-4B6F-8E57-5BC8FA6CA22D}" srcOrd="2" destOrd="0" parTransId="{12297489-6F0B-40DF-BDEC-F344C100507E}" sibTransId="{BF405F67-4A03-457A-98D5-BC852B40FD3B}"/>
    <dgm:cxn modelId="{4F0F0DD6-371F-4A38-B472-AF14FEE83CF8}" srcId="{DECFFBDD-6C94-41F9-9F49-A237A499EF0C}" destId="{6D23A68C-C98D-49DF-8C66-49AC5E44B248}" srcOrd="1" destOrd="0" parTransId="{578A8F02-237B-4686-A6AB-543D9318E163}" sibTransId="{EF4E398F-1ADC-459A-B32A-5D96F1C714C4}"/>
    <dgm:cxn modelId="{BBFDC6DB-5726-4A13-9626-0AA491AE429F}" srcId="{DECFFBDD-6C94-41F9-9F49-A237A499EF0C}" destId="{7B532921-0050-4AB1-A460-F63D762520CC}" srcOrd="0" destOrd="0" parTransId="{2A372431-D8D7-4F29-A522-890AF1DF6FAA}" sibTransId="{B7B139EB-36F4-410C-954B-D7656CE60491}"/>
    <dgm:cxn modelId="{70C432DE-9511-4287-AF95-7E0F1A2B5495}" type="presOf" srcId="{D96C63BA-6619-4D0C-8D46-09B2732A3D1C}" destId="{0A9D4D59-991F-487A-AA83-1B95C62B7A20}" srcOrd="0" destOrd="0" presId="urn:microsoft.com/office/officeart/2018/5/layout/IconLeafLabelList"/>
    <dgm:cxn modelId="{9CB80CEF-79AA-4C84-B2D4-830B21ACCFB7}" srcId="{DECFFBDD-6C94-41F9-9F49-A237A499EF0C}" destId="{1F7A9B6A-7901-41E3-B381-0D18232AE4F5}" srcOrd="4" destOrd="0" parTransId="{CABBDC44-BBD8-4728-A806-5ABD4C231234}" sibTransId="{479B7DF9-9427-4B8A-98CA-E96B9EB5A08C}"/>
    <dgm:cxn modelId="{44BAEBED-B136-4746-B99A-E703E0E0247F}" type="presParOf" srcId="{09B94BDA-D068-4FDF-9974-A1C29BD20B78}" destId="{ABF07CE2-7C6F-4D90-A2EE-2C2DA50BC1D4}" srcOrd="0" destOrd="0" presId="urn:microsoft.com/office/officeart/2018/5/layout/IconLeafLabelList"/>
    <dgm:cxn modelId="{EBEB9A1C-52D7-4FC6-A5AC-C93B16EEC0B2}" type="presParOf" srcId="{ABF07CE2-7C6F-4D90-A2EE-2C2DA50BC1D4}" destId="{8C7FCAF4-56E4-47F5-BFCD-EEE06485236E}" srcOrd="0" destOrd="0" presId="urn:microsoft.com/office/officeart/2018/5/layout/IconLeafLabelList"/>
    <dgm:cxn modelId="{6AFE2E21-1B87-4BD4-805B-194129322E6D}" type="presParOf" srcId="{ABF07CE2-7C6F-4D90-A2EE-2C2DA50BC1D4}" destId="{B236C93D-879B-4906-809D-B5AB88AF2471}" srcOrd="1" destOrd="0" presId="urn:microsoft.com/office/officeart/2018/5/layout/IconLeafLabelList"/>
    <dgm:cxn modelId="{D4A6EC5A-433F-47D9-A7AA-75306DE9A8CA}" type="presParOf" srcId="{ABF07CE2-7C6F-4D90-A2EE-2C2DA50BC1D4}" destId="{ADE9138B-AA4C-4220-9C4C-FBE8B96E58BD}" srcOrd="2" destOrd="0" presId="urn:microsoft.com/office/officeart/2018/5/layout/IconLeafLabelList"/>
    <dgm:cxn modelId="{F861CF15-3B9F-42E2-ADAA-FC1B894AFB64}" type="presParOf" srcId="{ABF07CE2-7C6F-4D90-A2EE-2C2DA50BC1D4}" destId="{1B8C2DED-A83C-4AF9-8AF9-F35C07E5AA08}" srcOrd="3" destOrd="0" presId="urn:microsoft.com/office/officeart/2018/5/layout/IconLeafLabelList"/>
    <dgm:cxn modelId="{0F57DF02-480F-4B98-8B65-69EE8BCA1770}" type="presParOf" srcId="{09B94BDA-D068-4FDF-9974-A1C29BD20B78}" destId="{36A476AB-D5A0-442C-9ABE-414F458B15D0}" srcOrd="1" destOrd="0" presId="urn:microsoft.com/office/officeart/2018/5/layout/IconLeafLabelList"/>
    <dgm:cxn modelId="{89E9D550-BDF7-4F22-BC16-AABCB796C861}" type="presParOf" srcId="{09B94BDA-D068-4FDF-9974-A1C29BD20B78}" destId="{F477E8B0-D89C-4F5A-8DE1-ECDD32B12D20}" srcOrd="2" destOrd="0" presId="urn:microsoft.com/office/officeart/2018/5/layout/IconLeafLabelList"/>
    <dgm:cxn modelId="{22285281-E386-4E20-8E87-BE201C10E1F4}" type="presParOf" srcId="{F477E8B0-D89C-4F5A-8DE1-ECDD32B12D20}" destId="{69E98BDF-88F9-4B47-8F11-660A28B08A4E}" srcOrd="0" destOrd="0" presId="urn:microsoft.com/office/officeart/2018/5/layout/IconLeafLabelList"/>
    <dgm:cxn modelId="{4BE9B026-031E-4EA8-BEF4-5583C3940B62}" type="presParOf" srcId="{F477E8B0-D89C-4F5A-8DE1-ECDD32B12D20}" destId="{3BC1B3E0-F264-406A-9A67-B1D72856BCB1}" srcOrd="1" destOrd="0" presId="urn:microsoft.com/office/officeart/2018/5/layout/IconLeafLabelList"/>
    <dgm:cxn modelId="{7A738C68-3702-4AED-B289-7FB82D53D948}" type="presParOf" srcId="{F477E8B0-D89C-4F5A-8DE1-ECDD32B12D20}" destId="{0190C139-53CF-4D81-9EFF-F6FD504B12C7}" srcOrd="2" destOrd="0" presId="urn:microsoft.com/office/officeart/2018/5/layout/IconLeafLabelList"/>
    <dgm:cxn modelId="{F177A20F-A35B-43E3-A924-DBC83F7B6AD2}" type="presParOf" srcId="{F477E8B0-D89C-4F5A-8DE1-ECDD32B12D20}" destId="{FCFDC4F3-4E92-4045-939B-2F37DB2C14D7}" srcOrd="3" destOrd="0" presId="urn:microsoft.com/office/officeart/2018/5/layout/IconLeafLabelList"/>
    <dgm:cxn modelId="{A455A236-DC3D-4F6A-8482-1277663D9A2C}" type="presParOf" srcId="{09B94BDA-D068-4FDF-9974-A1C29BD20B78}" destId="{FF37F398-39A5-44BF-8220-4DA02657CB89}" srcOrd="3" destOrd="0" presId="urn:microsoft.com/office/officeart/2018/5/layout/IconLeafLabelList"/>
    <dgm:cxn modelId="{6568965D-4A9B-43CC-BE42-54F0C01E629D}" type="presParOf" srcId="{09B94BDA-D068-4FDF-9974-A1C29BD20B78}" destId="{ED87A1C8-3C73-43A3-83BF-4D87456E99FD}" srcOrd="4" destOrd="0" presId="urn:microsoft.com/office/officeart/2018/5/layout/IconLeafLabelList"/>
    <dgm:cxn modelId="{17C5FBF7-C7B0-4123-8A27-625820133D28}" type="presParOf" srcId="{ED87A1C8-3C73-43A3-83BF-4D87456E99FD}" destId="{54C75E8E-346A-4503-9723-8A1ACD2986C3}" srcOrd="0" destOrd="0" presId="urn:microsoft.com/office/officeart/2018/5/layout/IconLeafLabelList"/>
    <dgm:cxn modelId="{E1DD80AF-8C4E-4354-8090-CC97215A7806}" type="presParOf" srcId="{ED87A1C8-3C73-43A3-83BF-4D87456E99FD}" destId="{2DBE009D-74AD-47F7-9690-E256B06D038A}" srcOrd="1" destOrd="0" presId="urn:microsoft.com/office/officeart/2018/5/layout/IconLeafLabelList"/>
    <dgm:cxn modelId="{F5551C36-7D8A-4B3B-B41C-BFC862E36675}" type="presParOf" srcId="{ED87A1C8-3C73-43A3-83BF-4D87456E99FD}" destId="{27A6D0ED-EFD3-47F0-AAA8-5F39A0F8883A}" srcOrd="2" destOrd="0" presId="urn:microsoft.com/office/officeart/2018/5/layout/IconLeafLabelList"/>
    <dgm:cxn modelId="{2CAD7D48-8E13-4591-9A70-7BDC65FC0DED}" type="presParOf" srcId="{ED87A1C8-3C73-43A3-83BF-4D87456E99FD}" destId="{8916E0AE-B61F-4356-8397-5D6E0E3D4FB2}" srcOrd="3" destOrd="0" presId="urn:microsoft.com/office/officeart/2018/5/layout/IconLeafLabelList"/>
    <dgm:cxn modelId="{BA9F8CAA-0C78-4D9E-BD2B-0B130341D8BF}" type="presParOf" srcId="{09B94BDA-D068-4FDF-9974-A1C29BD20B78}" destId="{8BD2D263-398A-43F4-A2AC-C09CFFAF4727}" srcOrd="5" destOrd="0" presId="urn:microsoft.com/office/officeart/2018/5/layout/IconLeafLabelList"/>
    <dgm:cxn modelId="{00492FEA-F94B-4C5A-9393-C3F4F5DAADCA}" type="presParOf" srcId="{09B94BDA-D068-4FDF-9974-A1C29BD20B78}" destId="{8B57E380-8634-4093-BEAB-3E23AF9D2F94}" srcOrd="6" destOrd="0" presId="urn:microsoft.com/office/officeart/2018/5/layout/IconLeafLabelList"/>
    <dgm:cxn modelId="{967166A7-68B4-44ED-BDC2-2B8C07A3B5B8}" type="presParOf" srcId="{8B57E380-8634-4093-BEAB-3E23AF9D2F94}" destId="{6DA359BB-69E6-41F5-A4D5-65E420DF0B60}" srcOrd="0" destOrd="0" presId="urn:microsoft.com/office/officeart/2018/5/layout/IconLeafLabelList"/>
    <dgm:cxn modelId="{A2A99EFE-1E4F-49B4-9EE6-65D9CC296567}" type="presParOf" srcId="{8B57E380-8634-4093-BEAB-3E23AF9D2F94}" destId="{374BF0C9-F8BD-4EC4-9781-5DDC8E7A20C5}" srcOrd="1" destOrd="0" presId="urn:microsoft.com/office/officeart/2018/5/layout/IconLeafLabelList"/>
    <dgm:cxn modelId="{888AC053-969E-4F85-9948-D5FD8B3DA5F8}" type="presParOf" srcId="{8B57E380-8634-4093-BEAB-3E23AF9D2F94}" destId="{E790820D-7BC0-4BB6-A81D-24452BBB70F4}" srcOrd="2" destOrd="0" presId="urn:microsoft.com/office/officeart/2018/5/layout/IconLeafLabelList"/>
    <dgm:cxn modelId="{B2A0490B-0B64-49C4-A000-DB2167043D34}" type="presParOf" srcId="{8B57E380-8634-4093-BEAB-3E23AF9D2F94}" destId="{0A9D4D59-991F-487A-AA83-1B95C62B7A20}" srcOrd="3" destOrd="0" presId="urn:microsoft.com/office/officeart/2018/5/layout/IconLeafLabelList"/>
    <dgm:cxn modelId="{ABDEC6F5-46B5-4CB7-AE29-7902082833CF}" type="presParOf" srcId="{09B94BDA-D068-4FDF-9974-A1C29BD20B78}" destId="{572CA8C8-30C8-418B-9FFC-6501DDC63F48}" srcOrd="7" destOrd="0" presId="urn:microsoft.com/office/officeart/2018/5/layout/IconLeafLabelList"/>
    <dgm:cxn modelId="{F1A4C62D-2C53-4ED1-9241-6D48A6E39E28}" type="presParOf" srcId="{09B94BDA-D068-4FDF-9974-A1C29BD20B78}" destId="{9DE7AAF0-D972-43FC-BD10-41E045AC4A24}" srcOrd="8" destOrd="0" presId="urn:microsoft.com/office/officeart/2018/5/layout/IconLeafLabelList"/>
    <dgm:cxn modelId="{5A2D3D17-777B-4F59-B45E-00A6BEB540CE}" type="presParOf" srcId="{9DE7AAF0-D972-43FC-BD10-41E045AC4A24}" destId="{621BD2C2-A860-482C-BE00-35D66B623D0E}" srcOrd="0" destOrd="0" presId="urn:microsoft.com/office/officeart/2018/5/layout/IconLeafLabelList"/>
    <dgm:cxn modelId="{C0EEABE3-D0D1-46C5-9A1A-05B840CB2193}" type="presParOf" srcId="{9DE7AAF0-D972-43FC-BD10-41E045AC4A24}" destId="{84109990-B7A0-42B8-ADA7-73ECDAD983ED}" srcOrd="1" destOrd="0" presId="urn:microsoft.com/office/officeart/2018/5/layout/IconLeafLabelList"/>
    <dgm:cxn modelId="{23C3DE9B-B7A6-4135-A173-9E1251989B5B}" type="presParOf" srcId="{9DE7AAF0-D972-43FC-BD10-41E045AC4A24}" destId="{23316B5D-5B4A-4B04-B531-48DD2B38E44A}" srcOrd="2" destOrd="0" presId="urn:microsoft.com/office/officeart/2018/5/layout/IconLeafLabelList"/>
    <dgm:cxn modelId="{ADBEF20D-0754-41C5-B9C4-AF3B783F25AD}" type="presParOf" srcId="{9DE7AAF0-D972-43FC-BD10-41E045AC4A24}" destId="{83901A04-4C60-4BD0-B27B-E4F7E783DA6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432337-AB04-4B13-8307-DA0875F3CE0F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967E24-E0D5-4E77-B6E5-6A55CE753B03}">
      <dgm:prSet/>
      <dgm:spPr/>
      <dgm:t>
        <a:bodyPr/>
        <a:lstStyle/>
        <a:p>
          <a:r>
            <a:rPr lang="pt-PT" b="0" i="1" dirty="0"/>
            <a:t>O Obrasgov.br permite….</a:t>
          </a:r>
          <a:endParaRPr lang="en-US" i="1" dirty="0"/>
        </a:p>
      </dgm:t>
    </dgm:pt>
    <dgm:pt modelId="{640614E0-D682-4337-8FC9-2015E413932C}" type="parTrans" cxnId="{7F1AD70E-CED4-4950-B01F-368CE3934A4E}">
      <dgm:prSet/>
      <dgm:spPr/>
      <dgm:t>
        <a:bodyPr/>
        <a:lstStyle/>
        <a:p>
          <a:endParaRPr lang="en-US"/>
        </a:p>
      </dgm:t>
    </dgm:pt>
    <dgm:pt modelId="{1780D315-2BFF-4408-AFA0-278E0A83AB9A}" type="sibTrans" cxnId="{7F1AD70E-CED4-4950-B01F-368CE3934A4E}">
      <dgm:prSet/>
      <dgm:spPr/>
      <dgm:t>
        <a:bodyPr/>
        <a:lstStyle/>
        <a:p>
          <a:endParaRPr lang="en-US"/>
        </a:p>
      </dgm:t>
    </dgm:pt>
    <dgm:pt modelId="{A6E0570A-8F90-4582-A53A-D4932B70299F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pt-PT" dirty="0"/>
            <a:t>L</a:t>
          </a:r>
          <a:r>
            <a:rPr lang="pt-PT" b="0" i="0" dirty="0"/>
            <a:t>ocalizar os investimentos a partir de filtros de pesquisa;</a:t>
          </a:r>
          <a:endParaRPr lang="en-US" dirty="0"/>
        </a:p>
      </dgm:t>
    </dgm:pt>
    <dgm:pt modelId="{5ACB62DB-D7C6-421C-A69D-6407547833E7}" type="parTrans" cxnId="{B6CB394A-BAAC-4502-BF8F-C0B2225ADEE4}">
      <dgm:prSet/>
      <dgm:spPr/>
      <dgm:t>
        <a:bodyPr/>
        <a:lstStyle/>
        <a:p>
          <a:endParaRPr lang="en-US"/>
        </a:p>
      </dgm:t>
    </dgm:pt>
    <dgm:pt modelId="{0A814548-4ECE-47B1-A2D0-0FD5EDAA9661}" type="sibTrans" cxnId="{B6CB394A-BAAC-4502-BF8F-C0B2225ADEE4}">
      <dgm:prSet/>
      <dgm:spPr/>
      <dgm:t>
        <a:bodyPr/>
        <a:lstStyle/>
        <a:p>
          <a:endParaRPr lang="en-US"/>
        </a:p>
      </dgm:t>
    </dgm:pt>
    <dgm:pt modelId="{348F1B4E-C77E-4327-967D-0675FB5BB32D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pt-PT" dirty="0"/>
            <a:t>C</a:t>
          </a:r>
          <a:r>
            <a:rPr lang="pt-PT" b="0" i="0" dirty="0"/>
            <a:t>onhecer a </a:t>
          </a:r>
          <a:r>
            <a:rPr lang="pt-PT" b="0" i="0" dirty="0" err="1"/>
            <a:t>geolocalização</a:t>
          </a:r>
          <a:r>
            <a:rPr lang="pt-PT" b="0" i="0" dirty="0"/>
            <a:t> dos investimentos com recursos federais;</a:t>
          </a:r>
          <a:endParaRPr lang="en-US" dirty="0"/>
        </a:p>
      </dgm:t>
    </dgm:pt>
    <dgm:pt modelId="{FAAFCDAB-B081-432A-B6DD-10D419B48A07}" type="parTrans" cxnId="{4E85812C-7488-426D-995E-D50AA667193E}">
      <dgm:prSet/>
      <dgm:spPr/>
      <dgm:t>
        <a:bodyPr/>
        <a:lstStyle/>
        <a:p>
          <a:endParaRPr lang="en-US"/>
        </a:p>
      </dgm:t>
    </dgm:pt>
    <dgm:pt modelId="{30921FA6-4214-4BF2-8EB9-A172140BFC42}" type="sibTrans" cxnId="{4E85812C-7488-426D-995E-D50AA667193E}">
      <dgm:prSet/>
      <dgm:spPr/>
      <dgm:t>
        <a:bodyPr/>
        <a:lstStyle/>
        <a:p>
          <a:endParaRPr lang="en-US"/>
        </a:p>
      </dgm:t>
    </dgm:pt>
    <dgm:pt modelId="{2800181A-2F3C-414C-BB2D-9C5B9C7DC086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pt-PT" dirty="0"/>
            <a:t>T</a:t>
          </a:r>
          <a:r>
            <a:rPr lang="pt-PT" b="0" i="0" dirty="0"/>
            <a:t>er uma visão clara sobre a situação desses investimentos;</a:t>
          </a:r>
          <a:endParaRPr lang="en-US" dirty="0"/>
        </a:p>
      </dgm:t>
    </dgm:pt>
    <dgm:pt modelId="{FB8FDC4B-C773-4A1B-90ED-6FCF819A46D6}" type="parTrans" cxnId="{AD17241C-8A8D-4FE3-9272-4F9580F1CC00}">
      <dgm:prSet/>
      <dgm:spPr/>
      <dgm:t>
        <a:bodyPr/>
        <a:lstStyle/>
        <a:p>
          <a:endParaRPr lang="en-US"/>
        </a:p>
      </dgm:t>
    </dgm:pt>
    <dgm:pt modelId="{E5DD6F9D-0AB1-4B1E-93AA-15A8664B883F}" type="sibTrans" cxnId="{AD17241C-8A8D-4FE3-9272-4F9580F1CC00}">
      <dgm:prSet/>
      <dgm:spPr/>
      <dgm:t>
        <a:bodyPr/>
        <a:lstStyle/>
        <a:p>
          <a:endParaRPr lang="en-US"/>
        </a:p>
      </dgm:t>
    </dgm:pt>
    <dgm:pt modelId="{8B78D55B-C545-4271-8B4D-EDD5F23021A3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pt-PT" dirty="0"/>
            <a:t>C</a:t>
          </a:r>
          <a:r>
            <a:rPr lang="pt-PT" b="0" i="0" dirty="0"/>
            <a:t>onhecer o volume de recursos empregados em cada investimento; e</a:t>
          </a:r>
          <a:endParaRPr lang="en-US" dirty="0"/>
        </a:p>
      </dgm:t>
    </dgm:pt>
    <dgm:pt modelId="{0ED77E88-A10E-4BC5-AFDB-9C15AE4C8D41}" type="parTrans" cxnId="{73F0DF6A-DBEC-4902-841C-9E4A11C32EA0}">
      <dgm:prSet/>
      <dgm:spPr/>
      <dgm:t>
        <a:bodyPr/>
        <a:lstStyle/>
        <a:p>
          <a:endParaRPr lang="en-US"/>
        </a:p>
      </dgm:t>
    </dgm:pt>
    <dgm:pt modelId="{46C07832-6166-40C3-88FF-8455E7CB4452}" type="sibTrans" cxnId="{73F0DF6A-DBEC-4902-841C-9E4A11C32EA0}">
      <dgm:prSet/>
      <dgm:spPr/>
      <dgm:t>
        <a:bodyPr/>
        <a:lstStyle/>
        <a:p>
          <a:endParaRPr lang="en-US"/>
        </a:p>
      </dgm:t>
    </dgm:pt>
    <dgm:pt modelId="{6EB055DE-C08F-481B-AED2-547ED99BAA40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pt-PT" b="0" i="0" dirty="0"/>
            <a:t>Auxiliar na fiscalização e interagir com os gestores responsáveis pelas políticas executadas.</a:t>
          </a:r>
          <a:endParaRPr lang="en-US" dirty="0"/>
        </a:p>
      </dgm:t>
    </dgm:pt>
    <dgm:pt modelId="{A4C61714-424E-4DB6-A247-68A80B20AEF5}" type="parTrans" cxnId="{70FE9FF3-823D-45CD-99BD-1478F37AC01E}">
      <dgm:prSet/>
      <dgm:spPr/>
      <dgm:t>
        <a:bodyPr/>
        <a:lstStyle/>
        <a:p>
          <a:endParaRPr lang="en-US"/>
        </a:p>
      </dgm:t>
    </dgm:pt>
    <dgm:pt modelId="{D18DD980-7B0A-4188-8C87-E31E18FA9EB6}" type="sibTrans" cxnId="{70FE9FF3-823D-45CD-99BD-1478F37AC01E}">
      <dgm:prSet/>
      <dgm:spPr/>
      <dgm:t>
        <a:bodyPr/>
        <a:lstStyle/>
        <a:p>
          <a:endParaRPr lang="en-US"/>
        </a:p>
      </dgm:t>
    </dgm:pt>
    <dgm:pt modelId="{72A3D28D-457A-4453-B207-BFF3381B4D59}">
      <dgm:prSet/>
      <dgm:spPr/>
      <dgm:t>
        <a:bodyPr/>
        <a:lstStyle/>
        <a:p>
          <a:endParaRPr lang="en-US" dirty="0"/>
        </a:p>
      </dgm:t>
    </dgm:pt>
    <dgm:pt modelId="{46269045-AD96-44B0-962F-72CCE8C07C1E}" type="parTrans" cxnId="{080B8E03-472A-4724-A753-1321FC79A7E2}">
      <dgm:prSet/>
      <dgm:spPr/>
      <dgm:t>
        <a:bodyPr/>
        <a:lstStyle/>
        <a:p>
          <a:endParaRPr lang="pt-BR"/>
        </a:p>
      </dgm:t>
    </dgm:pt>
    <dgm:pt modelId="{74765009-1C35-4E2F-8080-CF97FDEC6A96}" type="sibTrans" cxnId="{080B8E03-472A-4724-A753-1321FC79A7E2}">
      <dgm:prSet/>
      <dgm:spPr/>
      <dgm:t>
        <a:bodyPr/>
        <a:lstStyle/>
        <a:p>
          <a:endParaRPr lang="pt-BR"/>
        </a:p>
      </dgm:t>
    </dgm:pt>
    <dgm:pt modelId="{F555C95E-EA70-43B6-A96E-1B06AAC10CF6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dirty="0"/>
        </a:p>
      </dgm:t>
    </dgm:pt>
    <dgm:pt modelId="{BC566E78-C36B-4C32-8916-EA36E12AB1EA}" type="parTrans" cxnId="{27985A62-CA73-47C1-86C6-02E04CBBB817}">
      <dgm:prSet/>
      <dgm:spPr/>
      <dgm:t>
        <a:bodyPr/>
        <a:lstStyle/>
        <a:p>
          <a:endParaRPr lang="pt-BR"/>
        </a:p>
      </dgm:t>
    </dgm:pt>
    <dgm:pt modelId="{7A361FCA-CA22-46F7-915E-140B02B7E22A}" type="sibTrans" cxnId="{27985A62-CA73-47C1-86C6-02E04CBBB817}">
      <dgm:prSet/>
      <dgm:spPr/>
      <dgm:t>
        <a:bodyPr/>
        <a:lstStyle/>
        <a:p>
          <a:endParaRPr lang="pt-BR"/>
        </a:p>
      </dgm:t>
    </dgm:pt>
    <dgm:pt modelId="{D1280330-9E4A-417B-BD7A-BF8ECBCCCD01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dirty="0"/>
        </a:p>
      </dgm:t>
    </dgm:pt>
    <dgm:pt modelId="{DC201C9C-AC63-4180-8F6A-4EB7A6BA2291}" type="parTrans" cxnId="{1E88653A-2E12-41E0-8CE3-4A09EF4923B9}">
      <dgm:prSet/>
      <dgm:spPr/>
      <dgm:t>
        <a:bodyPr/>
        <a:lstStyle/>
        <a:p>
          <a:endParaRPr lang="pt-BR"/>
        </a:p>
      </dgm:t>
    </dgm:pt>
    <dgm:pt modelId="{6E6C786E-46C2-42D1-BB7A-3910D02606FE}" type="sibTrans" cxnId="{1E88653A-2E12-41E0-8CE3-4A09EF4923B9}">
      <dgm:prSet/>
      <dgm:spPr/>
      <dgm:t>
        <a:bodyPr/>
        <a:lstStyle/>
        <a:p>
          <a:endParaRPr lang="pt-BR"/>
        </a:p>
      </dgm:t>
    </dgm:pt>
    <dgm:pt modelId="{D5012E90-AB3D-40E7-8A5C-0503E73A253F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dirty="0"/>
        </a:p>
      </dgm:t>
    </dgm:pt>
    <dgm:pt modelId="{58B09014-1C89-4519-8EA6-88106F1E0E8D}" type="parTrans" cxnId="{C0844F2F-4B81-4566-B05A-BFBD8BEE9F10}">
      <dgm:prSet/>
      <dgm:spPr/>
      <dgm:t>
        <a:bodyPr/>
        <a:lstStyle/>
        <a:p>
          <a:endParaRPr lang="pt-BR"/>
        </a:p>
      </dgm:t>
    </dgm:pt>
    <dgm:pt modelId="{3049E392-D1AF-463C-849C-786E25C39E9E}" type="sibTrans" cxnId="{C0844F2F-4B81-4566-B05A-BFBD8BEE9F10}">
      <dgm:prSet/>
      <dgm:spPr/>
      <dgm:t>
        <a:bodyPr/>
        <a:lstStyle/>
        <a:p>
          <a:endParaRPr lang="pt-BR"/>
        </a:p>
      </dgm:t>
    </dgm:pt>
    <dgm:pt modelId="{4DF38215-6254-4307-B79F-D1A633BB636F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dirty="0"/>
        </a:p>
      </dgm:t>
    </dgm:pt>
    <dgm:pt modelId="{9E6DDE09-B2C1-480A-9B7E-E5D4752774F3}" type="parTrans" cxnId="{4716E577-D2DC-4FCA-BD5A-B10DED4789A7}">
      <dgm:prSet/>
      <dgm:spPr/>
      <dgm:t>
        <a:bodyPr/>
        <a:lstStyle/>
        <a:p>
          <a:endParaRPr lang="pt-BR"/>
        </a:p>
      </dgm:t>
    </dgm:pt>
    <dgm:pt modelId="{44AC1399-2FC3-443B-A2F3-B80F2AEC729E}" type="sibTrans" cxnId="{4716E577-D2DC-4FCA-BD5A-B10DED4789A7}">
      <dgm:prSet/>
      <dgm:spPr/>
      <dgm:t>
        <a:bodyPr/>
        <a:lstStyle/>
        <a:p>
          <a:endParaRPr lang="pt-BR"/>
        </a:p>
      </dgm:t>
    </dgm:pt>
    <dgm:pt modelId="{0E1F0D16-8F3E-4A60-882F-67FB6C277CA9}" type="pres">
      <dgm:prSet presAssocID="{B8432337-AB04-4B13-8307-DA0875F3CE0F}" presName="linear" presStyleCnt="0">
        <dgm:presLayoutVars>
          <dgm:animLvl val="lvl"/>
          <dgm:resizeHandles val="exact"/>
        </dgm:presLayoutVars>
      </dgm:prSet>
      <dgm:spPr/>
    </dgm:pt>
    <dgm:pt modelId="{DB34EE16-A3B2-41E0-A99F-C05CD3E842FB}" type="pres">
      <dgm:prSet presAssocID="{8E967E24-E0D5-4E77-B6E5-6A55CE753B0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FC29F48-BA08-41D0-BF07-9F00E4E30D41}" type="pres">
      <dgm:prSet presAssocID="{8E967E24-E0D5-4E77-B6E5-6A55CE753B0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80B8E03-472A-4724-A753-1321FC79A7E2}" srcId="{8E967E24-E0D5-4E77-B6E5-6A55CE753B03}" destId="{72A3D28D-457A-4453-B207-BFF3381B4D59}" srcOrd="0" destOrd="0" parTransId="{46269045-AD96-44B0-962F-72CCE8C07C1E}" sibTransId="{74765009-1C35-4E2F-8080-CF97FDEC6A96}"/>
    <dgm:cxn modelId="{7F1AD70E-CED4-4950-B01F-368CE3934A4E}" srcId="{B8432337-AB04-4B13-8307-DA0875F3CE0F}" destId="{8E967E24-E0D5-4E77-B6E5-6A55CE753B03}" srcOrd="0" destOrd="0" parTransId="{640614E0-D682-4337-8FC9-2015E413932C}" sibTransId="{1780D315-2BFF-4408-AFA0-278E0A83AB9A}"/>
    <dgm:cxn modelId="{AD17241C-8A8D-4FE3-9272-4F9580F1CC00}" srcId="{8E967E24-E0D5-4E77-B6E5-6A55CE753B03}" destId="{2800181A-2F3C-414C-BB2D-9C5B9C7DC086}" srcOrd="5" destOrd="0" parTransId="{FB8FDC4B-C773-4A1B-90ED-6FCF819A46D6}" sibTransId="{E5DD6F9D-0AB1-4B1E-93AA-15A8664B883F}"/>
    <dgm:cxn modelId="{BF17AF1C-1BAA-485C-B81B-5AC0138F05EF}" type="presOf" srcId="{2800181A-2F3C-414C-BB2D-9C5B9C7DC086}" destId="{4FC29F48-BA08-41D0-BF07-9F00E4E30D41}" srcOrd="0" destOrd="5" presId="urn:microsoft.com/office/officeart/2005/8/layout/vList2"/>
    <dgm:cxn modelId="{4E85812C-7488-426D-995E-D50AA667193E}" srcId="{8E967E24-E0D5-4E77-B6E5-6A55CE753B03}" destId="{348F1B4E-C77E-4327-967D-0675FB5BB32D}" srcOrd="3" destOrd="0" parTransId="{FAAFCDAB-B081-432A-B6DD-10D419B48A07}" sibTransId="{30921FA6-4214-4BF2-8EB9-A172140BFC42}"/>
    <dgm:cxn modelId="{D2CC6C2D-A74D-4D81-A58A-4E5ABCD67302}" type="presOf" srcId="{8B78D55B-C545-4271-8B4D-EDD5F23021A3}" destId="{4FC29F48-BA08-41D0-BF07-9F00E4E30D41}" srcOrd="0" destOrd="7" presId="urn:microsoft.com/office/officeart/2005/8/layout/vList2"/>
    <dgm:cxn modelId="{C0844F2F-4B81-4566-B05A-BFBD8BEE9F10}" srcId="{8E967E24-E0D5-4E77-B6E5-6A55CE753B03}" destId="{D5012E90-AB3D-40E7-8A5C-0503E73A253F}" srcOrd="8" destOrd="0" parTransId="{58B09014-1C89-4519-8EA6-88106F1E0E8D}" sibTransId="{3049E392-D1AF-463C-849C-786E25C39E9E}"/>
    <dgm:cxn modelId="{99AB0C33-C2E8-42B4-9E90-B90EC89FCBAB}" type="presOf" srcId="{B8432337-AB04-4B13-8307-DA0875F3CE0F}" destId="{0E1F0D16-8F3E-4A60-882F-67FB6C277CA9}" srcOrd="0" destOrd="0" presId="urn:microsoft.com/office/officeart/2005/8/layout/vList2"/>
    <dgm:cxn modelId="{1E88653A-2E12-41E0-8CE3-4A09EF4923B9}" srcId="{8E967E24-E0D5-4E77-B6E5-6A55CE753B03}" destId="{D1280330-9E4A-417B-BD7A-BF8ECBCCCD01}" srcOrd="4" destOrd="0" parTransId="{DC201C9C-AC63-4180-8F6A-4EB7A6BA2291}" sibTransId="{6E6C786E-46C2-42D1-BB7A-3910D02606FE}"/>
    <dgm:cxn modelId="{3FEB8A5F-E096-482C-9F70-771F8F10F8A4}" type="presOf" srcId="{D5012E90-AB3D-40E7-8A5C-0503E73A253F}" destId="{4FC29F48-BA08-41D0-BF07-9F00E4E30D41}" srcOrd="0" destOrd="8" presId="urn:microsoft.com/office/officeart/2005/8/layout/vList2"/>
    <dgm:cxn modelId="{27985A62-CA73-47C1-86C6-02E04CBBB817}" srcId="{8E967E24-E0D5-4E77-B6E5-6A55CE753B03}" destId="{F555C95E-EA70-43B6-A96E-1B06AAC10CF6}" srcOrd="2" destOrd="0" parTransId="{BC566E78-C36B-4C32-8916-EA36E12AB1EA}" sibTransId="{7A361FCA-CA22-46F7-915E-140B02B7E22A}"/>
    <dgm:cxn modelId="{B6CB394A-BAAC-4502-BF8F-C0B2225ADEE4}" srcId="{8E967E24-E0D5-4E77-B6E5-6A55CE753B03}" destId="{A6E0570A-8F90-4582-A53A-D4932B70299F}" srcOrd="1" destOrd="0" parTransId="{5ACB62DB-D7C6-421C-A69D-6407547833E7}" sibTransId="{0A814548-4ECE-47B1-A2D0-0FD5EDAA9661}"/>
    <dgm:cxn modelId="{73F0DF6A-DBEC-4902-841C-9E4A11C32EA0}" srcId="{8E967E24-E0D5-4E77-B6E5-6A55CE753B03}" destId="{8B78D55B-C545-4271-8B4D-EDD5F23021A3}" srcOrd="7" destOrd="0" parTransId="{0ED77E88-A10E-4BC5-AFDB-9C15AE4C8D41}" sibTransId="{46C07832-6166-40C3-88FF-8455E7CB4452}"/>
    <dgm:cxn modelId="{B38BE44B-A4B0-408D-B65B-EDF63F7EC484}" type="presOf" srcId="{A6E0570A-8F90-4582-A53A-D4932B70299F}" destId="{4FC29F48-BA08-41D0-BF07-9F00E4E30D41}" srcOrd="0" destOrd="1" presId="urn:microsoft.com/office/officeart/2005/8/layout/vList2"/>
    <dgm:cxn modelId="{DB6B6856-D859-4BED-A5BB-575ADCEFD794}" type="presOf" srcId="{D1280330-9E4A-417B-BD7A-BF8ECBCCCD01}" destId="{4FC29F48-BA08-41D0-BF07-9F00E4E30D41}" srcOrd="0" destOrd="4" presId="urn:microsoft.com/office/officeart/2005/8/layout/vList2"/>
    <dgm:cxn modelId="{4716E577-D2DC-4FCA-BD5A-B10DED4789A7}" srcId="{8E967E24-E0D5-4E77-B6E5-6A55CE753B03}" destId="{4DF38215-6254-4307-B79F-D1A633BB636F}" srcOrd="6" destOrd="0" parTransId="{9E6DDE09-B2C1-480A-9B7E-E5D4752774F3}" sibTransId="{44AC1399-2FC3-443B-A2F3-B80F2AEC729E}"/>
    <dgm:cxn modelId="{9D5A057E-0AFF-4629-8267-4F2154FFA23E}" type="presOf" srcId="{348F1B4E-C77E-4327-967D-0675FB5BB32D}" destId="{4FC29F48-BA08-41D0-BF07-9F00E4E30D41}" srcOrd="0" destOrd="3" presId="urn:microsoft.com/office/officeart/2005/8/layout/vList2"/>
    <dgm:cxn modelId="{B04CB5AC-0CEC-488D-B851-C029FEE782F2}" type="presOf" srcId="{4DF38215-6254-4307-B79F-D1A633BB636F}" destId="{4FC29F48-BA08-41D0-BF07-9F00E4E30D41}" srcOrd="0" destOrd="6" presId="urn:microsoft.com/office/officeart/2005/8/layout/vList2"/>
    <dgm:cxn modelId="{9F63C1DC-13ED-4053-A54E-6DB4F911B5AE}" type="presOf" srcId="{F555C95E-EA70-43B6-A96E-1B06AAC10CF6}" destId="{4FC29F48-BA08-41D0-BF07-9F00E4E30D41}" srcOrd="0" destOrd="2" presId="urn:microsoft.com/office/officeart/2005/8/layout/vList2"/>
    <dgm:cxn modelId="{3B52A6EC-A614-4A30-AF16-CA4036EA1683}" type="presOf" srcId="{8E967E24-E0D5-4E77-B6E5-6A55CE753B03}" destId="{DB34EE16-A3B2-41E0-A99F-C05CD3E842FB}" srcOrd="0" destOrd="0" presId="urn:microsoft.com/office/officeart/2005/8/layout/vList2"/>
    <dgm:cxn modelId="{B05F77F3-567C-4657-88A3-378377E983CC}" type="presOf" srcId="{6EB055DE-C08F-481B-AED2-547ED99BAA40}" destId="{4FC29F48-BA08-41D0-BF07-9F00E4E30D41}" srcOrd="0" destOrd="9" presId="urn:microsoft.com/office/officeart/2005/8/layout/vList2"/>
    <dgm:cxn modelId="{70FE9FF3-823D-45CD-99BD-1478F37AC01E}" srcId="{8E967E24-E0D5-4E77-B6E5-6A55CE753B03}" destId="{6EB055DE-C08F-481B-AED2-547ED99BAA40}" srcOrd="9" destOrd="0" parTransId="{A4C61714-424E-4DB6-A247-68A80B20AEF5}" sibTransId="{D18DD980-7B0A-4188-8C87-E31E18FA9EB6}"/>
    <dgm:cxn modelId="{71FFE9F5-EA98-4F18-81F5-7FE6B7C5D02B}" type="presOf" srcId="{72A3D28D-457A-4453-B207-BFF3381B4D59}" destId="{4FC29F48-BA08-41D0-BF07-9F00E4E30D41}" srcOrd="0" destOrd="0" presId="urn:microsoft.com/office/officeart/2005/8/layout/vList2"/>
    <dgm:cxn modelId="{1D952C62-B591-482B-B9C4-0DA5878AD9E0}" type="presParOf" srcId="{0E1F0D16-8F3E-4A60-882F-67FB6C277CA9}" destId="{DB34EE16-A3B2-41E0-A99F-C05CD3E842FB}" srcOrd="0" destOrd="0" presId="urn:microsoft.com/office/officeart/2005/8/layout/vList2"/>
    <dgm:cxn modelId="{4D75715C-C3D1-4B67-BF52-BF047E927FFA}" type="presParOf" srcId="{0E1F0D16-8F3E-4A60-882F-67FB6C277CA9}" destId="{4FC29F48-BA08-41D0-BF07-9F00E4E30D4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ED8112-5A82-4656-9A61-0134FA5CC6E9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EF337B-8A9C-456A-B4EC-F83B6BC50A33}" type="pres">
      <dgm:prSet presAssocID="{D4ED8112-5A82-4656-9A61-0134FA5CC6E9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DD9FEE2-65CB-49D4-B513-4008CEF06276}" type="presOf" srcId="{D4ED8112-5A82-4656-9A61-0134FA5CC6E9}" destId="{91EF337B-8A9C-456A-B4EC-F83B6BC50A33}" srcOrd="0" destOrd="0" presId="urn:microsoft.com/office/officeart/2005/8/layout/vList2"/>
  </dgm:cxnLst>
  <dgm:bg/>
  <dgm:whole>
    <a:ln w="12700"/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11475A-D2F0-4644-9F87-F8375D0CE00E}" type="doc">
      <dgm:prSet loTypeId="urn:microsoft.com/office/officeart/2005/8/layout/hierarchy5" loCatId="hierarchy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826C76D7-6462-482B-9386-7F6F386CB8F8}">
      <dgm:prSet phldrT="[Texto]" phldr="0"/>
      <dgm:spPr/>
      <dgm:t>
        <a:bodyPr/>
        <a:lstStyle/>
        <a:p>
          <a:pPr rtl="0"/>
          <a:r>
            <a:rPr lang="pt-BR">
              <a:latin typeface="Calibri Light" panose="020F0302020204030204"/>
            </a:rPr>
            <a:t>Implementação de Políticas Públicas</a:t>
          </a:r>
          <a:endParaRPr lang="pt-BR"/>
        </a:p>
      </dgm:t>
    </dgm:pt>
    <dgm:pt modelId="{55E2A080-54DC-4BAA-B125-7DC18269196B}" type="parTrans" cxnId="{E1D0AD7E-C2E9-4C2E-A21E-64A6970620CC}">
      <dgm:prSet/>
      <dgm:spPr/>
      <dgm:t>
        <a:bodyPr/>
        <a:lstStyle/>
        <a:p>
          <a:endParaRPr lang="pt-BR"/>
        </a:p>
      </dgm:t>
    </dgm:pt>
    <dgm:pt modelId="{FB0B9C87-F20B-4DF6-BC0B-8C94F443E3EB}" type="sibTrans" cxnId="{E1D0AD7E-C2E9-4C2E-A21E-64A6970620CC}">
      <dgm:prSet/>
      <dgm:spPr/>
      <dgm:t>
        <a:bodyPr/>
        <a:lstStyle/>
        <a:p>
          <a:endParaRPr lang="pt-BR"/>
        </a:p>
      </dgm:t>
    </dgm:pt>
    <dgm:pt modelId="{D9B266F7-99BC-4A37-8121-FF5798F95E8C}">
      <dgm:prSet phldrT="[Texto]" phldr="0"/>
      <dgm:spPr/>
      <dgm:t>
        <a:bodyPr/>
        <a:lstStyle/>
        <a:p>
          <a:r>
            <a:rPr lang="pt-BR">
              <a:latin typeface="Calibri Light" panose="020F0302020204030204"/>
            </a:rPr>
            <a:t>Transferências</a:t>
          </a:r>
          <a:endParaRPr lang="pt-BR"/>
        </a:p>
      </dgm:t>
    </dgm:pt>
    <dgm:pt modelId="{ABA10277-A191-4DBE-A4C7-6808F175CBA3}" type="parTrans" cxnId="{94755A00-5BB6-4B24-8CCF-EECA86B6C2C3}">
      <dgm:prSet/>
      <dgm:spPr/>
      <dgm:t>
        <a:bodyPr/>
        <a:lstStyle/>
        <a:p>
          <a:endParaRPr lang="pt-BR"/>
        </a:p>
      </dgm:t>
    </dgm:pt>
    <dgm:pt modelId="{07272249-12AC-4F93-8C84-39F9280CCBE9}" type="sibTrans" cxnId="{94755A00-5BB6-4B24-8CCF-EECA86B6C2C3}">
      <dgm:prSet/>
      <dgm:spPr/>
      <dgm:t>
        <a:bodyPr/>
        <a:lstStyle/>
        <a:p>
          <a:endParaRPr lang="pt-BR"/>
        </a:p>
      </dgm:t>
    </dgm:pt>
    <dgm:pt modelId="{74ACC795-85D9-4B56-8D78-37432EB9F699}">
      <dgm:prSet phldrT="[Texto]" phldr="0"/>
      <dgm:spPr/>
      <dgm:t>
        <a:bodyPr/>
        <a:lstStyle/>
        <a:p>
          <a:r>
            <a:rPr lang="pt-BR">
              <a:latin typeface="Calibri Light" panose="020F0302020204030204"/>
            </a:rPr>
            <a:t>Doações</a:t>
          </a:r>
          <a:endParaRPr lang="pt-BR"/>
        </a:p>
      </dgm:t>
    </dgm:pt>
    <dgm:pt modelId="{1F157887-F03A-4B33-B192-1D3DBF72F651}" type="parTrans" cxnId="{08F8395A-64DA-4AF6-B37F-6A06C9355387}">
      <dgm:prSet/>
      <dgm:spPr/>
      <dgm:t>
        <a:bodyPr/>
        <a:lstStyle/>
        <a:p>
          <a:endParaRPr lang="pt-BR"/>
        </a:p>
      </dgm:t>
    </dgm:pt>
    <dgm:pt modelId="{5E96676B-B26F-48E3-843A-41A1D01AE57B}" type="sibTrans" cxnId="{08F8395A-64DA-4AF6-B37F-6A06C9355387}">
      <dgm:prSet/>
      <dgm:spPr/>
      <dgm:t>
        <a:bodyPr/>
        <a:lstStyle/>
        <a:p>
          <a:endParaRPr lang="pt-BR"/>
        </a:p>
      </dgm:t>
    </dgm:pt>
    <dgm:pt modelId="{94440053-A97E-4DEE-B547-CFE009B28AAF}">
      <dgm:prSet phldrT="[Texto]" phldr="0"/>
      <dgm:spPr/>
      <dgm:t>
        <a:bodyPr/>
        <a:lstStyle/>
        <a:p>
          <a:r>
            <a:rPr lang="pt-BR">
              <a:latin typeface="Calibri Light" panose="020F0302020204030204"/>
            </a:rPr>
            <a:t>Renúncias</a:t>
          </a:r>
          <a:endParaRPr lang="pt-BR"/>
        </a:p>
      </dgm:t>
    </dgm:pt>
    <dgm:pt modelId="{E16FEADA-F3EE-4A40-8ABB-B65E2DB1A178}" type="parTrans" cxnId="{7C65ED24-CB02-44BC-8943-EF3AA344C071}">
      <dgm:prSet/>
      <dgm:spPr/>
      <dgm:t>
        <a:bodyPr/>
        <a:lstStyle/>
        <a:p>
          <a:endParaRPr lang="pt-BR"/>
        </a:p>
      </dgm:t>
    </dgm:pt>
    <dgm:pt modelId="{45F890FD-0E6F-4A07-B013-B8EC38A0CE8B}" type="sibTrans" cxnId="{7C65ED24-CB02-44BC-8943-EF3AA344C071}">
      <dgm:prSet/>
      <dgm:spPr/>
      <dgm:t>
        <a:bodyPr/>
        <a:lstStyle/>
        <a:p>
          <a:endParaRPr lang="pt-BR"/>
        </a:p>
      </dgm:t>
    </dgm:pt>
    <dgm:pt modelId="{F2469B07-FB8F-42B0-9FB4-57CB81479820}">
      <dgm:prSet phldrT="[Texto]" phldr="0"/>
      <dgm:spPr/>
      <dgm:t>
        <a:bodyPr/>
        <a:lstStyle/>
        <a:p>
          <a:r>
            <a:rPr lang="pt-BR">
              <a:latin typeface="Calibri Light" panose="020F0302020204030204"/>
            </a:rPr>
            <a:t>TED</a:t>
          </a:r>
          <a:endParaRPr lang="pt-BR"/>
        </a:p>
      </dgm:t>
    </dgm:pt>
    <dgm:pt modelId="{971FF55A-5FC6-4F4F-B16D-27B7308A1626}" type="parTrans" cxnId="{7B255BC1-5493-462B-AB63-AC79BC9F37DE}">
      <dgm:prSet/>
      <dgm:spPr/>
      <dgm:t>
        <a:bodyPr/>
        <a:lstStyle/>
        <a:p>
          <a:endParaRPr lang="pt-BR"/>
        </a:p>
      </dgm:t>
    </dgm:pt>
    <dgm:pt modelId="{2E91F47D-6282-4424-8A4E-3D1D2BFFBF57}" type="sibTrans" cxnId="{7B255BC1-5493-462B-AB63-AC79BC9F37DE}">
      <dgm:prSet/>
      <dgm:spPr/>
      <dgm:t>
        <a:bodyPr/>
        <a:lstStyle/>
        <a:p>
          <a:endParaRPr lang="pt-BR"/>
        </a:p>
      </dgm:t>
    </dgm:pt>
    <dgm:pt modelId="{0E7ACD62-314B-4BF2-AAE4-D2848BE1001C}">
      <dgm:prSet phldr="0"/>
      <dgm:spPr/>
      <dgm:t>
        <a:bodyPr/>
        <a:lstStyle/>
        <a:p>
          <a:r>
            <a:rPr lang="pt-BR">
              <a:latin typeface="Calibri Light" panose="020F0302020204030204"/>
            </a:rPr>
            <a:t>Cooperação</a:t>
          </a:r>
        </a:p>
      </dgm:t>
    </dgm:pt>
    <dgm:pt modelId="{64636157-5592-481C-A916-DBEB392DA4A9}" type="parTrans" cxnId="{B7AA1F0E-B4C1-4C3C-A74B-A984EB09F9BF}">
      <dgm:prSet/>
      <dgm:spPr/>
      <dgm:t>
        <a:bodyPr/>
        <a:lstStyle/>
        <a:p>
          <a:endParaRPr lang="pt-BR"/>
        </a:p>
      </dgm:t>
    </dgm:pt>
    <dgm:pt modelId="{AB971F3E-8832-42E4-9AC9-B6E88613AE36}" type="sibTrans" cxnId="{B7AA1F0E-B4C1-4C3C-A74B-A984EB09F9BF}">
      <dgm:prSet/>
      <dgm:spPr/>
      <dgm:t>
        <a:bodyPr/>
        <a:lstStyle/>
        <a:p>
          <a:endParaRPr lang="pt-BR"/>
        </a:p>
      </dgm:t>
    </dgm:pt>
    <dgm:pt modelId="{9C458DA3-4337-44AF-9B2C-DB58D8E4691E}" type="pres">
      <dgm:prSet presAssocID="{E411475A-D2F0-4644-9F87-F8375D0CE00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008FAD-2397-49A6-A3A7-42203FC0AB44}" type="pres">
      <dgm:prSet presAssocID="{E411475A-D2F0-4644-9F87-F8375D0CE00E}" presName="hierFlow" presStyleCnt="0"/>
      <dgm:spPr/>
    </dgm:pt>
    <dgm:pt modelId="{6DF257DE-48EB-4F32-80E8-77623C402F2A}" type="pres">
      <dgm:prSet presAssocID="{E411475A-D2F0-4644-9F87-F8375D0CE00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F209C8E-89D5-412D-A6EE-15FAC4909DDA}" type="pres">
      <dgm:prSet presAssocID="{826C76D7-6462-482B-9386-7F6F386CB8F8}" presName="Name17" presStyleCnt="0"/>
      <dgm:spPr/>
    </dgm:pt>
    <dgm:pt modelId="{C5A3EA11-DE71-48A7-B1BD-2AD2897CF0D6}" type="pres">
      <dgm:prSet presAssocID="{826C76D7-6462-482B-9386-7F6F386CB8F8}" presName="level1Shape" presStyleLbl="node0" presStyleIdx="0" presStyleCnt="1">
        <dgm:presLayoutVars>
          <dgm:chPref val="3"/>
        </dgm:presLayoutVars>
      </dgm:prSet>
      <dgm:spPr/>
    </dgm:pt>
    <dgm:pt modelId="{A630C26A-48D1-46CC-8238-8AB9D19D8828}" type="pres">
      <dgm:prSet presAssocID="{826C76D7-6462-482B-9386-7F6F386CB8F8}" presName="hierChild2" presStyleCnt="0"/>
      <dgm:spPr/>
    </dgm:pt>
    <dgm:pt modelId="{41583499-0665-4BA8-9735-CAD65CC473F2}" type="pres">
      <dgm:prSet presAssocID="{ABA10277-A191-4DBE-A4C7-6808F175CBA3}" presName="Name25" presStyleLbl="parChTrans1D2" presStyleIdx="0" presStyleCnt="5"/>
      <dgm:spPr/>
    </dgm:pt>
    <dgm:pt modelId="{1896D9F2-09D0-4B87-B148-B866FE533F60}" type="pres">
      <dgm:prSet presAssocID="{ABA10277-A191-4DBE-A4C7-6808F175CBA3}" presName="connTx" presStyleLbl="parChTrans1D2" presStyleIdx="0" presStyleCnt="5"/>
      <dgm:spPr/>
    </dgm:pt>
    <dgm:pt modelId="{A9E1F200-01D2-4847-94A5-8AE3418B461F}" type="pres">
      <dgm:prSet presAssocID="{D9B266F7-99BC-4A37-8121-FF5798F95E8C}" presName="Name30" presStyleCnt="0"/>
      <dgm:spPr/>
    </dgm:pt>
    <dgm:pt modelId="{F95953DA-CCF9-40B3-A050-325DADD9D618}" type="pres">
      <dgm:prSet presAssocID="{D9B266F7-99BC-4A37-8121-FF5798F95E8C}" presName="level2Shape" presStyleLbl="node2" presStyleIdx="0" presStyleCnt="5"/>
      <dgm:spPr/>
    </dgm:pt>
    <dgm:pt modelId="{E0156A0B-304A-411C-9B1C-5ABA493DA04D}" type="pres">
      <dgm:prSet presAssocID="{D9B266F7-99BC-4A37-8121-FF5798F95E8C}" presName="hierChild3" presStyleCnt="0"/>
      <dgm:spPr/>
    </dgm:pt>
    <dgm:pt modelId="{856479D5-499D-4CFD-8E67-E61C7370F2D9}" type="pres">
      <dgm:prSet presAssocID="{1F157887-F03A-4B33-B192-1D3DBF72F651}" presName="Name25" presStyleLbl="parChTrans1D2" presStyleIdx="1" presStyleCnt="5"/>
      <dgm:spPr/>
    </dgm:pt>
    <dgm:pt modelId="{367B0E72-F269-42A0-A0A7-F09FFE9231D3}" type="pres">
      <dgm:prSet presAssocID="{1F157887-F03A-4B33-B192-1D3DBF72F651}" presName="connTx" presStyleLbl="parChTrans1D2" presStyleIdx="1" presStyleCnt="5"/>
      <dgm:spPr/>
    </dgm:pt>
    <dgm:pt modelId="{07357642-F4B7-4385-ADD9-1058DC3E60D6}" type="pres">
      <dgm:prSet presAssocID="{74ACC795-85D9-4B56-8D78-37432EB9F699}" presName="Name30" presStyleCnt="0"/>
      <dgm:spPr/>
    </dgm:pt>
    <dgm:pt modelId="{1F04A9B7-FEC0-4343-A684-D2ABB17BC831}" type="pres">
      <dgm:prSet presAssocID="{74ACC795-85D9-4B56-8D78-37432EB9F699}" presName="level2Shape" presStyleLbl="node2" presStyleIdx="1" presStyleCnt="5"/>
      <dgm:spPr/>
    </dgm:pt>
    <dgm:pt modelId="{73618535-0383-4198-ACDE-E41C2BC10A19}" type="pres">
      <dgm:prSet presAssocID="{74ACC795-85D9-4B56-8D78-37432EB9F699}" presName="hierChild3" presStyleCnt="0"/>
      <dgm:spPr/>
    </dgm:pt>
    <dgm:pt modelId="{130BACC8-A16C-4DC5-B5DF-8842A2CA1A56}" type="pres">
      <dgm:prSet presAssocID="{E16FEADA-F3EE-4A40-8ABB-B65E2DB1A178}" presName="Name25" presStyleLbl="parChTrans1D2" presStyleIdx="2" presStyleCnt="5"/>
      <dgm:spPr/>
    </dgm:pt>
    <dgm:pt modelId="{1D824532-0854-4EA7-9C2B-EDBD9E22EFE9}" type="pres">
      <dgm:prSet presAssocID="{E16FEADA-F3EE-4A40-8ABB-B65E2DB1A178}" presName="connTx" presStyleLbl="parChTrans1D2" presStyleIdx="2" presStyleCnt="5"/>
      <dgm:spPr/>
    </dgm:pt>
    <dgm:pt modelId="{B6D1E149-3BAF-4C0B-B310-69D26B9D7556}" type="pres">
      <dgm:prSet presAssocID="{94440053-A97E-4DEE-B547-CFE009B28AAF}" presName="Name30" presStyleCnt="0"/>
      <dgm:spPr/>
    </dgm:pt>
    <dgm:pt modelId="{F1C6F235-303E-44CB-B169-3673CD4BEA8B}" type="pres">
      <dgm:prSet presAssocID="{94440053-A97E-4DEE-B547-CFE009B28AAF}" presName="level2Shape" presStyleLbl="node2" presStyleIdx="2" presStyleCnt="5"/>
      <dgm:spPr/>
    </dgm:pt>
    <dgm:pt modelId="{7E6B98EC-8520-492C-B9DB-6DEACB9AAD28}" type="pres">
      <dgm:prSet presAssocID="{94440053-A97E-4DEE-B547-CFE009B28AAF}" presName="hierChild3" presStyleCnt="0"/>
      <dgm:spPr/>
    </dgm:pt>
    <dgm:pt modelId="{C12EC1D1-958C-4120-8F40-29B3C4467967}" type="pres">
      <dgm:prSet presAssocID="{971FF55A-5FC6-4F4F-B16D-27B7308A1626}" presName="Name25" presStyleLbl="parChTrans1D2" presStyleIdx="3" presStyleCnt="5"/>
      <dgm:spPr/>
    </dgm:pt>
    <dgm:pt modelId="{DD97DDF7-D8B3-477F-A64A-E8E77A325741}" type="pres">
      <dgm:prSet presAssocID="{971FF55A-5FC6-4F4F-B16D-27B7308A1626}" presName="connTx" presStyleLbl="parChTrans1D2" presStyleIdx="3" presStyleCnt="5"/>
      <dgm:spPr/>
    </dgm:pt>
    <dgm:pt modelId="{50435B30-AA67-4A26-9A95-FD2FAA9AFCB6}" type="pres">
      <dgm:prSet presAssocID="{F2469B07-FB8F-42B0-9FB4-57CB81479820}" presName="Name30" presStyleCnt="0"/>
      <dgm:spPr/>
    </dgm:pt>
    <dgm:pt modelId="{D1507419-490C-4CD5-BAFB-C56E9AB710B2}" type="pres">
      <dgm:prSet presAssocID="{F2469B07-FB8F-42B0-9FB4-57CB81479820}" presName="level2Shape" presStyleLbl="node2" presStyleIdx="3" presStyleCnt="5"/>
      <dgm:spPr/>
    </dgm:pt>
    <dgm:pt modelId="{E2557E11-2329-4311-AE78-E5752E72908A}" type="pres">
      <dgm:prSet presAssocID="{F2469B07-FB8F-42B0-9FB4-57CB81479820}" presName="hierChild3" presStyleCnt="0"/>
      <dgm:spPr/>
    </dgm:pt>
    <dgm:pt modelId="{4A6E6081-0B75-41EE-8744-4F8B23F7B2B2}" type="pres">
      <dgm:prSet presAssocID="{64636157-5592-481C-A916-DBEB392DA4A9}" presName="Name25" presStyleLbl="parChTrans1D2" presStyleIdx="4" presStyleCnt="5"/>
      <dgm:spPr/>
    </dgm:pt>
    <dgm:pt modelId="{73F15037-C127-4F96-AD10-520C11921541}" type="pres">
      <dgm:prSet presAssocID="{64636157-5592-481C-A916-DBEB392DA4A9}" presName="connTx" presStyleLbl="parChTrans1D2" presStyleIdx="4" presStyleCnt="5"/>
      <dgm:spPr/>
    </dgm:pt>
    <dgm:pt modelId="{51A38410-892B-4915-9959-AE9686D04678}" type="pres">
      <dgm:prSet presAssocID="{0E7ACD62-314B-4BF2-AAE4-D2848BE1001C}" presName="Name30" presStyleCnt="0"/>
      <dgm:spPr/>
    </dgm:pt>
    <dgm:pt modelId="{3730036C-9931-4EA0-B7ED-6D382BBE1D58}" type="pres">
      <dgm:prSet presAssocID="{0E7ACD62-314B-4BF2-AAE4-D2848BE1001C}" presName="level2Shape" presStyleLbl="node2" presStyleIdx="4" presStyleCnt="5"/>
      <dgm:spPr/>
    </dgm:pt>
    <dgm:pt modelId="{2819D741-2FA0-4F3A-856D-F91C4DB0955A}" type="pres">
      <dgm:prSet presAssocID="{0E7ACD62-314B-4BF2-AAE4-D2848BE1001C}" presName="hierChild3" presStyleCnt="0"/>
      <dgm:spPr/>
    </dgm:pt>
    <dgm:pt modelId="{9810CD03-9815-49ED-9868-5A8D7AB92EA1}" type="pres">
      <dgm:prSet presAssocID="{E411475A-D2F0-4644-9F87-F8375D0CE00E}" presName="bgShapesFlow" presStyleCnt="0"/>
      <dgm:spPr/>
    </dgm:pt>
  </dgm:ptLst>
  <dgm:cxnLst>
    <dgm:cxn modelId="{94755A00-5BB6-4B24-8CCF-EECA86B6C2C3}" srcId="{826C76D7-6462-482B-9386-7F6F386CB8F8}" destId="{D9B266F7-99BC-4A37-8121-FF5798F95E8C}" srcOrd="0" destOrd="0" parTransId="{ABA10277-A191-4DBE-A4C7-6808F175CBA3}" sibTransId="{07272249-12AC-4F93-8C84-39F9280CCBE9}"/>
    <dgm:cxn modelId="{DB268603-5B4D-4C08-AA0F-273FDA2214C9}" type="presOf" srcId="{1F157887-F03A-4B33-B192-1D3DBF72F651}" destId="{856479D5-499D-4CFD-8E67-E61C7370F2D9}" srcOrd="0" destOrd="0" presId="urn:microsoft.com/office/officeart/2005/8/layout/hierarchy5"/>
    <dgm:cxn modelId="{B7AA1F0E-B4C1-4C3C-A74B-A984EB09F9BF}" srcId="{826C76D7-6462-482B-9386-7F6F386CB8F8}" destId="{0E7ACD62-314B-4BF2-AAE4-D2848BE1001C}" srcOrd="4" destOrd="0" parTransId="{64636157-5592-481C-A916-DBEB392DA4A9}" sibTransId="{AB971F3E-8832-42E4-9AC9-B6E88613AE36}"/>
    <dgm:cxn modelId="{F71F301D-2918-4733-8E84-8D23CBC46455}" type="presOf" srcId="{E411475A-D2F0-4644-9F87-F8375D0CE00E}" destId="{9C458DA3-4337-44AF-9B2C-DB58D8E4691E}" srcOrd="0" destOrd="0" presId="urn:microsoft.com/office/officeart/2005/8/layout/hierarchy5"/>
    <dgm:cxn modelId="{4E462021-34E5-4000-8960-588C24E97643}" type="presOf" srcId="{971FF55A-5FC6-4F4F-B16D-27B7308A1626}" destId="{DD97DDF7-D8B3-477F-A64A-E8E77A325741}" srcOrd="1" destOrd="0" presId="urn:microsoft.com/office/officeart/2005/8/layout/hierarchy5"/>
    <dgm:cxn modelId="{7C65ED24-CB02-44BC-8943-EF3AA344C071}" srcId="{826C76D7-6462-482B-9386-7F6F386CB8F8}" destId="{94440053-A97E-4DEE-B547-CFE009B28AAF}" srcOrd="2" destOrd="0" parTransId="{E16FEADA-F3EE-4A40-8ABB-B65E2DB1A178}" sibTransId="{45F890FD-0E6F-4A07-B013-B8EC38A0CE8B}"/>
    <dgm:cxn modelId="{CAAA832B-26D0-4D2B-A632-F2A1A9193AEB}" type="presOf" srcId="{E16FEADA-F3EE-4A40-8ABB-B65E2DB1A178}" destId="{1D824532-0854-4EA7-9C2B-EDBD9E22EFE9}" srcOrd="1" destOrd="0" presId="urn:microsoft.com/office/officeart/2005/8/layout/hierarchy5"/>
    <dgm:cxn modelId="{CED00632-4FC8-4F5A-82F8-A14063A0C2B2}" type="presOf" srcId="{64636157-5592-481C-A916-DBEB392DA4A9}" destId="{73F15037-C127-4F96-AD10-520C11921541}" srcOrd="1" destOrd="0" presId="urn:microsoft.com/office/officeart/2005/8/layout/hierarchy5"/>
    <dgm:cxn modelId="{D8E32E3D-31B4-4066-961B-F357AE89839F}" type="presOf" srcId="{971FF55A-5FC6-4F4F-B16D-27B7308A1626}" destId="{C12EC1D1-958C-4120-8F40-29B3C4467967}" srcOrd="0" destOrd="0" presId="urn:microsoft.com/office/officeart/2005/8/layout/hierarchy5"/>
    <dgm:cxn modelId="{401A753F-127C-4B2A-8E2B-7922BA444544}" type="presOf" srcId="{D9B266F7-99BC-4A37-8121-FF5798F95E8C}" destId="{F95953DA-CCF9-40B3-A050-325DADD9D618}" srcOrd="0" destOrd="0" presId="urn:microsoft.com/office/officeart/2005/8/layout/hierarchy5"/>
    <dgm:cxn modelId="{A579194A-566A-49CE-8286-78F23666694B}" type="presOf" srcId="{64636157-5592-481C-A916-DBEB392DA4A9}" destId="{4A6E6081-0B75-41EE-8744-4F8B23F7B2B2}" srcOrd="0" destOrd="0" presId="urn:microsoft.com/office/officeart/2005/8/layout/hierarchy5"/>
    <dgm:cxn modelId="{7A0B2456-6DC6-4B49-9160-7C12B4D87C67}" type="presOf" srcId="{F2469B07-FB8F-42B0-9FB4-57CB81479820}" destId="{D1507419-490C-4CD5-BAFB-C56E9AB710B2}" srcOrd="0" destOrd="0" presId="urn:microsoft.com/office/officeart/2005/8/layout/hierarchy5"/>
    <dgm:cxn modelId="{08F8395A-64DA-4AF6-B37F-6A06C9355387}" srcId="{826C76D7-6462-482B-9386-7F6F386CB8F8}" destId="{74ACC795-85D9-4B56-8D78-37432EB9F699}" srcOrd="1" destOrd="0" parTransId="{1F157887-F03A-4B33-B192-1D3DBF72F651}" sibTransId="{5E96676B-B26F-48E3-843A-41A1D01AE57B}"/>
    <dgm:cxn modelId="{5F1C7D5A-507C-4830-9C87-9AC0B8FEB7E1}" type="presOf" srcId="{ABA10277-A191-4DBE-A4C7-6808F175CBA3}" destId="{41583499-0665-4BA8-9735-CAD65CC473F2}" srcOrd="0" destOrd="0" presId="urn:microsoft.com/office/officeart/2005/8/layout/hierarchy5"/>
    <dgm:cxn modelId="{E1D0AD7E-C2E9-4C2E-A21E-64A6970620CC}" srcId="{E411475A-D2F0-4644-9F87-F8375D0CE00E}" destId="{826C76D7-6462-482B-9386-7F6F386CB8F8}" srcOrd="0" destOrd="0" parTransId="{55E2A080-54DC-4BAA-B125-7DC18269196B}" sibTransId="{FB0B9C87-F20B-4DF6-BC0B-8C94F443E3EB}"/>
    <dgm:cxn modelId="{80529B92-B0BF-4FA3-BEC7-B5DD7C6937D0}" type="presOf" srcId="{0E7ACD62-314B-4BF2-AAE4-D2848BE1001C}" destId="{3730036C-9931-4EA0-B7ED-6D382BBE1D58}" srcOrd="0" destOrd="0" presId="urn:microsoft.com/office/officeart/2005/8/layout/hierarchy5"/>
    <dgm:cxn modelId="{14334095-C0CF-405C-9177-B893D9D0985C}" type="presOf" srcId="{74ACC795-85D9-4B56-8D78-37432EB9F699}" destId="{1F04A9B7-FEC0-4343-A684-D2ABB17BC831}" srcOrd="0" destOrd="0" presId="urn:microsoft.com/office/officeart/2005/8/layout/hierarchy5"/>
    <dgm:cxn modelId="{9CE03098-31C8-4119-9A89-59F56373F6E4}" type="presOf" srcId="{E16FEADA-F3EE-4A40-8ABB-B65E2DB1A178}" destId="{130BACC8-A16C-4DC5-B5DF-8842A2CA1A56}" srcOrd="0" destOrd="0" presId="urn:microsoft.com/office/officeart/2005/8/layout/hierarchy5"/>
    <dgm:cxn modelId="{212F0AA4-E00D-47D6-AD13-CF2BE2D93B61}" type="presOf" srcId="{826C76D7-6462-482B-9386-7F6F386CB8F8}" destId="{C5A3EA11-DE71-48A7-B1BD-2AD2897CF0D6}" srcOrd="0" destOrd="0" presId="urn:microsoft.com/office/officeart/2005/8/layout/hierarchy5"/>
    <dgm:cxn modelId="{7E66D8B5-6CFB-415E-8C98-404B34387F32}" type="presOf" srcId="{1F157887-F03A-4B33-B192-1D3DBF72F651}" destId="{367B0E72-F269-42A0-A0A7-F09FFE9231D3}" srcOrd="1" destOrd="0" presId="urn:microsoft.com/office/officeart/2005/8/layout/hierarchy5"/>
    <dgm:cxn modelId="{5C47B1C0-28E8-4A07-8576-F76F18B3959D}" type="presOf" srcId="{94440053-A97E-4DEE-B547-CFE009B28AAF}" destId="{F1C6F235-303E-44CB-B169-3673CD4BEA8B}" srcOrd="0" destOrd="0" presId="urn:microsoft.com/office/officeart/2005/8/layout/hierarchy5"/>
    <dgm:cxn modelId="{7B255BC1-5493-462B-AB63-AC79BC9F37DE}" srcId="{826C76D7-6462-482B-9386-7F6F386CB8F8}" destId="{F2469B07-FB8F-42B0-9FB4-57CB81479820}" srcOrd="3" destOrd="0" parTransId="{971FF55A-5FC6-4F4F-B16D-27B7308A1626}" sibTransId="{2E91F47D-6282-4424-8A4E-3D1D2BFFBF57}"/>
    <dgm:cxn modelId="{331974D1-5E5A-43F2-98E2-1ACD95404DC7}" type="presOf" srcId="{ABA10277-A191-4DBE-A4C7-6808F175CBA3}" destId="{1896D9F2-09D0-4B87-B148-B866FE533F60}" srcOrd="1" destOrd="0" presId="urn:microsoft.com/office/officeart/2005/8/layout/hierarchy5"/>
    <dgm:cxn modelId="{F9942C26-518D-438B-BF5F-2487A434F8F5}" type="presParOf" srcId="{9C458DA3-4337-44AF-9B2C-DB58D8E4691E}" destId="{FA008FAD-2397-49A6-A3A7-42203FC0AB44}" srcOrd="0" destOrd="0" presId="urn:microsoft.com/office/officeart/2005/8/layout/hierarchy5"/>
    <dgm:cxn modelId="{E6820EE6-1E9E-4C70-A7ED-5C0F3F29F581}" type="presParOf" srcId="{FA008FAD-2397-49A6-A3A7-42203FC0AB44}" destId="{6DF257DE-48EB-4F32-80E8-77623C402F2A}" srcOrd="0" destOrd="0" presId="urn:microsoft.com/office/officeart/2005/8/layout/hierarchy5"/>
    <dgm:cxn modelId="{F937AC2B-EA8E-467B-938F-4FCA6FC36A51}" type="presParOf" srcId="{6DF257DE-48EB-4F32-80E8-77623C402F2A}" destId="{2F209C8E-89D5-412D-A6EE-15FAC4909DDA}" srcOrd="0" destOrd="0" presId="urn:microsoft.com/office/officeart/2005/8/layout/hierarchy5"/>
    <dgm:cxn modelId="{79C3CCBA-64C3-47AE-8761-09DF98B35E00}" type="presParOf" srcId="{2F209C8E-89D5-412D-A6EE-15FAC4909DDA}" destId="{C5A3EA11-DE71-48A7-B1BD-2AD2897CF0D6}" srcOrd="0" destOrd="0" presId="urn:microsoft.com/office/officeart/2005/8/layout/hierarchy5"/>
    <dgm:cxn modelId="{DE5A8DE8-3ACC-4DA1-9AD0-21962DACBD6F}" type="presParOf" srcId="{2F209C8E-89D5-412D-A6EE-15FAC4909DDA}" destId="{A630C26A-48D1-46CC-8238-8AB9D19D8828}" srcOrd="1" destOrd="0" presId="urn:microsoft.com/office/officeart/2005/8/layout/hierarchy5"/>
    <dgm:cxn modelId="{7739D851-E83D-4A5C-9870-87C755D3536A}" type="presParOf" srcId="{A630C26A-48D1-46CC-8238-8AB9D19D8828}" destId="{41583499-0665-4BA8-9735-CAD65CC473F2}" srcOrd="0" destOrd="0" presId="urn:microsoft.com/office/officeart/2005/8/layout/hierarchy5"/>
    <dgm:cxn modelId="{BAD75943-801F-43FB-9AB6-CD52F405B44F}" type="presParOf" srcId="{41583499-0665-4BA8-9735-CAD65CC473F2}" destId="{1896D9F2-09D0-4B87-B148-B866FE533F60}" srcOrd="0" destOrd="0" presId="urn:microsoft.com/office/officeart/2005/8/layout/hierarchy5"/>
    <dgm:cxn modelId="{705EE039-677C-497C-A2C7-CFD2CFAEB0D2}" type="presParOf" srcId="{A630C26A-48D1-46CC-8238-8AB9D19D8828}" destId="{A9E1F200-01D2-4847-94A5-8AE3418B461F}" srcOrd="1" destOrd="0" presId="urn:microsoft.com/office/officeart/2005/8/layout/hierarchy5"/>
    <dgm:cxn modelId="{EC3DB843-81C7-421F-990C-39D4169A0946}" type="presParOf" srcId="{A9E1F200-01D2-4847-94A5-8AE3418B461F}" destId="{F95953DA-CCF9-40B3-A050-325DADD9D618}" srcOrd="0" destOrd="0" presId="urn:microsoft.com/office/officeart/2005/8/layout/hierarchy5"/>
    <dgm:cxn modelId="{623380CA-98D7-4111-B38F-8A82A95CB697}" type="presParOf" srcId="{A9E1F200-01D2-4847-94A5-8AE3418B461F}" destId="{E0156A0B-304A-411C-9B1C-5ABA493DA04D}" srcOrd="1" destOrd="0" presId="urn:microsoft.com/office/officeart/2005/8/layout/hierarchy5"/>
    <dgm:cxn modelId="{758313A4-F9B5-4DE2-AD76-81F0E86A3F5F}" type="presParOf" srcId="{A630C26A-48D1-46CC-8238-8AB9D19D8828}" destId="{856479D5-499D-4CFD-8E67-E61C7370F2D9}" srcOrd="2" destOrd="0" presId="urn:microsoft.com/office/officeart/2005/8/layout/hierarchy5"/>
    <dgm:cxn modelId="{9E18F3ED-A93E-431B-9753-810B09902677}" type="presParOf" srcId="{856479D5-499D-4CFD-8E67-E61C7370F2D9}" destId="{367B0E72-F269-42A0-A0A7-F09FFE9231D3}" srcOrd="0" destOrd="0" presId="urn:microsoft.com/office/officeart/2005/8/layout/hierarchy5"/>
    <dgm:cxn modelId="{62BDFC02-0581-4BE3-AE52-2813689BEF6F}" type="presParOf" srcId="{A630C26A-48D1-46CC-8238-8AB9D19D8828}" destId="{07357642-F4B7-4385-ADD9-1058DC3E60D6}" srcOrd="3" destOrd="0" presId="urn:microsoft.com/office/officeart/2005/8/layout/hierarchy5"/>
    <dgm:cxn modelId="{9EF15A55-6C44-47BB-9ABC-24F16EFD0189}" type="presParOf" srcId="{07357642-F4B7-4385-ADD9-1058DC3E60D6}" destId="{1F04A9B7-FEC0-4343-A684-D2ABB17BC831}" srcOrd="0" destOrd="0" presId="urn:microsoft.com/office/officeart/2005/8/layout/hierarchy5"/>
    <dgm:cxn modelId="{EF2429F5-9F04-42CE-8C76-754274E86451}" type="presParOf" srcId="{07357642-F4B7-4385-ADD9-1058DC3E60D6}" destId="{73618535-0383-4198-ACDE-E41C2BC10A19}" srcOrd="1" destOrd="0" presId="urn:microsoft.com/office/officeart/2005/8/layout/hierarchy5"/>
    <dgm:cxn modelId="{DDC9241B-85C8-47EE-8A64-E09876FC6723}" type="presParOf" srcId="{A630C26A-48D1-46CC-8238-8AB9D19D8828}" destId="{130BACC8-A16C-4DC5-B5DF-8842A2CA1A56}" srcOrd="4" destOrd="0" presId="urn:microsoft.com/office/officeart/2005/8/layout/hierarchy5"/>
    <dgm:cxn modelId="{4260139B-39FA-4D8C-8AB8-AEBE0955E938}" type="presParOf" srcId="{130BACC8-A16C-4DC5-B5DF-8842A2CA1A56}" destId="{1D824532-0854-4EA7-9C2B-EDBD9E22EFE9}" srcOrd="0" destOrd="0" presId="urn:microsoft.com/office/officeart/2005/8/layout/hierarchy5"/>
    <dgm:cxn modelId="{8E21462C-91FD-4868-8EF7-C6CA5D859297}" type="presParOf" srcId="{A630C26A-48D1-46CC-8238-8AB9D19D8828}" destId="{B6D1E149-3BAF-4C0B-B310-69D26B9D7556}" srcOrd="5" destOrd="0" presId="urn:microsoft.com/office/officeart/2005/8/layout/hierarchy5"/>
    <dgm:cxn modelId="{CFF8073B-7853-4873-8939-2ADFAB3C414E}" type="presParOf" srcId="{B6D1E149-3BAF-4C0B-B310-69D26B9D7556}" destId="{F1C6F235-303E-44CB-B169-3673CD4BEA8B}" srcOrd="0" destOrd="0" presId="urn:microsoft.com/office/officeart/2005/8/layout/hierarchy5"/>
    <dgm:cxn modelId="{2194C0EE-3973-4DAB-BECA-C5744649C3F7}" type="presParOf" srcId="{B6D1E149-3BAF-4C0B-B310-69D26B9D7556}" destId="{7E6B98EC-8520-492C-B9DB-6DEACB9AAD28}" srcOrd="1" destOrd="0" presId="urn:microsoft.com/office/officeart/2005/8/layout/hierarchy5"/>
    <dgm:cxn modelId="{F8D31340-49A9-41A8-A243-441A8B8C2B71}" type="presParOf" srcId="{A630C26A-48D1-46CC-8238-8AB9D19D8828}" destId="{C12EC1D1-958C-4120-8F40-29B3C4467967}" srcOrd="6" destOrd="0" presId="urn:microsoft.com/office/officeart/2005/8/layout/hierarchy5"/>
    <dgm:cxn modelId="{04FF20D3-C154-4868-8CB9-F9BDF88866EB}" type="presParOf" srcId="{C12EC1D1-958C-4120-8F40-29B3C4467967}" destId="{DD97DDF7-D8B3-477F-A64A-E8E77A325741}" srcOrd="0" destOrd="0" presId="urn:microsoft.com/office/officeart/2005/8/layout/hierarchy5"/>
    <dgm:cxn modelId="{A98580EF-62D5-40A1-BE4E-C1E3A3A7BEBC}" type="presParOf" srcId="{A630C26A-48D1-46CC-8238-8AB9D19D8828}" destId="{50435B30-AA67-4A26-9A95-FD2FAA9AFCB6}" srcOrd="7" destOrd="0" presId="urn:microsoft.com/office/officeart/2005/8/layout/hierarchy5"/>
    <dgm:cxn modelId="{FDB15DC1-1918-4A32-8535-6D2717393919}" type="presParOf" srcId="{50435B30-AA67-4A26-9A95-FD2FAA9AFCB6}" destId="{D1507419-490C-4CD5-BAFB-C56E9AB710B2}" srcOrd="0" destOrd="0" presId="urn:microsoft.com/office/officeart/2005/8/layout/hierarchy5"/>
    <dgm:cxn modelId="{ABEEECD4-F73D-473B-A508-500FD8C39973}" type="presParOf" srcId="{50435B30-AA67-4A26-9A95-FD2FAA9AFCB6}" destId="{E2557E11-2329-4311-AE78-E5752E72908A}" srcOrd="1" destOrd="0" presId="urn:microsoft.com/office/officeart/2005/8/layout/hierarchy5"/>
    <dgm:cxn modelId="{85C08AEF-5EFF-45E5-8BCB-4B83FB0BEFE3}" type="presParOf" srcId="{A630C26A-48D1-46CC-8238-8AB9D19D8828}" destId="{4A6E6081-0B75-41EE-8744-4F8B23F7B2B2}" srcOrd="8" destOrd="0" presId="urn:microsoft.com/office/officeart/2005/8/layout/hierarchy5"/>
    <dgm:cxn modelId="{CBB1FE49-F197-461A-AEC8-97CE6B55BDB3}" type="presParOf" srcId="{4A6E6081-0B75-41EE-8744-4F8B23F7B2B2}" destId="{73F15037-C127-4F96-AD10-520C11921541}" srcOrd="0" destOrd="0" presId="urn:microsoft.com/office/officeart/2005/8/layout/hierarchy5"/>
    <dgm:cxn modelId="{942E71F4-9B7C-42DB-8BEB-140F2A13BF59}" type="presParOf" srcId="{A630C26A-48D1-46CC-8238-8AB9D19D8828}" destId="{51A38410-892B-4915-9959-AE9686D04678}" srcOrd="9" destOrd="0" presId="urn:microsoft.com/office/officeart/2005/8/layout/hierarchy5"/>
    <dgm:cxn modelId="{8E970ACA-25CF-4EE5-A574-D0150B77B5A0}" type="presParOf" srcId="{51A38410-892B-4915-9959-AE9686D04678}" destId="{3730036C-9931-4EA0-B7ED-6D382BBE1D58}" srcOrd="0" destOrd="0" presId="urn:microsoft.com/office/officeart/2005/8/layout/hierarchy5"/>
    <dgm:cxn modelId="{5ADD4DFC-ED64-4CA4-A59B-D5767CF1CCE9}" type="presParOf" srcId="{51A38410-892B-4915-9959-AE9686D04678}" destId="{2819D741-2FA0-4F3A-856D-F91C4DB0955A}" srcOrd="1" destOrd="0" presId="urn:microsoft.com/office/officeart/2005/8/layout/hierarchy5"/>
    <dgm:cxn modelId="{3994B536-4648-4CAB-ABF6-7E2BF8B2E347}" type="presParOf" srcId="{9C458DA3-4337-44AF-9B2C-DB58D8E4691E}" destId="{9810CD03-9815-49ED-9868-5A8D7AB92EA1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F6E92-0356-4929-A5C1-83CB34E6D0F9}">
      <dsp:nvSpPr>
        <dsp:cNvPr id="0" name=""/>
        <dsp:cNvSpPr/>
      </dsp:nvSpPr>
      <dsp:spPr>
        <a:xfrm>
          <a:off x="0" y="0"/>
          <a:ext cx="7359900" cy="1739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0" i="0" kern="1200"/>
            <a:t>O Sistema de Gestão de Convênios e Contratos de Repasse (Siconv) surgiu em 2008 como uma iniciativa do Governo Federal em prol da simplificação, automação e racionalização dos processos de transferências voluntárias da União.</a:t>
          </a:r>
          <a:endParaRPr lang="en-US" sz="2000" kern="1200" dirty="0"/>
        </a:p>
      </dsp:txBody>
      <dsp:txXfrm>
        <a:off x="84922" y="84922"/>
        <a:ext cx="7190056" cy="1569799"/>
      </dsp:txXfrm>
    </dsp:sp>
    <dsp:sp modelId="{1A5AA73B-D6A3-4CCA-ABC8-88FADE42F70C}">
      <dsp:nvSpPr>
        <dsp:cNvPr id="0" name=""/>
        <dsp:cNvSpPr/>
      </dsp:nvSpPr>
      <dsp:spPr>
        <a:xfrm>
          <a:off x="0" y="1824706"/>
          <a:ext cx="7359900" cy="1739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0" i="0" kern="1200"/>
            <a:t>Em 2019, foi criada a Plataforma +Brasil, que nasceu a partir dos resultados positivos auferidos pela evolução do Siconv, incorporando outros tipos de transferências de recursos realizados pela União, além de Convênios ou Contratos de Repasse</a:t>
          </a:r>
          <a:r>
            <a:rPr lang="pt-PT" sz="2000" kern="1200"/>
            <a:t>.</a:t>
          </a:r>
          <a:endParaRPr lang="en-US" sz="2000" kern="1200" dirty="0"/>
        </a:p>
      </dsp:txBody>
      <dsp:txXfrm>
        <a:off x="84922" y="1909628"/>
        <a:ext cx="7190056" cy="1569799"/>
      </dsp:txXfrm>
    </dsp:sp>
    <dsp:sp modelId="{6304E97A-071E-47F1-BCFB-322EF767E368}">
      <dsp:nvSpPr>
        <dsp:cNvPr id="0" name=""/>
        <dsp:cNvSpPr/>
      </dsp:nvSpPr>
      <dsp:spPr>
        <a:xfrm>
          <a:off x="0" y="3679240"/>
          <a:ext cx="7359900" cy="1739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0" i="0" kern="1200"/>
            <a:t>Já em 2022, com o </a:t>
          </a:r>
          <a:r>
            <a:rPr lang="pt-PT" sz="2000" b="1" i="1" u="sng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Decreto nº 11.271/2022</a:t>
          </a:r>
          <a:r>
            <a:rPr lang="pt-PT" sz="2000" b="0" i="0" kern="1200"/>
            <a:t>, a Plataforma +Brasil passou a se chamar </a:t>
          </a:r>
          <a:r>
            <a:rPr lang="pt-PT" sz="2000" b="1" i="0" kern="1200"/>
            <a:t>Transferegov.br</a:t>
          </a:r>
          <a:r>
            <a:rPr lang="pt-PT" sz="2000" b="0" i="0" kern="1200"/>
            <a:t>.</a:t>
          </a:r>
          <a:endParaRPr lang="en-US" sz="2000" kern="1200" dirty="0"/>
        </a:p>
      </dsp:txBody>
      <dsp:txXfrm>
        <a:off x="84922" y="3764162"/>
        <a:ext cx="7190056" cy="1569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10686-AF52-4C36-B2E0-BC16AE1C2ABA}">
      <dsp:nvSpPr>
        <dsp:cNvPr id="0" name=""/>
        <dsp:cNvSpPr/>
      </dsp:nvSpPr>
      <dsp:spPr>
        <a:xfrm>
          <a:off x="2354" y="317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Convenios</a:t>
          </a:r>
          <a:endParaRPr lang="en-US" sz="1200" kern="1200"/>
        </a:p>
      </dsp:txBody>
      <dsp:txXfrm>
        <a:off x="2354" y="3175"/>
        <a:ext cx="1274728" cy="764837"/>
      </dsp:txXfrm>
    </dsp:sp>
    <dsp:sp modelId="{081C5EB8-E439-485C-9CF8-1E018EA79876}">
      <dsp:nvSpPr>
        <dsp:cNvPr id="0" name=""/>
        <dsp:cNvSpPr/>
      </dsp:nvSpPr>
      <dsp:spPr>
        <a:xfrm>
          <a:off x="1404555" y="317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Contratos de Repasse</a:t>
          </a:r>
          <a:endParaRPr lang="en-US" sz="1200" kern="1200"/>
        </a:p>
      </dsp:txBody>
      <dsp:txXfrm>
        <a:off x="1404555" y="3175"/>
        <a:ext cx="1274728" cy="764837"/>
      </dsp:txXfrm>
    </dsp:sp>
    <dsp:sp modelId="{1037F4BF-0460-4839-972A-6E2C0709C273}">
      <dsp:nvSpPr>
        <dsp:cNvPr id="0" name=""/>
        <dsp:cNvSpPr/>
      </dsp:nvSpPr>
      <dsp:spPr>
        <a:xfrm>
          <a:off x="2835629" y="0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Termo de Colaboração</a:t>
          </a:r>
          <a:endParaRPr lang="en-US" sz="1200" kern="1200" dirty="0"/>
        </a:p>
      </dsp:txBody>
      <dsp:txXfrm>
        <a:off x="2835629" y="0"/>
        <a:ext cx="1274728" cy="764837"/>
      </dsp:txXfrm>
    </dsp:sp>
    <dsp:sp modelId="{943EE2CE-FDED-48C8-B0E5-27BE46090CFD}">
      <dsp:nvSpPr>
        <dsp:cNvPr id="0" name=""/>
        <dsp:cNvSpPr/>
      </dsp:nvSpPr>
      <dsp:spPr>
        <a:xfrm>
          <a:off x="4208958" y="317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Termo de Fomento</a:t>
          </a:r>
          <a:endParaRPr lang="en-US" sz="1200" kern="1200"/>
        </a:p>
      </dsp:txBody>
      <dsp:txXfrm>
        <a:off x="4208958" y="3175"/>
        <a:ext cx="1274728" cy="764837"/>
      </dsp:txXfrm>
    </dsp:sp>
    <dsp:sp modelId="{1FE7323D-2FFF-4E65-A5CD-3441D70C48AB}">
      <dsp:nvSpPr>
        <dsp:cNvPr id="0" name=""/>
        <dsp:cNvSpPr/>
      </dsp:nvSpPr>
      <dsp:spPr>
        <a:xfrm>
          <a:off x="5611159" y="317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Termo de Parceria</a:t>
          </a:r>
          <a:endParaRPr lang="en-US" sz="1200" kern="1200" dirty="0"/>
        </a:p>
      </dsp:txBody>
      <dsp:txXfrm>
        <a:off x="5611159" y="3175"/>
        <a:ext cx="1274728" cy="764837"/>
      </dsp:txXfrm>
    </dsp:sp>
    <dsp:sp modelId="{767ADCEC-7192-4BE6-940C-02746E5713C6}">
      <dsp:nvSpPr>
        <dsp:cNvPr id="0" name=""/>
        <dsp:cNvSpPr/>
      </dsp:nvSpPr>
      <dsp:spPr>
        <a:xfrm>
          <a:off x="2354" y="89548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Fundo de Amparo ao Trabalhador</a:t>
          </a:r>
          <a:endParaRPr lang="en-US" sz="1200" kern="1200"/>
        </a:p>
      </dsp:txBody>
      <dsp:txXfrm>
        <a:off x="2354" y="895485"/>
        <a:ext cx="1274728" cy="764837"/>
      </dsp:txXfrm>
    </dsp:sp>
    <dsp:sp modelId="{2047A8B1-CACD-4699-8218-8F9340960095}">
      <dsp:nvSpPr>
        <dsp:cNvPr id="0" name=""/>
        <dsp:cNvSpPr/>
      </dsp:nvSpPr>
      <dsp:spPr>
        <a:xfrm>
          <a:off x="1404555" y="89548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Fundo Nacional de Segurança Pública</a:t>
          </a:r>
          <a:endParaRPr lang="en-US" sz="1200" kern="1200"/>
        </a:p>
      </dsp:txBody>
      <dsp:txXfrm>
        <a:off x="1404555" y="895485"/>
        <a:ext cx="1274728" cy="764837"/>
      </dsp:txXfrm>
    </dsp:sp>
    <dsp:sp modelId="{2E8AC936-CC6B-45C6-A6E9-244935C93AAC}">
      <dsp:nvSpPr>
        <dsp:cNvPr id="0" name=""/>
        <dsp:cNvSpPr/>
      </dsp:nvSpPr>
      <dsp:spPr>
        <a:xfrm>
          <a:off x="2806756" y="89548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Fundo Penitenciário Nacional</a:t>
          </a:r>
          <a:endParaRPr lang="en-US" sz="1200" kern="1200"/>
        </a:p>
      </dsp:txBody>
      <dsp:txXfrm>
        <a:off x="2806756" y="895485"/>
        <a:ext cx="1274728" cy="764837"/>
      </dsp:txXfrm>
    </dsp:sp>
    <dsp:sp modelId="{1149DBF1-51E6-4918-8129-1210DA87DD4E}">
      <dsp:nvSpPr>
        <dsp:cNvPr id="0" name=""/>
        <dsp:cNvSpPr/>
      </dsp:nvSpPr>
      <dsp:spPr>
        <a:xfrm>
          <a:off x="4208958" y="89548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Fundo Nacional Anti Drogas</a:t>
          </a:r>
          <a:endParaRPr lang="en-US" sz="1200" kern="1200"/>
        </a:p>
      </dsp:txBody>
      <dsp:txXfrm>
        <a:off x="4208958" y="895485"/>
        <a:ext cx="1274728" cy="764837"/>
      </dsp:txXfrm>
    </dsp:sp>
    <dsp:sp modelId="{3C522B39-3E2D-4222-9D0C-A28B67B088E1}">
      <dsp:nvSpPr>
        <dsp:cNvPr id="0" name=""/>
        <dsp:cNvSpPr/>
      </dsp:nvSpPr>
      <dsp:spPr>
        <a:xfrm>
          <a:off x="5611159" y="89548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Transferências Especiais</a:t>
          </a:r>
          <a:endParaRPr lang="en-US" sz="1200" kern="1200"/>
        </a:p>
      </dsp:txBody>
      <dsp:txXfrm>
        <a:off x="5611159" y="895485"/>
        <a:ext cx="1274728" cy="764837"/>
      </dsp:txXfrm>
    </dsp:sp>
    <dsp:sp modelId="{31084076-BD69-41B2-81E6-4353A7DB64A5}">
      <dsp:nvSpPr>
        <dsp:cNvPr id="0" name=""/>
        <dsp:cNvSpPr/>
      </dsp:nvSpPr>
      <dsp:spPr>
        <a:xfrm>
          <a:off x="2354" y="178779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Lei Aldir Blanc</a:t>
          </a:r>
          <a:endParaRPr lang="en-US" sz="1200" kern="1200" dirty="0"/>
        </a:p>
      </dsp:txBody>
      <dsp:txXfrm>
        <a:off x="2354" y="1787795"/>
        <a:ext cx="1274728" cy="764837"/>
      </dsp:txXfrm>
    </dsp:sp>
    <dsp:sp modelId="{270BF186-BCA2-4501-9719-9529364B0493}">
      <dsp:nvSpPr>
        <dsp:cNvPr id="0" name=""/>
        <dsp:cNvSpPr/>
      </dsp:nvSpPr>
      <dsp:spPr>
        <a:xfrm>
          <a:off x="1404555" y="178779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Termo de Compromisso</a:t>
          </a:r>
          <a:endParaRPr lang="en-US" sz="1200" kern="1200"/>
        </a:p>
      </dsp:txBody>
      <dsp:txXfrm>
        <a:off x="1404555" y="1787795"/>
        <a:ext cx="1274728" cy="764837"/>
      </dsp:txXfrm>
    </dsp:sp>
    <dsp:sp modelId="{F1D9443C-8ABB-4F40-BEEB-37B1CAE6E91F}">
      <dsp:nvSpPr>
        <dsp:cNvPr id="0" name=""/>
        <dsp:cNvSpPr/>
      </dsp:nvSpPr>
      <dsp:spPr>
        <a:xfrm>
          <a:off x="2806756" y="178779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Plano de Ações Articuladas</a:t>
          </a:r>
          <a:endParaRPr lang="en-US" sz="1200" kern="1200"/>
        </a:p>
      </dsp:txBody>
      <dsp:txXfrm>
        <a:off x="2806756" y="1787795"/>
        <a:ext cx="1274728" cy="764837"/>
      </dsp:txXfrm>
    </dsp:sp>
    <dsp:sp modelId="{E4335B74-D0DB-4433-BCFD-8786B672DB4B}">
      <dsp:nvSpPr>
        <dsp:cNvPr id="0" name=""/>
        <dsp:cNvSpPr/>
      </dsp:nvSpPr>
      <dsp:spPr>
        <a:xfrm>
          <a:off x="4208958" y="178779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Termo de Execução Descentralizada</a:t>
          </a:r>
          <a:endParaRPr lang="en-US" sz="1200" kern="1200"/>
        </a:p>
      </dsp:txBody>
      <dsp:txXfrm>
        <a:off x="4208958" y="1787795"/>
        <a:ext cx="1274728" cy="764837"/>
      </dsp:txXfrm>
    </dsp:sp>
    <dsp:sp modelId="{C2C07B18-4F86-4334-9F59-03EAE593D8A6}">
      <dsp:nvSpPr>
        <dsp:cNvPr id="0" name=""/>
        <dsp:cNvSpPr/>
      </dsp:nvSpPr>
      <dsp:spPr>
        <a:xfrm>
          <a:off x="5611159" y="178779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Convênios de Ensino, Ciência e Tecnologia – ECTI</a:t>
          </a:r>
          <a:endParaRPr lang="en-US" sz="1200" kern="1200"/>
        </a:p>
      </dsp:txBody>
      <dsp:txXfrm>
        <a:off x="5611159" y="1787795"/>
        <a:ext cx="1274728" cy="764837"/>
      </dsp:txXfrm>
    </dsp:sp>
    <dsp:sp modelId="{BC29B892-E965-4BF4-8665-BB5A3983384C}">
      <dsp:nvSpPr>
        <dsp:cNvPr id="0" name=""/>
        <dsp:cNvSpPr/>
      </dsp:nvSpPr>
      <dsp:spPr>
        <a:xfrm>
          <a:off x="2354" y="268010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Emergencial da Educação </a:t>
          </a:r>
          <a:endParaRPr lang="en-US" sz="1200" kern="1200"/>
        </a:p>
      </dsp:txBody>
      <dsp:txXfrm>
        <a:off x="2354" y="2680105"/>
        <a:ext cx="1274728" cy="764837"/>
      </dsp:txXfrm>
    </dsp:sp>
    <dsp:sp modelId="{22D9AE82-D5AA-431B-A19B-A687584C41C1}">
      <dsp:nvSpPr>
        <dsp:cNvPr id="0" name=""/>
        <dsp:cNvSpPr/>
      </dsp:nvSpPr>
      <dsp:spPr>
        <a:xfrm>
          <a:off x="1404555" y="268010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Termo de Compromisso Cultural</a:t>
          </a:r>
          <a:endParaRPr lang="en-US" sz="1200" kern="1200"/>
        </a:p>
      </dsp:txBody>
      <dsp:txXfrm>
        <a:off x="1404555" y="2680105"/>
        <a:ext cx="1274728" cy="764837"/>
      </dsp:txXfrm>
    </dsp:sp>
    <dsp:sp modelId="{87787322-3A41-4522-86D0-74A7C029A9AE}">
      <dsp:nvSpPr>
        <dsp:cNvPr id="0" name=""/>
        <dsp:cNvSpPr/>
      </dsp:nvSpPr>
      <dsp:spPr>
        <a:xfrm>
          <a:off x="2806756" y="268010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Gratuidade Idosos </a:t>
          </a:r>
          <a:endParaRPr lang="en-US" sz="1200" kern="1200"/>
        </a:p>
      </dsp:txBody>
      <dsp:txXfrm>
        <a:off x="2806756" y="2680105"/>
        <a:ext cx="1274728" cy="764837"/>
      </dsp:txXfrm>
    </dsp:sp>
    <dsp:sp modelId="{E8AC6685-5422-4A78-A1A3-43ED774A159D}">
      <dsp:nvSpPr>
        <dsp:cNvPr id="0" name=""/>
        <dsp:cNvSpPr/>
      </dsp:nvSpPr>
      <dsp:spPr>
        <a:xfrm>
          <a:off x="4208958" y="268010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Lei Paulo Gustavo</a:t>
          </a:r>
          <a:endParaRPr lang="en-US" sz="1200" kern="1200"/>
        </a:p>
      </dsp:txBody>
      <dsp:txXfrm>
        <a:off x="4208958" y="2680105"/>
        <a:ext cx="1274728" cy="764837"/>
      </dsp:txXfrm>
    </dsp:sp>
    <dsp:sp modelId="{4789F307-9582-49C4-93EE-AA179D9E88A2}">
      <dsp:nvSpPr>
        <dsp:cNvPr id="0" name=""/>
        <dsp:cNvSpPr/>
      </dsp:nvSpPr>
      <dsp:spPr>
        <a:xfrm>
          <a:off x="5611159" y="2680105"/>
          <a:ext cx="1274728" cy="7648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Lei Aldir Blanc 2</a:t>
          </a:r>
          <a:endParaRPr lang="en-US" sz="1200" kern="1200"/>
        </a:p>
      </dsp:txBody>
      <dsp:txXfrm>
        <a:off x="5611159" y="2680105"/>
        <a:ext cx="1274728" cy="7648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FCAF4-56E4-47F5-BFCD-EEE06485236E}">
      <dsp:nvSpPr>
        <dsp:cNvPr id="0" name=""/>
        <dsp:cNvSpPr/>
      </dsp:nvSpPr>
      <dsp:spPr>
        <a:xfrm>
          <a:off x="398837" y="200"/>
          <a:ext cx="947882" cy="9478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6C93D-879B-4906-809D-B5AB88AF2471}">
      <dsp:nvSpPr>
        <dsp:cNvPr id="0" name=""/>
        <dsp:cNvSpPr/>
      </dsp:nvSpPr>
      <dsp:spPr>
        <a:xfrm>
          <a:off x="668224" y="0"/>
          <a:ext cx="543867" cy="543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2DED-A83C-4AF9-8AF9-F35C07E5AA08}">
      <dsp:nvSpPr>
        <dsp:cNvPr id="0" name=""/>
        <dsp:cNvSpPr/>
      </dsp:nvSpPr>
      <dsp:spPr>
        <a:xfrm>
          <a:off x="95825" y="1243325"/>
          <a:ext cx="1553906" cy="73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Otimização dos gastos de recursos públicos;</a:t>
          </a:r>
          <a:endParaRPr lang="en-US" sz="1100" kern="1200"/>
        </a:p>
      </dsp:txBody>
      <dsp:txXfrm>
        <a:off x="95825" y="1243325"/>
        <a:ext cx="1553906" cy="738105"/>
      </dsp:txXfrm>
    </dsp:sp>
    <dsp:sp modelId="{69E98BDF-88F9-4B47-8F11-660A28B08A4E}">
      <dsp:nvSpPr>
        <dsp:cNvPr id="0" name=""/>
        <dsp:cNvSpPr/>
      </dsp:nvSpPr>
      <dsp:spPr>
        <a:xfrm>
          <a:off x="2224677" y="200"/>
          <a:ext cx="947882" cy="9478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1B3E0-F264-406A-9A67-B1D72856BCB1}">
      <dsp:nvSpPr>
        <dsp:cNvPr id="0" name=""/>
        <dsp:cNvSpPr/>
      </dsp:nvSpPr>
      <dsp:spPr>
        <a:xfrm>
          <a:off x="2426684" y="202208"/>
          <a:ext cx="543867" cy="543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DC4F3-4E92-4045-939B-2F37DB2C14D7}">
      <dsp:nvSpPr>
        <dsp:cNvPr id="0" name=""/>
        <dsp:cNvSpPr/>
      </dsp:nvSpPr>
      <dsp:spPr>
        <a:xfrm>
          <a:off x="1921665" y="1243325"/>
          <a:ext cx="1553906" cy="73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Avaliação informatizada das prestações de contas;</a:t>
          </a:r>
          <a:endParaRPr lang="en-US" sz="1100" kern="1200"/>
        </a:p>
      </dsp:txBody>
      <dsp:txXfrm>
        <a:off x="1921665" y="1243325"/>
        <a:ext cx="1553906" cy="738105"/>
      </dsp:txXfrm>
    </dsp:sp>
    <dsp:sp modelId="{54C75E8E-346A-4503-9723-8A1ACD2986C3}">
      <dsp:nvSpPr>
        <dsp:cNvPr id="0" name=""/>
        <dsp:cNvSpPr/>
      </dsp:nvSpPr>
      <dsp:spPr>
        <a:xfrm>
          <a:off x="4050516" y="200"/>
          <a:ext cx="947882" cy="9478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E009D-74AD-47F7-9690-E256B06D038A}">
      <dsp:nvSpPr>
        <dsp:cNvPr id="0" name=""/>
        <dsp:cNvSpPr/>
      </dsp:nvSpPr>
      <dsp:spPr>
        <a:xfrm>
          <a:off x="4252524" y="202208"/>
          <a:ext cx="543867" cy="543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6E0AE-B61F-4356-8397-5D6E0E3D4FB2}">
      <dsp:nvSpPr>
        <dsp:cNvPr id="0" name=""/>
        <dsp:cNvSpPr/>
      </dsp:nvSpPr>
      <dsp:spPr>
        <a:xfrm>
          <a:off x="3747505" y="1243325"/>
          <a:ext cx="1553906" cy="73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Rastreabilidade e menor custo de controle;</a:t>
          </a:r>
          <a:endParaRPr lang="en-US" sz="1100" kern="1200"/>
        </a:p>
      </dsp:txBody>
      <dsp:txXfrm>
        <a:off x="3747505" y="1243325"/>
        <a:ext cx="1553906" cy="738105"/>
      </dsp:txXfrm>
    </dsp:sp>
    <dsp:sp modelId="{6DA359BB-69E6-41F5-A4D5-65E420DF0B60}">
      <dsp:nvSpPr>
        <dsp:cNvPr id="0" name=""/>
        <dsp:cNvSpPr/>
      </dsp:nvSpPr>
      <dsp:spPr>
        <a:xfrm>
          <a:off x="1311757" y="2369907"/>
          <a:ext cx="947882" cy="9478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BF0C9-F8BD-4EC4-9781-5DDC8E7A20C5}">
      <dsp:nvSpPr>
        <dsp:cNvPr id="0" name=""/>
        <dsp:cNvSpPr/>
      </dsp:nvSpPr>
      <dsp:spPr>
        <a:xfrm>
          <a:off x="1513764" y="2571915"/>
          <a:ext cx="543867" cy="5438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D4D59-991F-487A-AA83-1B95C62B7A20}">
      <dsp:nvSpPr>
        <dsp:cNvPr id="0" name=""/>
        <dsp:cNvSpPr/>
      </dsp:nvSpPr>
      <dsp:spPr>
        <a:xfrm>
          <a:off x="1008745" y="3613032"/>
          <a:ext cx="1553906" cy="73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Monitoramento digital da execução das políticas públicas com fortalecimento do controle social; e</a:t>
          </a:r>
          <a:endParaRPr lang="en-US" sz="1100" kern="1200"/>
        </a:p>
      </dsp:txBody>
      <dsp:txXfrm>
        <a:off x="1008745" y="3613032"/>
        <a:ext cx="1553906" cy="738105"/>
      </dsp:txXfrm>
    </dsp:sp>
    <dsp:sp modelId="{621BD2C2-A860-482C-BE00-35D66B623D0E}">
      <dsp:nvSpPr>
        <dsp:cNvPr id="0" name=""/>
        <dsp:cNvSpPr/>
      </dsp:nvSpPr>
      <dsp:spPr>
        <a:xfrm>
          <a:off x="3137597" y="2369907"/>
          <a:ext cx="947882" cy="94788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09990-B7A0-42B8-ADA7-73ECDAD983ED}">
      <dsp:nvSpPr>
        <dsp:cNvPr id="0" name=""/>
        <dsp:cNvSpPr/>
      </dsp:nvSpPr>
      <dsp:spPr>
        <a:xfrm>
          <a:off x="3339604" y="2571915"/>
          <a:ext cx="543867" cy="5438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01A04-4C60-4BD0-B27B-E4F7E783DA6A}">
      <dsp:nvSpPr>
        <dsp:cNvPr id="0" name=""/>
        <dsp:cNvSpPr/>
      </dsp:nvSpPr>
      <dsp:spPr>
        <a:xfrm>
          <a:off x="2834585" y="3613032"/>
          <a:ext cx="1553906" cy="73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Resultados para a sociedade por meio do fortalecimento da governança e da gestão públicas.</a:t>
          </a:r>
          <a:endParaRPr lang="en-US" sz="1100" kern="1200"/>
        </a:p>
      </dsp:txBody>
      <dsp:txXfrm>
        <a:off x="2834585" y="3613032"/>
        <a:ext cx="1553906" cy="7381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4EE16-A3B2-41E0-A99F-C05CD3E842FB}">
      <dsp:nvSpPr>
        <dsp:cNvPr id="0" name=""/>
        <dsp:cNvSpPr/>
      </dsp:nvSpPr>
      <dsp:spPr>
        <a:xfrm>
          <a:off x="0" y="210216"/>
          <a:ext cx="6647635" cy="5651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b="0" i="1" kern="1200" dirty="0"/>
            <a:t>O Obrasgov.br permite….</a:t>
          </a:r>
          <a:endParaRPr lang="en-US" sz="2300" i="1" kern="1200" dirty="0"/>
        </a:p>
      </dsp:txBody>
      <dsp:txXfrm>
        <a:off x="27586" y="237802"/>
        <a:ext cx="6592463" cy="509938"/>
      </dsp:txXfrm>
    </dsp:sp>
    <dsp:sp modelId="{4FC29F48-BA08-41D0-BF07-9F00E4E30D41}">
      <dsp:nvSpPr>
        <dsp:cNvPr id="0" name=""/>
        <dsp:cNvSpPr/>
      </dsp:nvSpPr>
      <dsp:spPr>
        <a:xfrm>
          <a:off x="0" y="775326"/>
          <a:ext cx="6647635" cy="3904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06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pt-PT" sz="1800" kern="1200" dirty="0"/>
            <a:t>L</a:t>
          </a:r>
          <a:r>
            <a:rPr lang="pt-PT" sz="1800" b="0" i="0" kern="1200" dirty="0"/>
            <a:t>ocalizar os investimentos a partir de filtros de pesquisa;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pt-PT" sz="1800" kern="1200" dirty="0"/>
            <a:t>C</a:t>
          </a:r>
          <a:r>
            <a:rPr lang="pt-PT" sz="1800" b="0" i="0" kern="1200" dirty="0"/>
            <a:t>onhecer a </a:t>
          </a:r>
          <a:r>
            <a:rPr lang="pt-PT" sz="1800" b="0" i="0" kern="1200" dirty="0" err="1"/>
            <a:t>geolocalização</a:t>
          </a:r>
          <a:r>
            <a:rPr lang="pt-PT" sz="1800" b="0" i="0" kern="1200" dirty="0"/>
            <a:t> dos investimentos com recursos federais;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pt-PT" sz="1800" kern="1200" dirty="0"/>
            <a:t>T</a:t>
          </a:r>
          <a:r>
            <a:rPr lang="pt-PT" sz="1800" b="0" i="0" kern="1200" dirty="0"/>
            <a:t>er uma visão clara sobre a situação desses investimentos;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pt-PT" sz="1800" kern="1200" dirty="0"/>
            <a:t>C</a:t>
          </a:r>
          <a:r>
            <a:rPr lang="pt-PT" sz="1800" b="0" i="0" kern="1200" dirty="0"/>
            <a:t>onhecer o volume de recursos empregados em cada investimento; 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pt-PT" sz="1800" b="0" i="0" kern="1200" dirty="0"/>
            <a:t>Auxiliar na fiscalização e interagir com os gestores responsáveis pelas políticas executadas.</a:t>
          </a:r>
          <a:endParaRPr lang="en-US" sz="1800" kern="1200" dirty="0"/>
        </a:p>
      </dsp:txBody>
      <dsp:txXfrm>
        <a:off x="0" y="775326"/>
        <a:ext cx="6647635" cy="3904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3EA11-DE71-48A7-B1BD-2AD2897CF0D6}">
      <dsp:nvSpPr>
        <dsp:cNvPr id="0" name=""/>
        <dsp:cNvSpPr/>
      </dsp:nvSpPr>
      <dsp:spPr>
        <a:xfrm>
          <a:off x="962346" y="1663373"/>
          <a:ext cx="1445379" cy="72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Implementação de Políticas Públicas</a:t>
          </a:r>
          <a:endParaRPr lang="pt-BR" sz="1500" kern="1200"/>
        </a:p>
      </dsp:txBody>
      <dsp:txXfrm>
        <a:off x="983513" y="1684540"/>
        <a:ext cx="1403045" cy="680355"/>
      </dsp:txXfrm>
    </dsp:sp>
    <dsp:sp modelId="{41583499-0665-4BA8-9735-CAD65CC473F2}">
      <dsp:nvSpPr>
        <dsp:cNvPr id="0" name=""/>
        <dsp:cNvSpPr/>
      </dsp:nvSpPr>
      <dsp:spPr>
        <a:xfrm rot="17350740">
          <a:off x="1816870" y="1177562"/>
          <a:ext cx="175986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59864" y="1606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2652805" y="1149628"/>
        <a:ext cx="87993" cy="87993"/>
      </dsp:txXfrm>
    </dsp:sp>
    <dsp:sp modelId="{F95953DA-CCF9-40B3-A050-325DADD9D618}">
      <dsp:nvSpPr>
        <dsp:cNvPr id="0" name=""/>
        <dsp:cNvSpPr/>
      </dsp:nvSpPr>
      <dsp:spPr>
        <a:xfrm>
          <a:off x="2985878" y="1186"/>
          <a:ext cx="1445379" cy="72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Transferências</a:t>
          </a:r>
          <a:endParaRPr lang="pt-BR" sz="1500" kern="1200"/>
        </a:p>
      </dsp:txBody>
      <dsp:txXfrm>
        <a:off x="3007045" y="22353"/>
        <a:ext cx="1403045" cy="680355"/>
      </dsp:txXfrm>
    </dsp:sp>
    <dsp:sp modelId="{856479D5-499D-4CFD-8E67-E61C7370F2D9}">
      <dsp:nvSpPr>
        <dsp:cNvPr id="0" name=""/>
        <dsp:cNvSpPr/>
      </dsp:nvSpPr>
      <dsp:spPr>
        <a:xfrm rot="18289469">
          <a:off x="2190597" y="1593109"/>
          <a:ext cx="10124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2410" y="1606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671492" y="1583861"/>
        <a:ext cx="50620" cy="50620"/>
      </dsp:txXfrm>
    </dsp:sp>
    <dsp:sp modelId="{1F04A9B7-FEC0-4343-A684-D2ABB17BC831}">
      <dsp:nvSpPr>
        <dsp:cNvPr id="0" name=""/>
        <dsp:cNvSpPr/>
      </dsp:nvSpPr>
      <dsp:spPr>
        <a:xfrm>
          <a:off x="2985878" y="832279"/>
          <a:ext cx="1445379" cy="72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Doações</a:t>
          </a:r>
          <a:endParaRPr lang="pt-BR" sz="1500" kern="1200"/>
        </a:p>
      </dsp:txBody>
      <dsp:txXfrm>
        <a:off x="3007045" y="853446"/>
        <a:ext cx="1403045" cy="680355"/>
      </dsp:txXfrm>
    </dsp:sp>
    <dsp:sp modelId="{130BACC8-A16C-4DC5-B5DF-8842A2CA1A56}">
      <dsp:nvSpPr>
        <dsp:cNvPr id="0" name=""/>
        <dsp:cNvSpPr/>
      </dsp:nvSpPr>
      <dsp:spPr>
        <a:xfrm>
          <a:off x="2407726" y="2008655"/>
          <a:ext cx="5781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8151" y="1606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682348" y="2010264"/>
        <a:ext cx="28907" cy="28907"/>
      </dsp:txXfrm>
    </dsp:sp>
    <dsp:sp modelId="{F1C6F235-303E-44CB-B169-3673CD4BEA8B}">
      <dsp:nvSpPr>
        <dsp:cNvPr id="0" name=""/>
        <dsp:cNvSpPr/>
      </dsp:nvSpPr>
      <dsp:spPr>
        <a:xfrm>
          <a:off x="2985878" y="1663373"/>
          <a:ext cx="1445379" cy="72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Renúncias</a:t>
          </a:r>
          <a:endParaRPr lang="pt-BR" sz="1500" kern="1200"/>
        </a:p>
      </dsp:txBody>
      <dsp:txXfrm>
        <a:off x="3007045" y="1684540"/>
        <a:ext cx="1403045" cy="680355"/>
      </dsp:txXfrm>
    </dsp:sp>
    <dsp:sp modelId="{C12EC1D1-958C-4120-8F40-29B3C4467967}">
      <dsp:nvSpPr>
        <dsp:cNvPr id="0" name=""/>
        <dsp:cNvSpPr/>
      </dsp:nvSpPr>
      <dsp:spPr>
        <a:xfrm rot="3310531">
          <a:off x="2190597" y="2424202"/>
          <a:ext cx="10124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2410" y="1606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671492" y="2414954"/>
        <a:ext cx="50620" cy="50620"/>
      </dsp:txXfrm>
    </dsp:sp>
    <dsp:sp modelId="{D1507419-490C-4CD5-BAFB-C56E9AB710B2}">
      <dsp:nvSpPr>
        <dsp:cNvPr id="0" name=""/>
        <dsp:cNvSpPr/>
      </dsp:nvSpPr>
      <dsp:spPr>
        <a:xfrm>
          <a:off x="2985878" y="2494466"/>
          <a:ext cx="1445379" cy="72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TED</a:t>
          </a:r>
          <a:endParaRPr lang="pt-BR" sz="1500" kern="1200"/>
        </a:p>
      </dsp:txBody>
      <dsp:txXfrm>
        <a:off x="3007045" y="2515633"/>
        <a:ext cx="1403045" cy="680355"/>
      </dsp:txXfrm>
    </dsp:sp>
    <dsp:sp modelId="{4A6E6081-0B75-41EE-8744-4F8B23F7B2B2}">
      <dsp:nvSpPr>
        <dsp:cNvPr id="0" name=""/>
        <dsp:cNvSpPr/>
      </dsp:nvSpPr>
      <dsp:spPr>
        <a:xfrm rot="4249260">
          <a:off x="1816870" y="2839749"/>
          <a:ext cx="175986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59864" y="1606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2652805" y="2811814"/>
        <a:ext cx="87993" cy="87993"/>
      </dsp:txXfrm>
    </dsp:sp>
    <dsp:sp modelId="{3730036C-9931-4EA0-B7ED-6D382BBE1D58}">
      <dsp:nvSpPr>
        <dsp:cNvPr id="0" name=""/>
        <dsp:cNvSpPr/>
      </dsp:nvSpPr>
      <dsp:spPr>
        <a:xfrm>
          <a:off x="2985878" y="3325559"/>
          <a:ext cx="1445379" cy="722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Cooperação</a:t>
          </a:r>
        </a:p>
      </dsp:txBody>
      <dsp:txXfrm>
        <a:off x="3007045" y="3346726"/>
        <a:ext cx="1403045" cy="680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72683-BB6C-40E3-AF31-5C08855255DC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788DB-C15A-46D6-9E55-5C7F99CA99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04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55626-DAAA-4DDB-B6AC-F7D8116A26F9}" type="datetimeFigureOut">
              <a:rPr lang="pt-BR" smtClean="0"/>
              <a:t>11/08/2025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E6EDE-3BF1-4AF2-99F1-D23B86F05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13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E6EDE-3BF1-4AF2-99F1-D23B86F05E4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57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7A08792F-7017-6765-4C9C-5A583DC9B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C4E1A-573E-1DCA-D66B-85976C770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371599"/>
            <a:ext cx="10369296" cy="42976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5C53DFE2-1B2F-7924-A0C5-AC885A9D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29184"/>
            <a:ext cx="10369296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5847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C4E1A-573E-1DCA-D66B-85976C770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371599"/>
            <a:ext cx="10369296" cy="42976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5C53DFE2-1B2F-7924-A0C5-AC885A9D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29184"/>
            <a:ext cx="10369296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85410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DF3B6CA-6078-61FA-06DB-93FCC0962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FA12C9-AB2C-FE42-3603-42BC4201A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1122363"/>
            <a:ext cx="5806440" cy="1346517"/>
          </a:xfrm>
        </p:spPr>
        <p:txBody>
          <a:bodyPr anchor="b"/>
          <a:lstStyle>
            <a:lvl1pPr algn="l">
              <a:defRPr sz="4000">
                <a:solidFill>
                  <a:srgbClr val="193FF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405B2C-005B-756D-4F05-7DC23C456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128" y="2542032"/>
            <a:ext cx="5806440" cy="1847089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rgbClr val="193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9176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A7AC5C-BB6E-9006-1167-E652D263D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1371600"/>
            <a:ext cx="5038345" cy="42976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7F69F76F-4849-859A-5FFD-EE0FEACC115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93536" y="1371600"/>
            <a:ext cx="5135880" cy="42976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EE22A05-D866-9867-273B-64088CB0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29184"/>
            <a:ext cx="10369296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362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3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ACE98C1-24AE-231F-8F31-2D16C9982CA7}"/>
              </a:ext>
            </a:extLst>
          </p:cNvPr>
          <p:cNvSpPr/>
          <p:nvPr userDrawn="1"/>
        </p:nvSpPr>
        <p:spPr>
          <a:xfrm>
            <a:off x="-1" y="876300"/>
            <a:ext cx="10930891" cy="472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041ABFC-9810-754D-6933-5082745592BF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9E5ECD1-E006-7ECA-1C2F-567D648AB1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2" name="Imagem 11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14E44F0-AC57-9DD3-2358-7DB44978D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2B3DF69-9028-096C-F55F-8DF8C30AADA5}"/>
              </a:ext>
            </a:extLst>
          </p:cNvPr>
          <p:cNvGrpSpPr/>
          <p:nvPr userDrawn="1"/>
        </p:nvGrpSpPr>
        <p:grpSpPr>
          <a:xfrm>
            <a:off x="0" y="0"/>
            <a:ext cx="6858001" cy="489065"/>
            <a:chOff x="1" y="1"/>
            <a:chExt cx="6858001" cy="489065"/>
          </a:xfrm>
        </p:grpSpPr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60623B17-433E-2E42-52C0-A5A6D6E703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>
              <a:off x="1" y="1"/>
              <a:ext cx="5123186" cy="489064"/>
            </a:xfrm>
            <a:prstGeom prst="rect">
              <a:avLst/>
            </a:prstGeom>
          </p:spPr>
        </p:pic>
        <p:pic>
          <p:nvPicPr>
            <p:cNvPr id="15" name="Imagem 1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36C8A5D5-6973-1BD8-1AC9-CE3D0E7AF7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>
              <a:off x="3873735" y="3"/>
              <a:ext cx="2984267" cy="489063"/>
            </a:xfrm>
            <a:prstGeom prst="rect">
              <a:avLst/>
            </a:prstGeom>
          </p:spPr>
        </p:pic>
      </p:grpSp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D6298B50-789A-93DD-4202-6A5E912A2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7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6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6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F53D783-367F-C778-50A7-3EF1DBADB2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1CA5C5-1BD2-E87E-A7E1-CBE6CAC8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29184"/>
            <a:ext cx="10369296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1C8782-68C0-7093-92F6-067E52D4E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1371600"/>
            <a:ext cx="10369296" cy="4297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480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49" r:id="rId3"/>
    <p:sldLayoutId id="2147483651" r:id="rId4"/>
    <p:sldLayoutId id="2147483652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193FFF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93FFF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193FFF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93FFF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93FFF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93FFF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367975"/>
            <a:ext cx="10687877" cy="1003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52104" y="2162169"/>
            <a:ext cx="5260339" cy="2025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12" Type="http://schemas.microsoft.com/office/2007/relationships/diagramDrawing" Target="../diagrams/drawing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44.png"/><Relationship Id="rId9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3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53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hyperlink" Target="http://portaldeservicos.economia.gov.br" TargetMode="External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48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3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56.png"/><Relationship Id="rId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compras/pt-br/acesso-a-informacao/legislacao/instrucoes-normativas/instrucao-normativa-seges-mgi-no-52-de-10-de-fevereiro-de-2025" TargetMode="External"/><Relationship Id="rId2" Type="http://schemas.openxmlformats.org/officeDocument/2006/relationships/hyperlink" Target="https://ronnycharles.com.br/wp-content/uploads/2025/02/PAR_00023_2025_CGAQ_BSB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gov.br/contratamaisbrasil/pt-br/central-de-conteudo/edital-e-regulamentacao/edital-de-credenciamento-03-2025/0Edital_de_Credenciamento_03_2025_1_assinado.pdf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67.png"/><Relationship Id="rId7" Type="http://schemas.openxmlformats.org/officeDocument/2006/relationships/image" Target="../media/image162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11" Type="http://schemas.openxmlformats.org/officeDocument/2006/relationships/image" Target="../media/image172.png"/><Relationship Id="rId5" Type="http://schemas.openxmlformats.org/officeDocument/2006/relationships/image" Target="../media/image169.png"/><Relationship Id="rId10" Type="http://schemas.openxmlformats.org/officeDocument/2006/relationships/image" Target="../media/image171.png"/><Relationship Id="rId4" Type="http://schemas.openxmlformats.org/officeDocument/2006/relationships/image" Target="../media/image168.png"/><Relationship Id="rId9" Type="http://schemas.openxmlformats.org/officeDocument/2006/relationships/image" Target="../media/image1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5.png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3.png"/><Relationship Id="rId7" Type="http://schemas.openxmlformats.org/officeDocument/2006/relationships/image" Target="../media/image178.png"/><Relationship Id="rId12" Type="http://schemas.openxmlformats.org/officeDocument/2006/relationships/image" Target="../media/image181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7.png"/><Relationship Id="rId11" Type="http://schemas.openxmlformats.org/officeDocument/2006/relationships/image" Target="../media/image180.png"/><Relationship Id="rId5" Type="http://schemas.openxmlformats.org/officeDocument/2006/relationships/image" Target="../media/image176.png"/><Relationship Id="rId10" Type="http://schemas.openxmlformats.org/officeDocument/2006/relationships/image" Target="../media/image161.png"/><Relationship Id="rId4" Type="http://schemas.openxmlformats.org/officeDocument/2006/relationships/image" Target="../media/image154.png"/><Relationship Id="rId9" Type="http://schemas.openxmlformats.org/officeDocument/2006/relationships/image" Target="../media/image1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eservicos.gestao.gov.br/" TargetMode="Externa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png"/><Relationship Id="rId4" Type="http://schemas.openxmlformats.org/officeDocument/2006/relationships/image" Target="../media/image22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65A01A0E-12BA-E384-B3A6-0B2557C5E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335" y="1719597"/>
            <a:ext cx="6114639" cy="20325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04DA950-0F00-6AAE-82D0-F1CE31860275}"/>
              </a:ext>
            </a:extLst>
          </p:cNvPr>
          <p:cNvSpPr txBox="1"/>
          <p:nvPr/>
        </p:nvSpPr>
        <p:spPr>
          <a:xfrm>
            <a:off x="3190618" y="4016337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latin typeface="Montserrat"/>
              </a:rPr>
              <a:t>Diretoria de Transferências e Parcerias da União</a:t>
            </a:r>
          </a:p>
        </p:txBody>
      </p:sp>
    </p:spTree>
    <p:extLst>
      <p:ext uri="{BB962C8B-B14F-4D97-AF65-F5344CB8AC3E}">
        <p14:creationId xmlns:p14="http://schemas.microsoft.com/office/powerpoint/2010/main" val="359978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1C274C6-BA3B-590E-240E-B9ED9B262709}"/>
              </a:ext>
            </a:extLst>
          </p:cNvPr>
          <p:cNvSpPr/>
          <p:nvPr/>
        </p:nvSpPr>
        <p:spPr>
          <a:xfrm>
            <a:off x="5381625" y="609600"/>
            <a:ext cx="5816361" cy="13308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Tw Cen MT"/>
            </a:endParaRPr>
          </a:p>
        </p:txBody>
      </p:sp>
      <p:pic>
        <p:nvPicPr>
          <p:cNvPr id="13" name="Imagem 6">
            <a:extLst>
              <a:ext uri="{FF2B5EF4-FFF2-40B4-BE49-F238E27FC236}">
                <a16:creationId xmlns:a16="http://schemas.microsoft.com/office/drawing/2014/main" id="{3399AAC7-681A-7E3A-3CED-E81F46896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"/>
          <a:stretch/>
        </p:blipFill>
        <p:spPr>
          <a:xfrm>
            <a:off x="716296" y="967793"/>
            <a:ext cx="3081527" cy="4352336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C96E9ADF-2551-70A4-6633-9E313B0A310F}"/>
              </a:ext>
            </a:extLst>
          </p:cNvPr>
          <p:cNvSpPr/>
          <p:nvPr/>
        </p:nvSpPr>
        <p:spPr>
          <a:xfrm>
            <a:off x="5827048" y="407987"/>
            <a:ext cx="5721484" cy="1325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R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sz="4400" b="1" dirty="0">
              <a:latin typeface="+mj-lt"/>
              <a:ea typeface="+mj-ea"/>
              <a:cs typeface="+mj-cs"/>
              <a:sym typeface="Tw Cen MT"/>
            </a:endParaRPr>
          </a:p>
        </p:txBody>
      </p:sp>
      <p:graphicFrame>
        <p:nvGraphicFramePr>
          <p:cNvPr id="157" name="CaixaDeTexto 8">
            <a:extLst>
              <a:ext uri="{FF2B5EF4-FFF2-40B4-BE49-F238E27FC236}">
                <a16:creationId xmlns:a16="http://schemas.microsoft.com/office/drawing/2014/main" id="{18383918-23B5-CD10-0455-7B3DEF125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990595"/>
              </p:ext>
            </p:extLst>
          </p:nvPr>
        </p:nvGraphicFramePr>
        <p:xfrm>
          <a:off x="4689156" y="609600"/>
          <a:ext cx="6647636" cy="4889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27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C96E9ADF-2551-70A4-6633-9E313B0A310F}"/>
              </a:ext>
            </a:extLst>
          </p:cNvPr>
          <p:cNvSpPr/>
          <p:nvPr/>
        </p:nvSpPr>
        <p:spPr>
          <a:xfrm>
            <a:off x="640079" y="881811"/>
            <a:ext cx="6894576" cy="7876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R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200" b="1" i="1" dirty="0">
                <a:latin typeface="+mj-lt"/>
                <a:ea typeface="+mj-ea"/>
                <a:cs typeface="+mj-cs"/>
                <a:sym typeface="Tw Cen MT"/>
              </a:rPr>
              <a:t>Lei 14.133, de 1 de </a:t>
            </a:r>
            <a:r>
              <a:rPr lang="en-US" sz="3200" b="1" i="1" dirty="0" err="1">
                <a:latin typeface="+mj-lt"/>
                <a:ea typeface="+mj-ea"/>
                <a:cs typeface="+mj-cs"/>
                <a:sym typeface="Tw Cen MT"/>
              </a:rPr>
              <a:t>abril</a:t>
            </a:r>
            <a:r>
              <a:rPr lang="en-US" sz="3200" b="1" i="1" dirty="0">
                <a:latin typeface="+mj-lt"/>
                <a:ea typeface="+mj-ea"/>
                <a:cs typeface="+mj-cs"/>
                <a:sym typeface="Tw Cen MT"/>
              </a:rPr>
              <a:t> de 2021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BE9E44-3264-2FEA-7CB2-D7398BCF072B}"/>
              </a:ext>
            </a:extLst>
          </p:cNvPr>
          <p:cNvSpPr txBox="1"/>
          <p:nvPr/>
        </p:nvSpPr>
        <p:spPr>
          <a:xfrm>
            <a:off x="640079" y="2213811"/>
            <a:ext cx="52943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Art. 19.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órgãos</a:t>
            </a:r>
            <a:r>
              <a:rPr lang="en-US" sz="2200" dirty="0"/>
              <a:t> da </a:t>
            </a:r>
            <a:r>
              <a:rPr lang="en-US" sz="2200" dirty="0" err="1"/>
              <a:t>Administração</a:t>
            </a:r>
            <a:r>
              <a:rPr lang="en-US" sz="2200" dirty="0"/>
              <a:t> com </a:t>
            </a:r>
            <a:r>
              <a:rPr lang="en-US" sz="2200" dirty="0" err="1"/>
              <a:t>competências</a:t>
            </a:r>
            <a:r>
              <a:rPr lang="en-US" sz="2200" dirty="0"/>
              <a:t> </a:t>
            </a:r>
            <a:r>
              <a:rPr lang="en-US" sz="2200" dirty="0" err="1"/>
              <a:t>regulamentares</a:t>
            </a:r>
            <a:r>
              <a:rPr lang="en-US" sz="2200" dirty="0"/>
              <a:t> </a:t>
            </a:r>
            <a:r>
              <a:rPr lang="en-US" sz="2200" dirty="0" err="1"/>
              <a:t>relativas</a:t>
            </a:r>
            <a:r>
              <a:rPr lang="en-US" sz="2200" dirty="0"/>
              <a:t> </a:t>
            </a:r>
            <a:r>
              <a:rPr lang="en-US" sz="2200" dirty="0" err="1"/>
              <a:t>às</a:t>
            </a:r>
            <a:r>
              <a:rPr lang="en-US" sz="2200" dirty="0"/>
              <a:t> </a:t>
            </a:r>
            <a:r>
              <a:rPr lang="en-US" sz="2200" dirty="0" err="1"/>
              <a:t>atividades</a:t>
            </a:r>
            <a:r>
              <a:rPr lang="en-US" sz="2200" dirty="0"/>
              <a:t> de </a:t>
            </a:r>
            <a:r>
              <a:rPr lang="en-US" sz="2200" dirty="0" err="1"/>
              <a:t>administração</a:t>
            </a:r>
            <a:r>
              <a:rPr lang="en-US" sz="2200" dirty="0"/>
              <a:t> de </a:t>
            </a:r>
            <a:r>
              <a:rPr lang="en-US" sz="2200" dirty="0" err="1"/>
              <a:t>materiais</a:t>
            </a:r>
            <a:r>
              <a:rPr lang="en-US" sz="2200" dirty="0"/>
              <a:t>, de </a:t>
            </a:r>
            <a:r>
              <a:rPr lang="en-US" sz="2200" dirty="0" err="1"/>
              <a:t>obras</a:t>
            </a:r>
            <a:r>
              <a:rPr lang="en-US" sz="2200" dirty="0"/>
              <a:t> e </a:t>
            </a:r>
            <a:r>
              <a:rPr lang="en-US" sz="2200" dirty="0" err="1"/>
              <a:t>serviços</a:t>
            </a:r>
            <a:r>
              <a:rPr lang="en-US" sz="2200" dirty="0"/>
              <a:t> e de </a:t>
            </a:r>
            <a:r>
              <a:rPr lang="en-US" sz="2200" dirty="0" err="1"/>
              <a:t>licitações</a:t>
            </a:r>
            <a:r>
              <a:rPr lang="en-US" sz="2200" dirty="0"/>
              <a:t> e </a:t>
            </a:r>
            <a:r>
              <a:rPr lang="en-US" sz="2200" dirty="0" err="1"/>
              <a:t>contratos</a:t>
            </a:r>
            <a:r>
              <a:rPr lang="en-US" sz="2200" dirty="0"/>
              <a:t> </a:t>
            </a:r>
            <a:r>
              <a:rPr lang="en-US" sz="2200" dirty="0" err="1"/>
              <a:t>deverão</a:t>
            </a:r>
            <a:r>
              <a:rPr lang="en-US" sz="2200" dirty="0"/>
              <a:t>: 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(…)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III - </a:t>
            </a:r>
            <a:r>
              <a:rPr lang="en-US" sz="2200" dirty="0" err="1"/>
              <a:t>instituir</a:t>
            </a:r>
            <a:r>
              <a:rPr lang="en-US" sz="2200" dirty="0"/>
              <a:t> </a:t>
            </a:r>
            <a:r>
              <a:rPr lang="en-US" sz="2200" dirty="0" err="1"/>
              <a:t>sistema</a:t>
            </a:r>
            <a:r>
              <a:rPr lang="en-US" sz="2200" dirty="0"/>
              <a:t> </a:t>
            </a:r>
            <a:r>
              <a:rPr lang="en-US" sz="2200" dirty="0" err="1"/>
              <a:t>informatizado</a:t>
            </a:r>
            <a:r>
              <a:rPr lang="en-US" sz="2200" dirty="0"/>
              <a:t> de </a:t>
            </a:r>
            <a:r>
              <a:rPr lang="en-US" sz="2200" dirty="0" err="1"/>
              <a:t>acompanhamento</a:t>
            </a:r>
            <a:r>
              <a:rPr lang="en-US" sz="2200" dirty="0"/>
              <a:t> de </a:t>
            </a:r>
            <a:r>
              <a:rPr lang="en-US" sz="2200" dirty="0" err="1"/>
              <a:t>obras</a:t>
            </a:r>
            <a:r>
              <a:rPr lang="en-US" sz="2200" dirty="0"/>
              <a:t>, inclusive com </a:t>
            </a:r>
            <a:r>
              <a:rPr lang="en-US" sz="2200" dirty="0" err="1"/>
              <a:t>recursos</a:t>
            </a:r>
            <a:r>
              <a:rPr lang="en-US" sz="2200" dirty="0"/>
              <a:t> de </a:t>
            </a:r>
            <a:r>
              <a:rPr lang="en-US" sz="2200" dirty="0" err="1"/>
              <a:t>imagem</a:t>
            </a:r>
            <a:r>
              <a:rPr lang="en-US" sz="2200" dirty="0"/>
              <a:t> e </a:t>
            </a:r>
            <a:r>
              <a:rPr lang="en-US" sz="2200" dirty="0" err="1"/>
              <a:t>vídeo</a:t>
            </a:r>
            <a:endParaRPr lang="en-US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2E1D13-3976-91C6-603A-66AADB58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5330">
            <a:off x="6256630" y="2474815"/>
            <a:ext cx="4408091" cy="2876279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3399AAC7-681A-7E3A-3CED-E81F46896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83" y="177456"/>
            <a:ext cx="1828793" cy="2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C96E9ADF-2551-70A4-6633-9E313B0A310F}"/>
              </a:ext>
            </a:extLst>
          </p:cNvPr>
          <p:cNvSpPr/>
          <p:nvPr/>
        </p:nvSpPr>
        <p:spPr>
          <a:xfrm>
            <a:off x="221630" y="623409"/>
            <a:ext cx="6894576" cy="7876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R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200" b="1" i="1" dirty="0" err="1">
                <a:latin typeface="+mj-lt"/>
                <a:ea typeface="+mj-ea"/>
                <a:cs typeface="+mj-cs"/>
                <a:sym typeface="Tw Cen MT"/>
              </a:rPr>
              <a:t>Portaria</a:t>
            </a:r>
            <a:r>
              <a:rPr lang="en-US" sz="3200" b="1" i="1" dirty="0">
                <a:latin typeface="+mj-lt"/>
                <a:ea typeface="+mj-ea"/>
                <a:cs typeface="+mj-cs"/>
                <a:sym typeface="Tw Cen MT"/>
              </a:rPr>
              <a:t> MGI-</a:t>
            </a:r>
            <a:r>
              <a:rPr lang="en-US" sz="3200" b="1" i="1" dirty="0" err="1">
                <a:latin typeface="+mj-lt"/>
                <a:ea typeface="+mj-ea"/>
                <a:cs typeface="+mj-cs"/>
                <a:sym typeface="Tw Cen MT"/>
              </a:rPr>
              <a:t>Seges</a:t>
            </a:r>
            <a:r>
              <a:rPr lang="en-US" sz="3200" b="1" i="1" dirty="0">
                <a:latin typeface="+mj-lt"/>
                <a:ea typeface="+mj-ea"/>
                <a:cs typeface="+mj-cs"/>
                <a:sym typeface="Tw Cen MT"/>
              </a:rPr>
              <a:t> nº 4.322/2023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BE9E44-3264-2FEA-7CB2-D7398BCF072B}"/>
              </a:ext>
            </a:extLst>
          </p:cNvPr>
          <p:cNvSpPr txBox="1"/>
          <p:nvPr/>
        </p:nvSpPr>
        <p:spPr>
          <a:xfrm>
            <a:off x="370489" y="1614379"/>
            <a:ext cx="5294376" cy="1811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Art. 14.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Estados</a:t>
            </a:r>
            <a:r>
              <a:rPr lang="en-US" sz="2200" dirty="0"/>
              <a:t>, o Distrito Federal e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Municípios</a:t>
            </a:r>
            <a:r>
              <a:rPr lang="en-US" sz="2200" dirty="0"/>
              <a:t> e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órgãos</a:t>
            </a:r>
            <a:r>
              <a:rPr lang="en-US" sz="2200" dirty="0"/>
              <a:t> do </a:t>
            </a:r>
            <a:r>
              <a:rPr lang="en-US" sz="2200" dirty="0" err="1"/>
              <a:t>Poder</a:t>
            </a:r>
            <a:r>
              <a:rPr lang="en-US" sz="2200" dirty="0"/>
              <a:t> </a:t>
            </a:r>
            <a:r>
              <a:rPr lang="en-US" sz="2200" dirty="0" err="1"/>
              <a:t>Judiciário</a:t>
            </a:r>
            <a:r>
              <a:rPr lang="en-US" sz="2200" dirty="0"/>
              <a:t> e do </a:t>
            </a:r>
            <a:r>
              <a:rPr lang="en-US" sz="2200" dirty="0" err="1"/>
              <a:t>Poder</a:t>
            </a:r>
            <a:r>
              <a:rPr lang="en-US" sz="2200" dirty="0"/>
              <a:t> </a:t>
            </a:r>
            <a:r>
              <a:rPr lang="en-US" sz="2200" dirty="0" err="1"/>
              <a:t>Legislativo</a:t>
            </a:r>
            <a:r>
              <a:rPr lang="en-US" sz="2200" dirty="0"/>
              <a:t> da </a:t>
            </a:r>
            <a:r>
              <a:rPr lang="en-US" sz="2200" dirty="0" err="1"/>
              <a:t>União</a:t>
            </a:r>
            <a:r>
              <a:rPr lang="en-US" sz="2200" dirty="0"/>
              <a:t> </a:t>
            </a:r>
            <a:r>
              <a:rPr lang="en-US" sz="2200" dirty="0" err="1"/>
              <a:t>poderão</a:t>
            </a:r>
            <a:r>
              <a:rPr lang="en-US" sz="2200" dirty="0"/>
              <a:t> </a:t>
            </a:r>
            <a:r>
              <a:rPr lang="en-US" sz="2200" dirty="0" err="1"/>
              <a:t>utilizar</a:t>
            </a:r>
            <a:r>
              <a:rPr lang="en-US" sz="2200" dirty="0"/>
              <a:t> o </a:t>
            </a:r>
            <a:r>
              <a:rPr lang="en-US" sz="2200" dirty="0" err="1"/>
              <a:t>Cipi</a:t>
            </a:r>
            <a:r>
              <a:rPr lang="en-US" sz="2200" dirty="0"/>
              <a:t> para o </a:t>
            </a:r>
            <a:r>
              <a:rPr lang="en-US" sz="2200" dirty="0" err="1"/>
              <a:t>acompanhamento</a:t>
            </a:r>
            <a:r>
              <a:rPr lang="en-US" sz="2200" dirty="0"/>
              <a:t> de </a:t>
            </a:r>
            <a:r>
              <a:rPr lang="en-US" sz="2200" dirty="0" err="1"/>
              <a:t>projetos</a:t>
            </a:r>
            <a:r>
              <a:rPr lang="en-US" sz="2200" dirty="0"/>
              <a:t> de </a:t>
            </a:r>
            <a:r>
              <a:rPr lang="en-US" sz="2200" dirty="0" err="1"/>
              <a:t>investimento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infraestrutura</a:t>
            </a:r>
            <a:r>
              <a:rPr lang="en-US" sz="2200" dirty="0"/>
              <a:t> </a:t>
            </a:r>
            <a:r>
              <a:rPr lang="en-US" sz="2200" dirty="0" err="1"/>
              <a:t>financiados</a:t>
            </a:r>
            <a:r>
              <a:rPr lang="en-US" sz="2200" dirty="0"/>
              <a:t> com </a:t>
            </a:r>
            <a:r>
              <a:rPr lang="en-US" sz="2200" dirty="0" err="1"/>
              <a:t>recursos</a:t>
            </a:r>
            <a:r>
              <a:rPr lang="en-US" sz="2200" dirty="0"/>
              <a:t> </a:t>
            </a:r>
            <a:r>
              <a:rPr lang="en-US" sz="2200" dirty="0" err="1"/>
              <a:t>próprios</a:t>
            </a:r>
            <a:r>
              <a:rPr lang="en-US" sz="2200" dirty="0"/>
              <a:t>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B0F5AF-CC1B-5992-D53B-CA582AD26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0320">
            <a:off x="8441197" y="735351"/>
            <a:ext cx="3220961" cy="1758054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3399AAC7-681A-7E3A-3CED-E81F46896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458" y="3120991"/>
            <a:ext cx="1752853" cy="24734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B3E03C0-F793-70D9-98BE-98F502E12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54" y="3927998"/>
            <a:ext cx="3114605" cy="197447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A7C86BC-5D51-9154-58A3-0CF86FA1D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45955"/>
            <a:ext cx="2016252" cy="27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05FB8FFA-B561-2EA4-7BD2-C6F606C49C45}"/>
              </a:ext>
            </a:extLst>
          </p:cNvPr>
          <p:cNvSpPr/>
          <p:nvPr/>
        </p:nvSpPr>
        <p:spPr>
          <a:xfrm>
            <a:off x="-2392663" y="515739"/>
            <a:ext cx="10071536" cy="9297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R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5200" b="1" dirty="0">
                <a:latin typeface="+mj-lt"/>
                <a:ea typeface="+mj-ea"/>
                <a:cs typeface="+mj-cs"/>
                <a:sym typeface="Tw Cen MT"/>
              </a:rPr>
              <a:t>Obrasgov.br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3FEDBE7-90F9-0966-6892-8A4F9CAB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11" y="2072903"/>
            <a:ext cx="3402016" cy="25259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41F732-A4E8-ED6C-DBA5-0EA56B3F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321" y="1003907"/>
            <a:ext cx="7164542" cy="26150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B5B87B5-AB08-0805-DB18-6CA89F1A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582" y="4246378"/>
            <a:ext cx="3292790" cy="98783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4D6366F-C455-0C28-A049-3577D2E719AE}"/>
              </a:ext>
            </a:extLst>
          </p:cNvPr>
          <p:cNvSpPr txBox="1"/>
          <p:nvPr/>
        </p:nvSpPr>
        <p:spPr>
          <a:xfrm>
            <a:off x="6726589" y="4540661"/>
            <a:ext cx="4837176" cy="138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Fonte:</a:t>
            </a:r>
          </a:p>
        </p:txBody>
      </p:sp>
    </p:spTree>
    <p:extLst>
      <p:ext uri="{BB962C8B-B14F-4D97-AF65-F5344CB8AC3E}">
        <p14:creationId xmlns:p14="http://schemas.microsoft.com/office/powerpoint/2010/main" val="45276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4">
            <a:extLst>
              <a:ext uri="{FF2B5EF4-FFF2-40B4-BE49-F238E27FC236}">
                <a16:creationId xmlns:a16="http://schemas.microsoft.com/office/drawing/2014/main" id="{F5273123-64C4-CF90-ED07-2B0E1DAF2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526" y="2371659"/>
            <a:ext cx="6574537" cy="822960"/>
          </a:xfrm>
        </p:spPr>
        <p:txBody>
          <a:bodyPr/>
          <a:lstStyle/>
          <a:p>
            <a:pPr algn="ctr"/>
            <a:r>
              <a:rPr lang="pt-BR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REDE DE PARCERIAS</a:t>
            </a:r>
          </a:p>
        </p:txBody>
      </p:sp>
      <p:pic>
        <p:nvPicPr>
          <p:cNvPr id="5" name="Imagem 4" descr="Mulher com celular na mão&#10;&#10;O conteúdo gerado por IA pode estar incorreto.">
            <a:extLst>
              <a:ext uri="{FF2B5EF4-FFF2-40B4-BE49-F238E27FC236}">
                <a16:creationId xmlns:a16="http://schemas.microsoft.com/office/drawing/2014/main" id="{832D9C86-7C01-E0FF-6E7D-FD5D379E7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41757" b="6990"/>
          <a:stretch/>
        </p:blipFill>
        <p:spPr>
          <a:xfrm>
            <a:off x="7713233" y="0"/>
            <a:ext cx="4478767" cy="6378612"/>
          </a:xfrm>
          <a:custGeom>
            <a:avLst/>
            <a:gdLst>
              <a:gd name="connsiteX0" fmla="*/ 0 w 4478767"/>
              <a:gd name="connsiteY0" fmla="*/ 0 h 6378612"/>
              <a:gd name="connsiteX1" fmla="*/ 4478767 w 4478767"/>
              <a:gd name="connsiteY1" fmla="*/ 0 h 6378612"/>
              <a:gd name="connsiteX2" fmla="*/ 4473687 w 4478767"/>
              <a:gd name="connsiteY2" fmla="*/ 6105562 h 6378612"/>
              <a:gd name="connsiteX3" fmla="*/ 2540 w 4478767"/>
              <a:gd name="connsiteY3" fmla="*/ 6378612 h 6378612"/>
              <a:gd name="connsiteX4" fmla="*/ 0 w 4478767"/>
              <a:gd name="connsiteY4" fmla="*/ 0 h 637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767" h="6378612">
                <a:moveTo>
                  <a:pt x="0" y="0"/>
                </a:moveTo>
                <a:lnTo>
                  <a:pt x="4478767" y="0"/>
                </a:lnTo>
                <a:cubicBezTo>
                  <a:pt x="4477074" y="1981001"/>
                  <a:pt x="4475380" y="4124561"/>
                  <a:pt x="4473687" y="6105562"/>
                </a:cubicBezTo>
                <a:lnTo>
                  <a:pt x="2540" y="6378612"/>
                </a:lnTo>
                <a:cubicBezTo>
                  <a:pt x="-847" y="4289238"/>
                  <a:pt x="3387" y="2089374"/>
                  <a:pt x="0" y="0"/>
                </a:cubicBezTo>
                <a:close/>
              </a:path>
            </a:pathLst>
          </a:custGeom>
        </p:spPr>
      </p:pic>
      <p:sp>
        <p:nvSpPr>
          <p:cNvPr id="8" name="Subtítulo 4">
            <a:extLst>
              <a:ext uri="{FF2B5EF4-FFF2-40B4-BE49-F238E27FC236}">
                <a16:creationId xmlns:a16="http://schemas.microsoft.com/office/drawing/2014/main" id="{60284655-381A-1551-AB33-D8DD609A07F7}"/>
              </a:ext>
            </a:extLst>
          </p:cNvPr>
          <p:cNvSpPr txBox="1">
            <a:spLocks/>
          </p:cNvSpPr>
          <p:nvPr/>
        </p:nvSpPr>
        <p:spPr>
          <a:xfrm>
            <a:off x="1056072" y="4389060"/>
            <a:ext cx="5918092" cy="9918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i="1" dirty="0">
                <a:solidFill>
                  <a:schemeClr val="tx1"/>
                </a:solidFill>
                <a:latin typeface="Montserrat"/>
              </a:rPr>
              <a:t>Coordenação-Geral de Governança Colaborativa e Gestão do Conhecimento</a:t>
            </a:r>
            <a:endParaRPr lang="pt-BR" sz="1400" i="1" dirty="0">
              <a:solidFill>
                <a:schemeClr val="tx1"/>
              </a:solidFill>
              <a:latin typeface="Montserrat"/>
            </a:endParaRPr>
          </a:p>
        </p:txBody>
      </p:sp>
      <p:pic>
        <p:nvPicPr>
          <p:cNvPr id="2" name="object 7">
            <a:extLst>
              <a:ext uri="{FF2B5EF4-FFF2-40B4-BE49-F238E27FC236}">
                <a16:creationId xmlns:a16="http://schemas.microsoft.com/office/drawing/2014/main" id="{F83D398C-E8AE-50E8-9948-CD07DBA85E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2839" y="261887"/>
            <a:ext cx="1591309" cy="13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87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85825-7318-7F63-E204-A21AB655C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B9B36929-730F-7EDF-BFD7-843139FEB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954" y="-90487"/>
            <a:ext cx="6462713" cy="1042987"/>
          </a:xfrm>
        </p:spPr>
        <p:txBody>
          <a:bodyPr/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 Que é?</a:t>
            </a:r>
          </a:p>
        </p:txBody>
      </p:sp>
      <p:sp>
        <p:nvSpPr>
          <p:cNvPr id="10" name="Espaço Reservado para Conteúdo 11">
            <a:extLst>
              <a:ext uri="{FF2B5EF4-FFF2-40B4-BE49-F238E27FC236}">
                <a16:creationId xmlns:a16="http://schemas.microsoft.com/office/drawing/2014/main" id="{D042A7DB-8C31-F273-DCA1-A10CA2B0508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98481" y="1371600"/>
            <a:ext cx="6608763" cy="45339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de governança colaborativa que visa fomentar: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Adoção de práticas e ferramentas de melhoria da gestão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Fortalecimento do diálogo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Sinergia e conexão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307EDD-96E5-D0FA-9C98-A3D9E6DA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76" y="737616"/>
            <a:ext cx="4202049" cy="26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92EF3EF1-E25D-E882-619B-77FEAFD059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6938" y="4198620"/>
            <a:ext cx="1591309" cy="13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5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1FCD6-605F-3B66-266E-2E1555462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A8E2EB-EBF8-9DF5-3EEA-6693E9596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867" y="432887"/>
            <a:ext cx="1429554" cy="1569878"/>
          </a:xfrm>
          <a:prstGeom prst="rect">
            <a:avLst/>
          </a:prstGeom>
        </p:spPr>
      </p:pic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81E1B802-B496-9A0B-4D8D-537ABBF253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92862" y="2515063"/>
            <a:ext cx="3107053" cy="3243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14313">
              <a:spcAft>
                <a:spcPts val="375"/>
              </a:spcAft>
            </a:pPr>
            <a:r>
              <a:rPr lang="en-US" sz="1400" dirty="0" err="1">
                <a:solidFill>
                  <a:schemeClr val="tx1"/>
                </a:solidFill>
              </a:rPr>
              <a:t>Reestruturação</a:t>
            </a:r>
            <a:r>
              <a:rPr lang="en-US" sz="1400" dirty="0">
                <a:solidFill>
                  <a:schemeClr val="tx1"/>
                </a:solidFill>
              </a:rPr>
              <a:t> da </a:t>
            </a:r>
            <a:r>
              <a:rPr lang="en-US" sz="1400" dirty="0" err="1">
                <a:solidFill>
                  <a:schemeClr val="tx1"/>
                </a:solidFill>
              </a:rPr>
              <a:t>governança</a:t>
            </a:r>
            <a:r>
              <a:rPr lang="en-US" sz="1400" dirty="0">
                <a:solidFill>
                  <a:schemeClr val="tx1"/>
                </a:solidFill>
              </a:rPr>
              <a:t> das </a:t>
            </a:r>
            <a:r>
              <a:rPr lang="en-US" sz="1400" dirty="0" err="1">
                <a:solidFill>
                  <a:schemeClr val="tx1"/>
                </a:solidFill>
              </a:rPr>
              <a:t>transferências</a:t>
            </a:r>
            <a:r>
              <a:rPr lang="en-US" sz="1400" dirty="0">
                <a:solidFill>
                  <a:schemeClr val="tx1"/>
                </a:solidFill>
              </a:rPr>
              <a:t> com </a:t>
            </a:r>
            <a:r>
              <a:rPr lang="en-US" sz="1400" dirty="0" err="1">
                <a:solidFill>
                  <a:schemeClr val="tx1"/>
                </a:solidFill>
              </a:rPr>
              <a:t>foco</a:t>
            </a:r>
            <a:r>
              <a:rPr lang="en-US" sz="1400" dirty="0">
                <a:solidFill>
                  <a:schemeClr val="tx1"/>
                </a:solidFill>
              </a:rPr>
              <a:t> no </a:t>
            </a:r>
            <a:r>
              <a:rPr lang="en-US" sz="1400" dirty="0" err="1">
                <a:solidFill>
                  <a:schemeClr val="tx1"/>
                </a:solidFill>
              </a:rPr>
              <a:t>aumento</a:t>
            </a:r>
            <a:r>
              <a:rPr lang="en-US" sz="1400" dirty="0">
                <a:solidFill>
                  <a:schemeClr val="tx1"/>
                </a:solidFill>
              </a:rPr>
              <a:t> da </a:t>
            </a:r>
            <a:r>
              <a:rPr lang="en-US" sz="1400" dirty="0" err="1">
                <a:solidFill>
                  <a:schemeClr val="tx1"/>
                </a:solidFill>
              </a:rPr>
              <a:t>efetividade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políticas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públicas</a:t>
            </a:r>
            <a:endParaRPr lang="en-US" sz="1400" dirty="0">
              <a:solidFill>
                <a:schemeClr val="tx1"/>
              </a:solidFill>
            </a:endParaRPr>
          </a:p>
          <a:p>
            <a:pPr marL="214313">
              <a:spcAft>
                <a:spcPts val="375"/>
              </a:spcAft>
            </a:pPr>
            <a:r>
              <a:rPr lang="en-US" sz="1400" dirty="0" err="1">
                <a:solidFill>
                  <a:schemeClr val="tx1"/>
                </a:solidFill>
              </a:rPr>
              <a:t>Desenvolvimento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colaborativo</a:t>
            </a:r>
            <a:r>
              <a:rPr lang="en-US" sz="1400" dirty="0">
                <a:solidFill>
                  <a:schemeClr val="tx1"/>
                </a:solidFill>
              </a:rPr>
              <a:t> de ferramentas de </a:t>
            </a:r>
            <a:r>
              <a:rPr lang="en-US" sz="1400" dirty="0" err="1">
                <a:solidFill>
                  <a:schemeClr val="tx1"/>
                </a:solidFill>
              </a:rPr>
              <a:t>gestão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marL="214313">
              <a:spcAft>
                <a:spcPts val="375"/>
              </a:spcAft>
            </a:pPr>
            <a:r>
              <a:rPr lang="en-US" sz="1400" dirty="0" err="1">
                <a:solidFill>
                  <a:schemeClr val="tx1"/>
                </a:solidFill>
              </a:rPr>
              <a:t>Compartilhamento</a:t>
            </a:r>
            <a:r>
              <a:rPr lang="en-US" sz="1400" dirty="0">
                <a:solidFill>
                  <a:schemeClr val="tx1"/>
                </a:solidFill>
              </a:rPr>
              <a:t> e </a:t>
            </a:r>
            <a:r>
              <a:rPr lang="en-US" sz="1400" dirty="0" err="1">
                <a:solidFill>
                  <a:schemeClr val="tx1"/>
                </a:solidFill>
              </a:rPr>
              <a:t>disseminação</a:t>
            </a:r>
            <a:r>
              <a:rPr lang="en-US" sz="1400" dirty="0">
                <a:solidFill>
                  <a:schemeClr val="tx1"/>
                </a:solidFill>
              </a:rPr>
              <a:t> de boas </a:t>
            </a:r>
            <a:r>
              <a:rPr lang="en-US" sz="1400" dirty="0" err="1">
                <a:solidFill>
                  <a:schemeClr val="tx1"/>
                </a:solidFill>
              </a:rPr>
              <a:t>práticas</a:t>
            </a:r>
            <a:endParaRPr lang="en-US" sz="1400" dirty="0">
              <a:solidFill>
                <a:schemeClr val="tx1"/>
              </a:solidFill>
            </a:endParaRPr>
          </a:p>
          <a:p>
            <a:pPr marL="214313">
              <a:spcAft>
                <a:spcPts val="375"/>
              </a:spcAft>
            </a:pPr>
            <a:r>
              <a:rPr lang="en-US" sz="1400" dirty="0" err="1">
                <a:solidFill>
                  <a:schemeClr val="tx1"/>
                </a:solidFill>
              </a:rPr>
              <a:t>Capacitação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clara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objetiva</a:t>
            </a:r>
            <a:r>
              <a:rPr lang="en-US" sz="1400" dirty="0">
                <a:solidFill>
                  <a:schemeClr val="tx1"/>
                </a:solidFill>
              </a:rPr>
              <a:t> e  </a:t>
            </a:r>
            <a:r>
              <a:rPr lang="en-US" sz="1400" dirty="0" err="1">
                <a:solidFill>
                  <a:schemeClr val="tx1"/>
                </a:solidFill>
              </a:rPr>
              <a:t>abrangente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0B704-E972-1B62-D190-6304C42FC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82" y="1135102"/>
            <a:ext cx="2280678" cy="1735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586A4-0C15-0CF2-F1CC-3F02CFD3C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36" y="2955927"/>
            <a:ext cx="2444994" cy="148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66098-B96F-9AEF-0AD8-8A9843900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991" y="4526863"/>
            <a:ext cx="2805439" cy="17896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6A99C61-D9B5-40EB-B116-BB720DE4735F}"/>
              </a:ext>
            </a:extLst>
          </p:cNvPr>
          <p:cNvSpPr txBox="1"/>
          <p:nvPr/>
        </p:nvSpPr>
        <p:spPr>
          <a:xfrm>
            <a:off x="576134" y="202054"/>
            <a:ext cx="6094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Como surgiu?</a:t>
            </a:r>
            <a:endParaRPr lang="pt-BR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76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31" y="2125267"/>
            <a:ext cx="1240233" cy="1234712"/>
          </a:xfrm>
          <a:prstGeom prst="rect">
            <a:avLst/>
          </a:prstGeom>
        </p:spPr>
      </p:pic>
      <p:sp>
        <p:nvSpPr>
          <p:cNvPr id="11" name="Seta para a direita 10"/>
          <p:cNvSpPr/>
          <p:nvPr/>
        </p:nvSpPr>
        <p:spPr>
          <a:xfrm>
            <a:off x="3520206" y="2514102"/>
            <a:ext cx="1019121" cy="65545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35" y="4293817"/>
            <a:ext cx="1952360" cy="6554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8242"/>
          <a:stretch/>
        </p:blipFill>
        <p:spPr>
          <a:xfrm>
            <a:off x="2071942" y="2167688"/>
            <a:ext cx="1170653" cy="1261312"/>
          </a:xfrm>
          <a:prstGeom prst="rect">
            <a:avLst/>
          </a:prstGeom>
        </p:spPr>
      </p:pic>
      <p:sp>
        <p:nvSpPr>
          <p:cNvPr id="6" name="Seta para a direita 10">
            <a:extLst>
              <a:ext uri="{FF2B5EF4-FFF2-40B4-BE49-F238E27FC236}">
                <a16:creationId xmlns:a16="http://schemas.microsoft.com/office/drawing/2014/main" id="{DBF17CCE-21A4-B48C-63A6-C4263780667C}"/>
              </a:ext>
            </a:extLst>
          </p:cNvPr>
          <p:cNvSpPr/>
          <p:nvPr/>
        </p:nvSpPr>
        <p:spPr>
          <a:xfrm>
            <a:off x="6825997" y="4293817"/>
            <a:ext cx="1019121" cy="65545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/>
          </a:p>
        </p:txBody>
      </p:sp>
      <p:sp>
        <p:nvSpPr>
          <p:cNvPr id="8" name="Seta para a direita 10">
            <a:extLst>
              <a:ext uri="{FF2B5EF4-FFF2-40B4-BE49-F238E27FC236}">
                <a16:creationId xmlns:a16="http://schemas.microsoft.com/office/drawing/2014/main" id="{6FCBAA85-76DB-4244-3F26-C138EDA4075E}"/>
              </a:ext>
            </a:extLst>
          </p:cNvPr>
          <p:cNvSpPr/>
          <p:nvPr/>
        </p:nvSpPr>
        <p:spPr>
          <a:xfrm>
            <a:off x="3520205" y="4331789"/>
            <a:ext cx="1019121" cy="65545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/>
          </a:p>
        </p:txBody>
      </p:sp>
      <p:sp>
        <p:nvSpPr>
          <p:cNvPr id="9" name="Seta para a direita 10">
            <a:extLst>
              <a:ext uri="{FF2B5EF4-FFF2-40B4-BE49-F238E27FC236}">
                <a16:creationId xmlns:a16="http://schemas.microsoft.com/office/drawing/2014/main" id="{7AE14C53-204F-6FBB-274F-C2A6901121C6}"/>
              </a:ext>
            </a:extLst>
          </p:cNvPr>
          <p:cNvSpPr/>
          <p:nvPr/>
        </p:nvSpPr>
        <p:spPr>
          <a:xfrm>
            <a:off x="6814686" y="2489927"/>
            <a:ext cx="1019121" cy="65545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/>
          </a:p>
        </p:txBody>
      </p:sp>
      <p:pic>
        <p:nvPicPr>
          <p:cNvPr id="12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8870D646-CD81-4FC4-E594-C2E7D3163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783" y="4213855"/>
            <a:ext cx="1952661" cy="638299"/>
          </a:xfrm>
          <a:prstGeom prst="rect">
            <a:avLst/>
          </a:prstGeom>
        </p:spPr>
      </p:pic>
      <p:pic>
        <p:nvPicPr>
          <p:cNvPr id="14" name="Imagem 5">
            <a:extLst>
              <a:ext uri="{FF2B5EF4-FFF2-40B4-BE49-F238E27FC236}">
                <a16:creationId xmlns:a16="http://schemas.microsoft.com/office/drawing/2014/main" id="{F4D76460-BD64-C0B6-35B1-AA7B09A19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778" y="2306652"/>
            <a:ext cx="1538171" cy="1173343"/>
          </a:xfrm>
          <a:prstGeom prst="rect">
            <a:avLst/>
          </a:prstGeom>
        </p:spPr>
      </p:pic>
      <p:pic>
        <p:nvPicPr>
          <p:cNvPr id="3" name="Imagem 9" descr="Logotipo&#10;&#10;Descrição gerada automaticamente">
            <a:extLst>
              <a:ext uri="{FF2B5EF4-FFF2-40B4-BE49-F238E27FC236}">
                <a16:creationId xmlns:a16="http://schemas.microsoft.com/office/drawing/2014/main" id="{6A80C398-F1C4-FF87-8E41-06B182B76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591" y="4015477"/>
            <a:ext cx="1565947" cy="836676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E8FC04A-3D0E-BEA7-886C-B9FC00A527A7}"/>
              </a:ext>
            </a:extLst>
          </p:cNvPr>
          <p:cNvGraphicFramePr/>
          <p:nvPr/>
        </p:nvGraphicFramePr>
        <p:xfrm>
          <a:off x="2152650" y="365127"/>
          <a:ext cx="7886700" cy="501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ítulo 3">
            <a:extLst>
              <a:ext uri="{FF2B5EF4-FFF2-40B4-BE49-F238E27FC236}">
                <a16:creationId xmlns:a16="http://schemas.microsoft.com/office/drawing/2014/main" id="{1E166A16-6940-9BE8-F2FE-0F077FACE5AE}"/>
              </a:ext>
            </a:extLst>
          </p:cNvPr>
          <p:cNvSpPr txBox="1">
            <a:spLocks/>
          </p:cNvSpPr>
          <p:nvPr/>
        </p:nvSpPr>
        <p:spPr>
          <a:xfrm>
            <a:off x="798408" y="298788"/>
            <a:ext cx="6462713" cy="29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93FFF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Evolução</a:t>
            </a:r>
          </a:p>
        </p:txBody>
      </p:sp>
    </p:spTree>
    <p:extLst>
      <p:ext uri="{BB962C8B-B14F-4D97-AF65-F5344CB8AC3E}">
        <p14:creationId xmlns:p14="http://schemas.microsoft.com/office/powerpoint/2010/main" val="14280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EC63EB5-2A8E-A39B-BCF7-148B6E44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36" y="116469"/>
            <a:ext cx="10369296" cy="713232"/>
          </a:xfrm>
        </p:spPr>
        <p:txBody>
          <a:bodyPr/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Área de atuação direta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705C095-BBD1-A224-26B0-15EAD24FA2B6}"/>
              </a:ext>
            </a:extLst>
          </p:cNvPr>
          <p:cNvGraphicFramePr/>
          <p:nvPr/>
        </p:nvGraphicFramePr>
        <p:xfrm>
          <a:off x="303107" y="2312471"/>
          <a:ext cx="5393605" cy="4049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1">
            <a:extLst>
              <a:ext uri="{FF2B5EF4-FFF2-40B4-BE49-F238E27FC236}">
                <a16:creationId xmlns:a16="http://schemas.microsoft.com/office/drawing/2014/main" id="{6BCF8574-21A0-3997-A5BA-84C2C575A4FA}"/>
              </a:ext>
            </a:extLst>
          </p:cNvPr>
          <p:cNvSpPr txBox="1"/>
          <p:nvPr/>
        </p:nvSpPr>
        <p:spPr>
          <a:xfrm>
            <a:off x="400739" y="1335617"/>
            <a:ext cx="4684598" cy="800219"/>
          </a:xfrm>
          <a:prstGeom prst="rect">
            <a:avLst/>
          </a:prstGeom>
          <a:noFill/>
        </p:spPr>
        <p:txBody>
          <a:bodyPr rot="0" spcFirstLastPara="0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Sistema de Gestão de Parcerias da União - SIGPAR</a:t>
            </a:r>
          </a:p>
        </p:txBody>
      </p:sp>
      <p:pic>
        <p:nvPicPr>
          <p:cNvPr id="6" name="Imagem 68" descr="Uma imagem contendo Logotipo&#10;&#10;Descrição gerada automaticamente">
            <a:extLst>
              <a:ext uri="{FF2B5EF4-FFF2-40B4-BE49-F238E27FC236}">
                <a16:creationId xmlns:a16="http://schemas.microsoft.com/office/drawing/2014/main" id="{18BE5C06-6079-17F4-DE1A-B6C2B3496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986" y="2434437"/>
            <a:ext cx="1673123" cy="1542074"/>
          </a:xfrm>
          <a:prstGeom prst="rect">
            <a:avLst/>
          </a:prstGeom>
        </p:spPr>
      </p:pic>
      <p:pic>
        <p:nvPicPr>
          <p:cNvPr id="7" name="Imagem 6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6B9FFD9-08BA-A764-9949-2753E88CD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289" y="4175547"/>
            <a:ext cx="3953224" cy="1970004"/>
          </a:xfrm>
          <a:prstGeom prst="rect">
            <a:avLst/>
          </a:prstGeom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A0E23053-BB1D-6385-1BC7-CCC282F5059D}"/>
              </a:ext>
            </a:extLst>
          </p:cNvPr>
          <p:cNvSpPr txBox="1"/>
          <p:nvPr/>
        </p:nvSpPr>
        <p:spPr>
          <a:xfrm>
            <a:off x="6486248" y="1335617"/>
            <a:ext cx="4684598" cy="800219"/>
          </a:xfrm>
          <a:prstGeom prst="rect">
            <a:avLst/>
          </a:prstGeom>
          <a:noFill/>
        </p:spPr>
        <p:txBody>
          <a:bodyPr rot="0" spcFirstLastPara="0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Cadastro Integrado de Projetos de Investimentos – Obrasgov.br</a:t>
            </a:r>
            <a:endParaRPr lang="pt-BR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383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47E856-5921-C3E6-AFBE-C9F12885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117191"/>
            <a:ext cx="10369296" cy="713232"/>
          </a:xfrm>
        </p:spPr>
        <p:txBody>
          <a:bodyPr/>
          <a:lstStyle/>
          <a:p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Montserrat Classic Bold"/>
                <a:cs typeface="Montserrat Classic Bold"/>
                <a:sym typeface="Montserrat Classic Bold"/>
              </a:rPr>
              <a:t>Eixos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Montserrat Classic Bold"/>
                <a:cs typeface="Montserrat Classic Bold"/>
                <a:sym typeface="Montserrat Classic Bold"/>
              </a:rPr>
              <a:t> de </a:t>
            </a: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Montserrat Classic Bold"/>
                <a:cs typeface="Montserrat Classic Bold"/>
                <a:sym typeface="Montserrat Classic Bold"/>
              </a:rPr>
              <a:t>atuação</a:t>
            </a:r>
            <a:endParaRPr lang="pt-BR" sz="24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C802A4D-BC5F-424B-8065-FEFAF6ADC2EA}"/>
              </a:ext>
            </a:extLst>
          </p:cNvPr>
          <p:cNvGrpSpPr/>
          <p:nvPr/>
        </p:nvGrpSpPr>
        <p:grpSpPr>
          <a:xfrm>
            <a:off x="1606339" y="4598806"/>
            <a:ext cx="8981081" cy="951525"/>
            <a:chOff x="0" y="0"/>
            <a:chExt cx="3242787" cy="5040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0DA55B0-993B-D65F-904D-37563458A5B4}"/>
                </a:ext>
              </a:extLst>
            </p:cNvPr>
            <p:cNvSpPr/>
            <p:nvPr/>
          </p:nvSpPr>
          <p:spPr>
            <a:xfrm>
              <a:off x="0" y="0"/>
              <a:ext cx="3242787" cy="504086"/>
            </a:xfrm>
            <a:custGeom>
              <a:avLst/>
              <a:gdLst/>
              <a:ahLst/>
              <a:cxnLst/>
              <a:rect l="l" t="t" r="r" b="b"/>
              <a:pathLst>
                <a:path w="3242787" h="504086">
                  <a:moveTo>
                    <a:pt x="35306" y="0"/>
                  </a:moveTo>
                  <a:lnTo>
                    <a:pt x="3207482" y="0"/>
                  </a:lnTo>
                  <a:cubicBezTo>
                    <a:pt x="3216845" y="0"/>
                    <a:pt x="3225826" y="3720"/>
                    <a:pt x="3232446" y="10341"/>
                  </a:cubicBezTo>
                  <a:cubicBezTo>
                    <a:pt x="3239068" y="16962"/>
                    <a:pt x="3242787" y="25942"/>
                    <a:pt x="3242787" y="35306"/>
                  </a:cubicBezTo>
                  <a:lnTo>
                    <a:pt x="3242787" y="468780"/>
                  </a:lnTo>
                  <a:cubicBezTo>
                    <a:pt x="3242787" y="478144"/>
                    <a:pt x="3239068" y="487124"/>
                    <a:pt x="3232446" y="493745"/>
                  </a:cubicBezTo>
                  <a:cubicBezTo>
                    <a:pt x="3225826" y="500366"/>
                    <a:pt x="3216845" y="504086"/>
                    <a:pt x="3207482" y="504086"/>
                  </a:cubicBezTo>
                  <a:lnTo>
                    <a:pt x="35306" y="504086"/>
                  </a:lnTo>
                  <a:cubicBezTo>
                    <a:pt x="15807" y="504086"/>
                    <a:pt x="0" y="488279"/>
                    <a:pt x="0" y="468780"/>
                  </a:cubicBezTo>
                  <a:lnTo>
                    <a:pt x="0" y="35306"/>
                  </a:lnTo>
                  <a:cubicBezTo>
                    <a:pt x="0" y="15807"/>
                    <a:pt x="15807" y="0"/>
                    <a:pt x="353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FE93BD4-E5FA-8C97-9FF9-5154F06EA3DA}"/>
                </a:ext>
              </a:extLst>
            </p:cNvPr>
            <p:cNvSpPr txBox="1"/>
            <p:nvPr/>
          </p:nvSpPr>
          <p:spPr>
            <a:xfrm>
              <a:off x="0" y="-38100"/>
              <a:ext cx="3242787" cy="542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100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A72A872-7FB0-82A8-0F89-ED648C7054AA}"/>
              </a:ext>
            </a:extLst>
          </p:cNvPr>
          <p:cNvGrpSpPr/>
          <p:nvPr/>
        </p:nvGrpSpPr>
        <p:grpSpPr>
          <a:xfrm>
            <a:off x="2138536" y="2696931"/>
            <a:ext cx="9017144" cy="951525"/>
            <a:chOff x="0" y="0"/>
            <a:chExt cx="3255808" cy="50408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E6DCEDE-3556-24BF-1A79-18FCFE4B3F44}"/>
                </a:ext>
              </a:extLst>
            </p:cNvPr>
            <p:cNvSpPr/>
            <p:nvPr/>
          </p:nvSpPr>
          <p:spPr>
            <a:xfrm>
              <a:off x="0" y="0"/>
              <a:ext cx="3255808" cy="504086"/>
            </a:xfrm>
            <a:custGeom>
              <a:avLst/>
              <a:gdLst/>
              <a:ahLst/>
              <a:cxnLst/>
              <a:rect l="l" t="t" r="r" b="b"/>
              <a:pathLst>
                <a:path w="3255808" h="504086">
                  <a:moveTo>
                    <a:pt x="35164" y="0"/>
                  </a:moveTo>
                  <a:lnTo>
                    <a:pt x="3220644" y="0"/>
                  </a:lnTo>
                  <a:cubicBezTo>
                    <a:pt x="3240065" y="0"/>
                    <a:pt x="3255808" y="15744"/>
                    <a:pt x="3255808" y="35164"/>
                  </a:cubicBezTo>
                  <a:lnTo>
                    <a:pt x="3255808" y="468921"/>
                  </a:lnTo>
                  <a:cubicBezTo>
                    <a:pt x="3255808" y="478247"/>
                    <a:pt x="3252103" y="487192"/>
                    <a:pt x="3245509" y="493786"/>
                  </a:cubicBezTo>
                  <a:cubicBezTo>
                    <a:pt x="3238914" y="500381"/>
                    <a:pt x="3229970" y="504086"/>
                    <a:pt x="3220644" y="504086"/>
                  </a:cubicBezTo>
                  <a:lnTo>
                    <a:pt x="35164" y="504086"/>
                  </a:lnTo>
                  <a:cubicBezTo>
                    <a:pt x="25838" y="504086"/>
                    <a:pt x="16894" y="500381"/>
                    <a:pt x="10299" y="493786"/>
                  </a:cubicBezTo>
                  <a:cubicBezTo>
                    <a:pt x="3705" y="487192"/>
                    <a:pt x="0" y="478247"/>
                    <a:pt x="0" y="468921"/>
                  </a:cubicBezTo>
                  <a:lnTo>
                    <a:pt x="0" y="35164"/>
                  </a:lnTo>
                  <a:cubicBezTo>
                    <a:pt x="0" y="25838"/>
                    <a:pt x="3705" y="16894"/>
                    <a:pt x="10299" y="10299"/>
                  </a:cubicBezTo>
                  <a:cubicBezTo>
                    <a:pt x="16894" y="3705"/>
                    <a:pt x="25838" y="0"/>
                    <a:pt x="351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AA9C07F-234B-9782-6302-15914547F005}"/>
                </a:ext>
              </a:extLst>
            </p:cNvPr>
            <p:cNvSpPr txBox="1"/>
            <p:nvPr/>
          </p:nvSpPr>
          <p:spPr>
            <a:xfrm>
              <a:off x="0" y="-38100"/>
              <a:ext cx="3255808" cy="542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1000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B7EEFFC-8666-2A16-F1FA-7662A1FC37D5}"/>
              </a:ext>
            </a:extLst>
          </p:cNvPr>
          <p:cNvGrpSpPr/>
          <p:nvPr/>
        </p:nvGrpSpPr>
        <p:grpSpPr>
          <a:xfrm>
            <a:off x="1795026" y="4415135"/>
            <a:ext cx="9017144" cy="951525"/>
            <a:chOff x="0" y="0"/>
            <a:chExt cx="3255808" cy="50408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73A8D33-E302-FFF1-36B5-CA30E2129445}"/>
                </a:ext>
              </a:extLst>
            </p:cNvPr>
            <p:cNvSpPr/>
            <p:nvPr/>
          </p:nvSpPr>
          <p:spPr>
            <a:xfrm>
              <a:off x="0" y="0"/>
              <a:ext cx="3255808" cy="504086"/>
            </a:xfrm>
            <a:custGeom>
              <a:avLst/>
              <a:gdLst/>
              <a:ahLst/>
              <a:cxnLst/>
              <a:rect l="l" t="t" r="r" b="b"/>
              <a:pathLst>
                <a:path w="3255808" h="504086">
                  <a:moveTo>
                    <a:pt x="35164" y="0"/>
                  </a:moveTo>
                  <a:lnTo>
                    <a:pt x="3220644" y="0"/>
                  </a:lnTo>
                  <a:cubicBezTo>
                    <a:pt x="3240065" y="0"/>
                    <a:pt x="3255808" y="15744"/>
                    <a:pt x="3255808" y="35164"/>
                  </a:cubicBezTo>
                  <a:lnTo>
                    <a:pt x="3255808" y="468921"/>
                  </a:lnTo>
                  <a:cubicBezTo>
                    <a:pt x="3255808" y="478247"/>
                    <a:pt x="3252103" y="487192"/>
                    <a:pt x="3245509" y="493786"/>
                  </a:cubicBezTo>
                  <a:cubicBezTo>
                    <a:pt x="3238914" y="500381"/>
                    <a:pt x="3229970" y="504086"/>
                    <a:pt x="3220644" y="504086"/>
                  </a:cubicBezTo>
                  <a:lnTo>
                    <a:pt x="35164" y="504086"/>
                  </a:lnTo>
                  <a:cubicBezTo>
                    <a:pt x="25838" y="504086"/>
                    <a:pt x="16894" y="500381"/>
                    <a:pt x="10299" y="493786"/>
                  </a:cubicBezTo>
                  <a:cubicBezTo>
                    <a:pt x="3705" y="487192"/>
                    <a:pt x="0" y="478247"/>
                    <a:pt x="0" y="468921"/>
                  </a:cubicBezTo>
                  <a:lnTo>
                    <a:pt x="0" y="35164"/>
                  </a:lnTo>
                  <a:cubicBezTo>
                    <a:pt x="0" y="25838"/>
                    <a:pt x="3705" y="16894"/>
                    <a:pt x="10299" y="10299"/>
                  </a:cubicBezTo>
                  <a:cubicBezTo>
                    <a:pt x="16894" y="3705"/>
                    <a:pt x="25838" y="0"/>
                    <a:pt x="351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41BA288-9FE5-9352-1758-368FDC9EEA6A}"/>
                </a:ext>
              </a:extLst>
            </p:cNvPr>
            <p:cNvSpPr txBox="1"/>
            <p:nvPr/>
          </p:nvSpPr>
          <p:spPr>
            <a:xfrm>
              <a:off x="0" y="-38100"/>
              <a:ext cx="3255808" cy="542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1000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D207CF86-FA96-D9A0-A1E9-B2BF57774848}"/>
              </a:ext>
            </a:extLst>
          </p:cNvPr>
          <p:cNvSpPr txBox="1"/>
          <p:nvPr/>
        </p:nvSpPr>
        <p:spPr>
          <a:xfrm>
            <a:off x="3207558" y="4505959"/>
            <a:ext cx="6742256" cy="91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b="1">
                <a:solidFill>
                  <a:srgbClr val="2B46BD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EIXO </a:t>
            </a:r>
          </a:p>
          <a:p>
            <a:pPr algn="l">
              <a:lnSpc>
                <a:spcPts val="3810"/>
              </a:lnSpc>
            </a:pPr>
            <a:r>
              <a:rPr lang="en-US">
                <a:solidFill>
                  <a:srgbClr val="2B46B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COMUNICAÇÃO E TRANSPARÊNCIA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CF1EC26-6DE3-CF61-CE21-E9C7247A33CE}"/>
              </a:ext>
            </a:extLst>
          </p:cNvPr>
          <p:cNvSpPr/>
          <p:nvPr/>
        </p:nvSpPr>
        <p:spPr>
          <a:xfrm>
            <a:off x="1141016" y="4526887"/>
            <a:ext cx="1384222" cy="1108115"/>
          </a:xfrm>
          <a:custGeom>
            <a:avLst/>
            <a:gdLst/>
            <a:ahLst/>
            <a:cxnLst/>
            <a:rect l="l" t="t" r="r" b="b"/>
            <a:pathLst>
              <a:path w="2076231" h="2026920">
                <a:moveTo>
                  <a:pt x="0" y="0"/>
                </a:moveTo>
                <a:lnTo>
                  <a:pt x="2076230" y="0"/>
                </a:lnTo>
                <a:lnTo>
                  <a:pt x="207623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32E35CE-88EB-6A28-7107-41B1178DEBCE}"/>
              </a:ext>
            </a:extLst>
          </p:cNvPr>
          <p:cNvSpPr txBox="1"/>
          <p:nvPr/>
        </p:nvSpPr>
        <p:spPr>
          <a:xfrm>
            <a:off x="3207558" y="1269644"/>
            <a:ext cx="6778318" cy="89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b="1">
                <a:solidFill>
                  <a:srgbClr val="2B46BD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EIXO </a:t>
            </a:r>
          </a:p>
          <a:p>
            <a:pPr algn="l">
              <a:lnSpc>
                <a:spcPts val="3810"/>
              </a:lnSpc>
            </a:pPr>
            <a:r>
              <a:rPr lang="en-US">
                <a:solidFill>
                  <a:srgbClr val="2B46B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MELHORIA DA GESTÃO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2CED4CD-B88E-02AC-4173-48C2829CB530}"/>
              </a:ext>
            </a:extLst>
          </p:cNvPr>
          <p:cNvSpPr txBox="1"/>
          <p:nvPr/>
        </p:nvSpPr>
        <p:spPr>
          <a:xfrm>
            <a:off x="3207558" y="2788738"/>
            <a:ext cx="6778318" cy="91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b="1">
                <a:solidFill>
                  <a:srgbClr val="2B46BD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EIXO</a:t>
            </a:r>
          </a:p>
          <a:p>
            <a:pPr algn="l">
              <a:lnSpc>
                <a:spcPts val="3810"/>
              </a:lnSpc>
            </a:pPr>
            <a:r>
              <a:rPr lang="en-US">
                <a:solidFill>
                  <a:srgbClr val="2B46B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CAPACITAÇÃO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FF5EF4B-6995-B39C-8505-00A1FF5D91DB}"/>
              </a:ext>
            </a:extLst>
          </p:cNvPr>
          <p:cNvSpPr/>
          <p:nvPr/>
        </p:nvSpPr>
        <p:spPr>
          <a:xfrm>
            <a:off x="1076964" y="1222998"/>
            <a:ext cx="1512326" cy="1103438"/>
          </a:xfrm>
          <a:custGeom>
            <a:avLst/>
            <a:gdLst/>
            <a:ahLst/>
            <a:cxnLst/>
            <a:rect l="l" t="t" r="r" b="b"/>
            <a:pathLst>
              <a:path w="2079289" h="1738805">
                <a:moveTo>
                  <a:pt x="0" y="0"/>
                </a:moveTo>
                <a:lnTo>
                  <a:pt x="2079289" y="0"/>
                </a:lnTo>
                <a:lnTo>
                  <a:pt x="2079289" y="1738806"/>
                </a:lnTo>
                <a:lnTo>
                  <a:pt x="0" y="1738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76FE9FD-E62F-E8E8-4586-54F0497F4F03}"/>
              </a:ext>
            </a:extLst>
          </p:cNvPr>
          <p:cNvSpPr/>
          <p:nvPr/>
        </p:nvSpPr>
        <p:spPr>
          <a:xfrm>
            <a:off x="1137611" y="2788738"/>
            <a:ext cx="1391032" cy="1327819"/>
          </a:xfrm>
          <a:custGeom>
            <a:avLst/>
            <a:gdLst/>
            <a:ahLst/>
            <a:cxnLst/>
            <a:rect l="l" t="t" r="r" b="b"/>
            <a:pathLst>
              <a:path w="1945726" h="1794932">
                <a:moveTo>
                  <a:pt x="0" y="0"/>
                </a:moveTo>
                <a:lnTo>
                  <a:pt x="1945726" y="0"/>
                </a:lnTo>
                <a:lnTo>
                  <a:pt x="1945726" y="1794932"/>
                </a:lnTo>
                <a:lnTo>
                  <a:pt x="0" y="179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179273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 para a direita 10"/>
          <p:cNvSpPr/>
          <p:nvPr/>
        </p:nvSpPr>
        <p:spPr>
          <a:xfrm>
            <a:off x="2828889" y="1376343"/>
            <a:ext cx="1358828" cy="87394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Uma imagem com texto, Gráficos, Tipo de letra, design gráfico&#10;&#10;Descrição gerada automaticament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7" y="3005932"/>
            <a:ext cx="2884836" cy="968515"/>
          </a:xfrm>
          <a:prstGeom prst="rect">
            <a:avLst/>
          </a:prstGeom>
        </p:spPr>
      </p:pic>
      <p:sp>
        <p:nvSpPr>
          <p:cNvPr id="6" name="Seta para a direita 10">
            <a:extLst>
              <a:ext uri="{FF2B5EF4-FFF2-40B4-BE49-F238E27FC236}">
                <a16:creationId xmlns:a16="http://schemas.microsoft.com/office/drawing/2014/main" id="{DBF17CCE-21A4-B48C-63A6-C4263780667C}"/>
              </a:ext>
            </a:extLst>
          </p:cNvPr>
          <p:cNvSpPr/>
          <p:nvPr/>
        </p:nvSpPr>
        <p:spPr>
          <a:xfrm>
            <a:off x="2983504" y="4712552"/>
            <a:ext cx="1358828" cy="87394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10">
            <a:extLst>
              <a:ext uri="{FF2B5EF4-FFF2-40B4-BE49-F238E27FC236}">
                <a16:creationId xmlns:a16="http://schemas.microsoft.com/office/drawing/2014/main" id="{6FCBAA85-76DB-4244-3F26-C138EDA4075E}"/>
              </a:ext>
            </a:extLst>
          </p:cNvPr>
          <p:cNvSpPr/>
          <p:nvPr/>
        </p:nvSpPr>
        <p:spPr>
          <a:xfrm>
            <a:off x="2846286" y="3053218"/>
            <a:ext cx="1358828" cy="87394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8870D646-CD81-4FC4-E594-C2E7D3163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" y="4807128"/>
            <a:ext cx="2603548" cy="851065"/>
          </a:xfrm>
          <a:prstGeom prst="rect">
            <a:avLst/>
          </a:prstGeom>
        </p:spPr>
      </p:pic>
      <p:pic>
        <p:nvPicPr>
          <p:cNvPr id="3" name="Imagem 9" descr="Logotipo&#10;&#10;Descrição gerada automaticamente">
            <a:extLst>
              <a:ext uri="{FF2B5EF4-FFF2-40B4-BE49-F238E27FC236}">
                <a16:creationId xmlns:a16="http://schemas.microsoft.com/office/drawing/2014/main" id="{6A80C398-F1C4-FF87-8E41-06B182B76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34" y="954758"/>
            <a:ext cx="2087929" cy="1115568"/>
          </a:xfrm>
          <a:prstGeom prst="rect">
            <a:avLst/>
          </a:prstGeom>
        </p:spPr>
      </p:pic>
      <p:graphicFrame>
        <p:nvGraphicFramePr>
          <p:cNvPr id="17" name="CaixaDeTexto 12">
            <a:extLst>
              <a:ext uri="{FF2B5EF4-FFF2-40B4-BE49-F238E27FC236}">
                <a16:creationId xmlns:a16="http://schemas.microsoft.com/office/drawing/2014/main" id="{2EF98142-93F5-CCC7-C25A-FEDF3A7BB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449104"/>
              </p:ext>
            </p:extLst>
          </p:nvPr>
        </p:nvGraphicFramePr>
        <p:xfrm>
          <a:off x="4620963" y="780748"/>
          <a:ext cx="7359900" cy="541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442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4DC9EA7-0E7D-17D1-0E88-16229DBCA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798" y="4059503"/>
            <a:ext cx="1987138" cy="223907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7CCE541-CB4A-B6EF-4466-BC253E201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018" y="270480"/>
            <a:ext cx="10369296" cy="713232"/>
          </a:xfrm>
        </p:spPr>
        <p:txBody>
          <a:bodyPr/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Melhoria da Gestão</a:t>
            </a:r>
          </a:p>
        </p:txBody>
      </p:sp>
      <p:pic>
        <p:nvPicPr>
          <p:cNvPr id="5" name="Imagem 7" descr="Logotipo&#10;&#10;Descrição gerada automaticamente">
            <a:extLst>
              <a:ext uri="{FF2B5EF4-FFF2-40B4-BE49-F238E27FC236}">
                <a16:creationId xmlns:a16="http://schemas.microsoft.com/office/drawing/2014/main" id="{8482C0B2-8614-462D-1685-7131594F3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64" y="1368996"/>
            <a:ext cx="1413755" cy="1398794"/>
          </a:xfrm>
          <a:prstGeom prst="rect">
            <a:avLst/>
          </a:prstGeom>
        </p:spPr>
      </p:pic>
      <p:pic>
        <p:nvPicPr>
          <p:cNvPr id="7" name="Picture 28">
            <a:extLst>
              <a:ext uri="{FF2B5EF4-FFF2-40B4-BE49-F238E27FC236}">
                <a16:creationId xmlns:a16="http://schemas.microsoft.com/office/drawing/2014/main" id="{7E6D76C5-9CD1-A592-4A85-7558A49C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23" y="4054357"/>
            <a:ext cx="2968528" cy="8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Uma imagem contendo homem, bola, brinquedo, lego&#10;&#10;Descrição gerada automaticamente">
            <a:extLst>
              <a:ext uri="{FF2B5EF4-FFF2-40B4-BE49-F238E27FC236}">
                <a16:creationId xmlns:a16="http://schemas.microsoft.com/office/drawing/2014/main" id="{B0B45F7A-8CA8-6BAD-4B99-5CB3DB5BCA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1" t="2792" r="24660" b="4600"/>
          <a:stretch/>
        </p:blipFill>
        <p:spPr>
          <a:xfrm>
            <a:off x="8596722" y="745659"/>
            <a:ext cx="2348779" cy="2243337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bject 20">
            <a:extLst>
              <a:ext uri="{FF2B5EF4-FFF2-40B4-BE49-F238E27FC236}">
                <a16:creationId xmlns:a16="http://schemas.microsoft.com/office/drawing/2014/main" id="{3F75CF28-0D00-BD49-8861-ABC05C89E19C}"/>
              </a:ext>
            </a:extLst>
          </p:cNvPr>
          <p:cNvSpPr/>
          <p:nvPr/>
        </p:nvSpPr>
        <p:spPr>
          <a:xfrm>
            <a:off x="631951" y="3078040"/>
            <a:ext cx="1845280" cy="2566983"/>
          </a:xfrm>
          <a:custGeom>
            <a:avLst/>
            <a:gdLst/>
            <a:ahLst/>
            <a:cxnLst/>
            <a:rect l="l" t="t" r="r" b="b"/>
            <a:pathLst>
              <a:path w="1640204" h="2458085">
                <a:moveTo>
                  <a:pt x="0" y="273304"/>
                </a:moveTo>
                <a:lnTo>
                  <a:pt x="4405" y="224194"/>
                </a:lnTo>
                <a:lnTo>
                  <a:pt x="17106" y="177965"/>
                </a:lnTo>
                <a:lnTo>
                  <a:pt x="37328" y="135391"/>
                </a:lnTo>
                <a:lnTo>
                  <a:pt x="64299" y="97244"/>
                </a:lnTo>
                <a:lnTo>
                  <a:pt x="97244" y="64299"/>
                </a:lnTo>
                <a:lnTo>
                  <a:pt x="135391" y="37328"/>
                </a:lnTo>
                <a:lnTo>
                  <a:pt x="177965" y="17106"/>
                </a:lnTo>
                <a:lnTo>
                  <a:pt x="224194" y="4405"/>
                </a:lnTo>
                <a:lnTo>
                  <a:pt x="273303" y="0"/>
                </a:lnTo>
                <a:lnTo>
                  <a:pt x="1366393" y="0"/>
                </a:lnTo>
                <a:lnTo>
                  <a:pt x="1415502" y="4405"/>
                </a:lnTo>
                <a:lnTo>
                  <a:pt x="1461731" y="17106"/>
                </a:lnTo>
                <a:lnTo>
                  <a:pt x="1504305" y="37328"/>
                </a:lnTo>
                <a:lnTo>
                  <a:pt x="1542452" y="64299"/>
                </a:lnTo>
                <a:lnTo>
                  <a:pt x="1575397" y="97244"/>
                </a:lnTo>
                <a:lnTo>
                  <a:pt x="1602368" y="135391"/>
                </a:lnTo>
                <a:lnTo>
                  <a:pt x="1622590" y="177965"/>
                </a:lnTo>
                <a:lnTo>
                  <a:pt x="1635291" y="224194"/>
                </a:lnTo>
                <a:lnTo>
                  <a:pt x="1639697" y="273304"/>
                </a:lnTo>
                <a:lnTo>
                  <a:pt x="1639697" y="2184273"/>
                </a:lnTo>
                <a:lnTo>
                  <a:pt x="1635291" y="2233382"/>
                </a:lnTo>
                <a:lnTo>
                  <a:pt x="1622590" y="2279611"/>
                </a:lnTo>
                <a:lnTo>
                  <a:pt x="1602368" y="2322185"/>
                </a:lnTo>
                <a:lnTo>
                  <a:pt x="1575397" y="2360332"/>
                </a:lnTo>
                <a:lnTo>
                  <a:pt x="1542452" y="2393277"/>
                </a:lnTo>
                <a:lnTo>
                  <a:pt x="1504305" y="2420248"/>
                </a:lnTo>
                <a:lnTo>
                  <a:pt x="1461731" y="2440470"/>
                </a:lnTo>
                <a:lnTo>
                  <a:pt x="1415502" y="2453171"/>
                </a:lnTo>
                <a:lnTo>
                  <a:pt x="1366393" y="2457577"/>
                </a:lnTo>
                <a:lnTo>
                  <a:pt x="273303" y="2457577"/>
                </a:lnTo>
                <a:lnTo>
                  <a:pt x="224194" y="2453171"/>
                </a:lnTo>
                <a:lnTo>
                  <a:pt x="177965" y="2440470"/>
                </a:lnTo>
                <a:lnTo>
                  <a:pt x="135391" y="2420248"/>
                </a:lnTo>
                <a:lnTo>
                  <a:pt x="97244" y="2393277"/>
                </a:lnTo>
                <a:lnTo>
                  <a:pt x="64299" y="2360332"/>
                </a:lnTo>
                <a:lnTo>
                  <a:pt x="37328" y="2322185"/>
                </a:lnTo>
                <a:lnTo>
                  <a:pt x="17106" y="2279611"/>
                </a:lnTo>
                <a:lnTo>
                  <a:pt x="4405" y="2233382"/>
                </a:lnTo>
                <a:lnTo>
                  <a:pt x="0" y="2184273"/>
                </a:lnTo>
                <a:lnTo>
                  <a:pt x="0" y="273304"/>
                </a:lnTo>
                <a:close/>
              </a:path>
            </a:pathLst>
          </a:custGeom>
          <a:ln w="19050">
            <a:solidFill>
              <a:srgbClr val="042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52ADFBCB-6556-3D04-EA45-EAADCE51071C}"/>
              </a:ext>
            </a:extLst>
          </p:cNvPr>
          <p:cNvSpPr/>
          <p:nvPr/>
        </p:nvSpPr>
        <p:spPr>
          <a:xfrm>
            <a:off x="389110" y="492626"/>
            <a:ext cx="641908" cy="386347"/>
          </a:xfrm>
          <a:custGeom>
            <a:avLst/>
            <a:gdLst/>
            <a:ahLst/>
            <a:cxnLst/>
            <a:rect l="l" t="t" r="r" b="b"/>
            <a:pathLst>
              <a:path w="2079289" h="1738805">
                <a:moveTo>
                  <a:pt x="0" y="0"/>
                </a:moveTo>
                <a:lnTo>
                  <a:pt x="2079289" y="0"/>
                </a:lnTo>
                <a:lnTo>
                  <a:pt x="2079289" y="1738806"/>
                </a:lnTo>
                <a:lnTo>
                  <a:pt x="0" y="1738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  <p:pic>
        <p:nvPicPr>
          <p:cNvPr id="15" name="Imagem 5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49A17F7B-3696-201D-8B15-2DEF4E4BA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698" y="2656281"/>
            <a:ext cx="2791718" cy="106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0">
            <a:extLst>
              <a:ext uri="{FF2B5EF4-FFF2-40B4-BE49-F238E27FC236}">
                <a16:creationId xmlns:a16="http://schemas.microsoft.com/office/drawing/2014/main" id="{3FA1ED39-4E05-F78F-2E6F-040B1CF6C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0287" y="665932"/>
            <a:ext cx="1799303" cy="115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1">
            <a:extLst>
              <a:ext uri="{FF2B5EF4-FFF2-40B4-BE49-F238E27FC236}">
                <a16:creationId xmlns:a16="http://schemas.microsoft.com/office/drawing/2014/main" id="{6E9C4869-F966-5289-5338-174C37D92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8574" y="1208782"/>
            <a:ext cx="1786134" cy="136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EB7F38E-DCC4-269A-BFB1-58503F67B4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4431" y="1222521"/>
            <a:ext cx="1919746" cy="2239078"/>
          </a:xfrm>
          <a:prstGeom prst="rect">
            <a:avLst/>
          </a:prstGeom>
        </p:spPr>
      </p:pic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59C56EF0-A11F-2B56-F389-57924B35B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7" y="4467105"/>
            <a:ext cx="1219647" cy="1177918"/>
          </a:xfrm>
          <a:prstGeom prst="rect">
            <a:avLst/>
          </a:prstGeom>
        </p:spPr>
      </p:pic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5CA8229C-50D3-6FFE-FD00-A510E9370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44" y="2722836"/>
            <a:ext cx="1378663" cy="1649734"/>
          </a:xfrm>
          <a:prstGeom prst="rect">
            <a:avLst/>
          </a:prstGeom>
        </p:spPr>
      </p:pic>
      <p:pic>
        <p:nvPicPr>
          <p:cNvPr id="24" name="Imagem 2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98802830-0258-C9BD-939A-20BCC6E1D4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6" y="5735798"/>
            <a:ext cx="1703070" cy="438949"/>
          </a:xfrm>
          <a:prstGeom prst="rect">
            <a:avLst/>
          </a:prstGeom>
        </p:spPr>
      </p:pic>
      <p:pic>
        <p:nvPicPr>
          <p:cNvPr id="26" name="Imagem 25" descr="Código QR&#10;&#10;O conteúdo gerado por IA pode estar incorreto.">
            <a:extLst>
              <a:ext uri="{FF2B5EF4-FFF2-40B4-BE49-F238E27FC236}">
                <a16:creationId xmlns:a16="http://schemas.microsoft.com/office/drawing/2014/main" id="{446F535A-D4BD-C37F-4BB6-415BBBFCD4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1" y="3853074"/>
            <a:ext cx="1070610" cy="1070610"/>
          </a:xfrm>
          <a:prstGeom prst="rect">
            <a:avLst/>
          </a:prstGeom>
        </p:spPr>
      </p:pic>
      <p:pic>
        <p:nvPicPr>
          <p:cNvPr id="28" name="Imagem 27" descr="Uma imagem contendo janela&#10;&#10;O conteúdo gerado por IA pode estar incorreto.">
            <a:extLst>
              <a:ext uri="{FF2B5EF4-FFF2-40B4-BE49-F238E27FC236}">
                <a16:creationId xmlns:a16="http://schemas.microsoft.com/office/drawing/2014/main" id="{4B1F84BA-DE71-5ACF-8FD7-1AFA9E666D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65" y="4757694"/>
            <a:ext cx="881450" cy="881450"/>
          </a:xfrm>
          <a:prstGeom prst="rect">
            <a:avLst/>
          </a:prstGeom>
        </p:spPr>
      </p:pic>
      <p:pic>
        <p:nvPicPr>
          <p:cNvPr id="30" name="Imagem 29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CA6AACCD-C4B0-71C3-AACC-8760F93F6A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" y="31178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94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E1CC3-B055-1E59-8596-0AA8340B8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440F95-8C82-9626-EE1C-D6A1A1B51A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11038" y="904571"/>
            <a:ext cx="458628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600" dirty="0"/>
              <a:t>gov.br/transferegov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1AFB2BB-41DE-2685-5459-2A17AD2B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82" y="199247"/>
            <a:ext cx="10369296" cy="713232"/>
          </a:xfrm>
        </p:spPr>
        <p:txBody>
          <a:bodyPr/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Capacitação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B75CCFC-1E22-F62C-A4AC-8449D414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25" y="1042416"/>
            <a:ext cx="5898975" cy="33632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F0357B-0F94-B250-B3EE-CF5F59AF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16" y="1924354"/>
            <a:ext cx="5602384" cy="4029075"/>
          </a:xfrm>
          <a:prstGeom prst="rect">
            <a:avLst/>
          </a:prstGeom>
        </p:spPr>
      </p:pic>
      <p:sp>
        <p:nvSpPr>
          <p:cNvPr id="10" name="Freeform 18">
            <a:extLst>
              <a:ext uri="{FF2B5EF4-FFF2-40B4-BE49-F238E27FC236}">
                <a16:creationId xmlns:a16="http://schemas.microsoft.com/office/drawing/2014/main" id="{9A4EBE56-279F-BBD0-C592-881EAF7E50FC}"/>
              </a:ext>
            </a:extLst>
          </p:cNvPr>
          <p:cNvSpPr/>
          <p:nvPr/>
        </p:nvSpPr>
        <p:spPr>
          <a:xfrm>
            <a:off x="500895" y="329184"/>
            <a:ext cx="584956" cy="575387"/>
          </a:xfrm>
          <a:custGeom>
            <a:avLst/>
            <a:gdLst/>
            <a:ahLst/>
            <a:cxnLst/>
            <a:rect l="l" t="t" r="r" b="b"/>
            <a:pathLst>
              <a:path w="1945726" h="1794932">
                <a:moveTo>
                  <a:pt x="0" y="0"/>
                </a:moveTo>
                <a:lnTo>
                  <a:pt x="1945726" y="0"/>
                </a:lnTo>
                <a:lnTo>
                  <a:pt x="1945726" y="1794932"/>
                </a:lnTo>
                <a:lnTo>
                  <a:pt x="0" y="179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273537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ove Consultoria Treinamento e Desenvolvimento Organizacional: A  Importância dos Multiplicadores Internos nas Organizações">
            <a:extLst>
              <a:ext uri="{FF2B5EF4-FFF2-40B4-BE49-F238E27FC236}">
                <a16:creationId xmlns:a16="http://schemas.microsoft.com/office/drawing/2014/main" id="{6F8BCFD0-7D7A-616B-1D29-7448F39E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48" y="2858653"/>
            <a:ext cx="2930815" cy="304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201CE1F-64AB-69BB-568C-8CF3B85D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" y="1237756"/>
            <a:ext cx="5444242" cy="3582928"/>
          </a:xfrm>
          <a:prstGeom prst="rect">
            <a:avLst/>
          </a:prstGeom>
        </p:spPr>
      </p:pic>
      <p:pic>
        <p:nvPicPr>
          <p:cNvPr id="7" name="Picture 12" descr="Multiplicadores do conhecimento debateram pautas sobre comunicação,  soluções de governo e novidades para 2025 — Transferegov.br">
            <a:extLst>
              <a:ext uri="{FF2B5EF4-FFF2-40B4-BE49-F238E27FC236}">
                <a16:creationId xmlns:a16="http://schemas.microsoft.com/office/drawing/2014/main" id="{84B1FB02-8D93-026E-90BE-56DE8C526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9552">
            <a:off x="2239015" y="4227414"/>
            <a:ext cx="3443042" cy="15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5">
            <a:extLst>
              <a:ext uri="{FF2B5EF4-FFF2-40B4-BE49-F238E27FC236}">
                <a16:creationId xmlns:a16="http://schemas.microsoft.com/office/drawing/2014/main" id="{96CF4DD0-A819-48EF-E8C6-18DF58CC3061}"/>
              </a:ext>
            </a:extLst>
          </p:cNvPr>
          <p:cNvSpPr txBox="1">
            <a:spLocks/>
          </p:cNvSpPr>
          <p:nvPr/>
        </p:nvSpPr>
        <p:spPr>
          <a:xfrm>
            <a:off x="972477" y="238793"/>
            <a:ext cx="10369296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3FFF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Capacitação</a:t>
            </a: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7FE6382D-647E-7F8A-C7AA-6A8B0D15A381}"/>
              </a:ext>
            </a:extLst>
          </p:cNvPr>
          <p:cNvSpPr/>
          <p:nvPr/>
        </p:nvSpPr>
        <p:spPr>
          <a:xfrm>
            <a:off x="472320" y="326788"/>
            <a:ext cx="584956" cy="575387"/>
          </a:xfrm>
          <a:custGeom>
            <a:avLst/>
            <a:gdLst/>
            <a:ahLst/>
            <a:cxnLst/>
            <a:rect l="l" t="t" r="r" b="b"/>
            <a:pathLst>
              <a:path w="1945726" h="1794932">
                <a:moveTo>
                  <a:pt x="0" y="0"/>
                </a:moveTo>
                <a:lnTo>
                  <a:pt x="1945726" y="0"/>
                </a:lnTo>
                <a:lnTo>
                  <a:pt x="1945726" y="1794932"/>
                </a:lnTo>
                <a:lnTo>
                  <a:pt x="0" y="1794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  <p:pic>
        <p:nvPicPr>
          <p:cNvPr id="11" name="Imagem 7" descr="Logotipo&#10;&#10;Descrição gerada automaticamente">
            <a:extLst>
              <a:ext uri="{FF2B5EF4-FFF2-40B4-BE49-F238E27FC236}">
                <a16:creationId xmlns:a16="http://schemas.microsoft.com/office/drawing/2014/main" id="{41A5FE26-8905-B402-D498-89EDC205E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871" y="1012354"/>
            <a:ext cx="1350169" cy="13358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8A8ED7D-7AC3-C599-6DEC-3EAA95465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299" y="2161071"/>
            <a:ext cx="1314451" cy="229878"/>
          </a:xfrm>
          <a:prstGeom prst="rect">
            <a:avLst/>
          </a:prstGeom>
        </p:spPr>
      </p:pic>
      <p:pic>
        <p:nvPicPr>
          <p:cNvPr id="3" name="Imagem 2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A1A7D6E5-DC92-5721-0C3F-579BE4CFD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39" y="969642"/>
            <a:ext cx="1974377" cy="14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7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05A7-168C-D5D5-E21A-6892CA90D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9B5A040-CA99-2266-1CB2-B75F989D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68208"/>
            <a:ext cx="10369296" cy="713232"/>
          </a:xfrm>
        </p:spPr>
        <p:txBody>
          <a:bodyPr/>
          <a:lstStyle/>
          <a:p>
            <a:r>
              <a:rPr lang="pt-BR" sz="2400" b="1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Comunicação e Transparência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DA38CC04-9FC1-B36C-0D5D-ABDBE3EBB278}"/>
              </a:ext>
            </a:extLst>
          </p:cNvPr>
          <p:cNvSpPr/>
          <p:nvPr/>
        </p:nvSpPr>
        <p:spPr>
          <a:xfrm>
            <a:off x="255270" y="329184"/>
            <a:ext cx="704850" cy="643246"/>
          </a:xfrm>
          <a:custGeom>
            <a:avLst/>
            <a:gdLst/>
            <a:ahLst/>
            <a:cxnLst/>
            <a:rect l="l" t="t" r="r" b="b"/>
            <a:pathLst>
              <a:path w="2076231" h="2026920">
                <a:moveTo>
                  <a:pt x="0" y="0"/>
                </a:moveTo>
                <a:lnTo>
                  <a:pt x="2076230" y="0"/>
                </a:lnTo>
                <a:lnTo>
                  <a:pt x="207623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000" noProof="0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AE5EB4BE-3608-09F1-1ACA-0D2053C48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670" y="1696854"/>
            <a:ext cx="986813" cy="92371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F30A5C0-42A7-0B70-2FE4-92639AE496D3}"/>
              </a:ext>
            </a:extLst>
          </p:cNvPr>
          <p:cNvGrpSpPr/>
          <p:nvPr/>
        </p:nvGrpSpPr>
        <p:grpSpPr>
          <a:xfrm>
            <a:off x="3906487" y="3987369"/>
            <a:ext cx="2406740" cy="2113594"/>
            <a:chOff x="7369628" y="3529510"/>
            <a:chExt cx="3208987" cy="2818124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F982DC7A-6C47-188F-01F2-068ACF4E9312}"/>
                </a:ext>
              </a:extLst>
            </p:cNvPr>
            <p:cNvGrpSpPr/>
            <p:nvPr/>
          </p:nvGrpSpPr>
          <p:grpSpPr>
            <a:xfrm>
              <a:off x="7997829" y="3529510"/>
              <a:ext cx="1952586" cy="1681225"/>
              <a:chOff x="9942985" y="4997961"/>
              <a:chExt cx="1952586" cy="1681225"/>
            </a:xfrm>
          </p:grpSpPr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57A9B722-4689-6B50-BEEB-FB924234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0501" y="4997961"/>
                <a:ext cx="797553" cy="1130473"/>
              </a:xfrm>
              <a:prstGeom prst="rect">
                <a:avLst/>
              </a:prstGeom>
            </p:spPr>
          </p:pic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B410734A-5F00-ABA7-7637-DB335D111714}"/>
                  </a:ext>
                </a:extLst>
              </p:cNvPr>
              <p:cNvSpPr txBox="1"/>
              <p:nvPr/>
            </p:nvSpPr>
            <p:spPr>
              <a:xfrm>
                <a:off x="9942985" y="6094411"/>
                <a:ext cx="19525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350" b="1" noProof="0"/>
                  <a:t>ISIS</a:t>
                </a:r>
              </a:p>
              <a:p>
                <a:pPr algn="ctr"/>
                <a:r>
                  <a:rPr lang="pt-BR" sz="1200" b="1" noProof="0"/>
                  <a:t>Assistente inteligente</a:t>
                </a:r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DB12CF2-28AD-FC05-E572-3F1F7147DEED}"/>
                </a:ext>
              </a:extLst>
            </p:cNvPr>
            <p:cNvSpPr txBox="1"/>
            <p:nvPr/>
          </p:nvSpPr>
          <p:spPr>
            <a:xfrm>
              <a:off x="7369628" y="5147306"/>
              <a:ext cx="3208987" cy="120032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050" b="1" noProof="0">
                  <a:solidFill>
                    <a:srgbClr val="C00000"/>
                  </a:solidFill>
                </a:rPr>
                <a:t>CENTRAL DE ATENDIMENTO</a:t>
              </a:r>
            </a:p>
            <a:p>
              <a:pPr algn="ctr"/>
              <a:r>
                <a:rPr lang="pt-BR" sz="1050" b="1" noProof="0">
                  <a:solidFill>
                    <a:srgbClr val="C00000"/>
                  </a:solidFill>
                </a:rPr>
                <a:t>0800.987.9008</a:t>
              </a:r>
            </a:p>
            <a:p>
              <a:pPr algn="ctr"/>
              <a:r>
                <a:rPr lang="pt-BR" sz="1050" noProof="0"/>
                <a:t>De segunda a sexta-feira, das 8h às 18h</a:t>
              </a:r>
            </a:p>
            <a:p>
              <a:pPr algn="ctr"/>
              <a:r>
                <a:rPr lang="pt-BR" sz="1050" noProof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portaldeservicos</a:t>
              </a:r>
              <a:r>
                <a:rPr lang="pt-BR" sz="105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.gestao.</a:t>
              </a:r>
              <a:r>
                <a:rPr lang="pt-BR" sz="1050" noProof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gov.br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D812E7-EC55-277A-34F8-48DE10340EA1}"/>
              </a:ext>
            </a:extLst>
          </p:cNvPr>
          <p:cNvSpPr txBox="1"/>
          <p:nvPr/>
        </p:nvSpPr>
        <p:spPr>
          <a:xfrm>
            <a:off x="6303511" y="3495528"/>
            <a:ext cx="215921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noProof="0"/>
              <a:t>Portal do Transferegov</a:t>
            </a:r>
          </a:p>
          <a:p>
            <a:r>
              <a:rPr lang="pt-BR"/>
              <a:t>www</a:t>
            </a:r>
            <a:r>
              <a:rPr lang="pt-BR" sz="1200" noProof="0"/>
              <a:t>.gov.br/transferegov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pt-BR" sz="1200" noProof="0"/>
              <a:t>Notícias diárias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pt-BR" sz="1200" noProof="0"/>
              <a:t>Comunicados importantes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pt-BR" sz="1200" noProof="0"/>
              <a:t>Tutoriais atualizados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pt-BR" sz="1200" noProof="0"/>
              <a:t>Materiais de divulgação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6E2FF8-46FA-FDCA-6F2C-AD0B698FB2C5}"/>
              </a:ext>
            </a:extLst>
          </p:cNvPr>
          <p:cNvSpPr txBox="1"/>
          <p:nvPr/>
        </p:nvSpPr>
        <p:spPr>
          <a:xfrm>
            <a:off x="607695" y="5118499"/>
            <a:ext cx="2252602" cy="76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350" b="1" noProof="0"/>
              <a:t>Realização de eventos</a:t>
            </a:r>
          </a:p>
          <a:p>
            <a:pPr algn="ctr"/>
            <a:r>
              <a:rPr lang="pt-BR" sz="1350" noProof="0"/>
              <a:t>Fóruns Regionais e Nacionais</a:t>
            </a:r>
          </a:p>
          <a:p>
            <a:pPr algn="ctr"/>
            <a:r>
              <a:rPr lang="pt-BR" sz="1350" noProof="0"/>
              <a:t>Painéis, palestras, oficinas</a:t>
            </a:r>
          </a:p>
          <a:p>
            <a:pPr algn="ctr"/>
            <a:r>
              <a:rPr lang="pt-BR" sz="1350" noProof="0" err="1"/>
              <a:t>Webinares</a:t>
            </a:r>
            <a:r>
              <a:rPr lang="pt-BR" sz="1350" noProof="0"/>
              <a:t> educativos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CF9BA09-4A29-2FFD-06A5-85A2A1D0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38" y="1837895"/>
            <a:ext cx="2548710" cy="15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40674B6-4DE5-4F5A-8558-188ECC5DA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584" y="5216105"/>
            <a:ext cx="2470416" cy="47403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A996ADB-4D08-9543-E3AC-2199F0F1AE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" y="3593536"/>
            <a:ext cx="1884045" cy="126959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74F634E-14AD-76C8-2FEA-01514A1C61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55" y="1837896"/>
            <a:ext cx="1477075" cy="141641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CDD66EC-FAA2-83AF-8C5F-CD5EA82731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0775" y="2926777"/>
            <a:ext cx="2837311" cy="794974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E1C8684-153E-F432-364B-DDD62AE31E9F}"/>
              </a:ext>
            </a:extLst>
          </p:cNvPr>
          <p:cNvGrpSpPr/>
          <p:nvPr/>
        </p:nvGrpSpPr>
        <p:grpSpPr>
          <a:xfrm>
            <a:off x="9299524" y="2370194"/>
            <a:ext cx="2632241" cy="1775781"/>
            <a:chOff x="9453036" y="2850805"/>
            <a:chExt cx="2632241" cy="1775781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F2C8587-5078-517E-3B39-26849F1250F2}"/>
                </a:ext>
              </a:extLst>
            </p:cNvPr>
            <p:cNvGrpSpPr/>
            <p:nvPr/>
          </p:nvGrpSpPr>
          <p:grpSpPr>
            <a:xfrm>
              <a:off x="10030039" y="2850805"/>
              <a:ext cx="2055238" cy="1775781"/>
              <a:chOff x="10077071" y="2960187"/>
              <a:chExt cx="2243479" cy="1986444"/>
            </a:xfrm>
          </p:grpSpPr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5857F4A0-947F-0CC5-9713-65937136468C}"/>
                  </a:ext>
                </a:extLst>
              </p:cNvPr>
              <p:cNvSpPr txBox="1"/>
              <p:nvPr/>
            </p:nvSpPr>
            <p:spPr>
              <a:xfrm>
                <a:off x="10077071" y="4061474"/>
                <a:ext cx="2097070" cy="88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600"/>
                  </a:lnSpc>
                </a:pPr>
                <a:r>
                  <a:rPr lang="pt-BR" sz="1600" b="1" i="1" noProof="0"/>
                  <a:t>Vídeos curtos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pt-BR" sz="1600" b="1" i="1" noProof="0"/>
                  <a:t>com notícias e tutoriais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pt-BR" sz="1600" b="1" i="1" noProof="0"/>
                  <a:t>disponíveis no 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pt-BR" sz="1600" b="1" i="1" noProof="0"/>
                  <a:t>YouTube e no portal</a:t>
                </a:r>
              </a:p>
            </p:txBody>
          </p:sp>
          <p:pic>
            <p:nvPicPr>
              <p:cNvPr id="24" name="Imagem 23" descr="Logotipo, Ícone&#10;&#10;Descrição gerada automaticamente">
                <a:extLst>
                  <a:ext uri="{FF2B5EF4-FFF2-40B4-BE49-F238E27FC236}">
                    <a16:creationId xmlns:a16="http://schemas.microsoft.com/office/drawing/2014/main" id="{CBEA7CB1-A43D-68A6-1B42-A63E690BB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29429" y="2960187"/>
                <a:ext cx="691121" cy="648315"/>
              </a:xfrm>
              <a:prstGeom prst="rect">
                <a:avLst/>
              </a:prstGeom>
            </p:spPr>
          </p:pic>
        </p:grp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CCB73CB9-22AA-6950-9409-658A1FB4A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3036" y="3060137"/>
              <a:ext cx="2456588" cy="87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3A7072E-D7D7-848F-0FBE-A2D6150983F8}"/>
              </a:ext>
            </a:extLst>
          </p:cNvPr>
          <p:cNvSpPr txBox="1"/>
          <p:nvPr/>
        </p:nvSpPr>
        <p:spPr>
          <a:xfrm>
            <a:off x="2009082" y="4497713"/>
            <a:ext cx="1626049" cy="61170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25" noProof="0">
                <a:latin typeface="Amasis MT Pro Medium" panose="02040604050005020304" pitchFamily="18" charset="0"/>
              </a:rPr>
              <a:t>Fórum Regional de Fortalecimento da Rede de Parcerias</a:t>
            </a:r>
          </a:p>
        </p:txBody>
      </p:sp>
      <p:pic>
        <p:nvPicPr>
          <p:cNvPr id="14" name="Imagem 13" descr="Ícone&#10;&#10;O conteúdo gerado por IA pode estar incorreto.">
            <a:extLst>
              <a:ext uri="{FF2B5EF4-FFF2-40B4-BE49-F238E27FC236}">
                <a16:creationId xmlns:a16="http://schemas.microsoft.com/office/drawing/2014/main" id="{3965D478-A515-08DB-AAAC-AF4299A08F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25" y="1462494"/>
            <a:ext cx="854791" cy="856356"/>
          </a:xfrm>
          <a:prstGeom prst="rect">
            <a:avLst/>
          </a:prstGeom>
        </p:spPr>
      </p:pic>
      <p:pic>
        <p:nvPicPr>
          <p:cNvPr id="31" name="Imagem 30" descr="Gráfico&#10;&#10;O conteúdo gerado por IA pode estar incorreto.">
            <a:extLst>
              <a:ext uri="{FF2B5EF4-FFF2-40B4-BE49-F238E27FC236}">
                <a16:creationId xmlns:a16="http://schemas.microsoft.com/office/drawing/2014/main" id="{67BC537D-1B7F-B4E8-5572-81D8E99C73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771" y="414499"/>
            <a:ext cx="1291933" cy="169300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5B78D8C-1779-4B36-87F6-D48F6B897B0B}"/>
              </a:ext>
            </a:extLst>
          </p:cNvPr>
          <p:cNvGrpSpPr/>
          <p:nvPr/>
        </p:nvGrpSpPr>
        <p:grpSpPr>
          <a:xfrm>
            <a:off x="9206929" y="4411295"/>
            <a:ext cx="2724836" cy="1948807"/>
            <a:chOff x="9299524" y="4497713"/>
            <a:chExt cx="2724836" cy="194880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83771572-51ED-61C9-81B9-8B90540B2038}"/>
                </a:ext>
              </a:extLst>
            </p:cNvPr>
            <p:cNvSpPr/>
            <p:nvPr/>
          </p:nvSpPr>
          <p:spPr>
            <a:xfrm>
              <a:off x="9299524" y="4497713"/>
              <a:ext cx="2724836" cy="1948807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3228C369-0F85-F6F9-974A-69A9F87A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41926" y="5028996"/>
              <a:ext cx="2440033" cy="1166079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484075A-7894-D2AD-83B4-8CD143C29625}"/>
                </a:ext>
              </a:extLst>
            </p:cNvPr>
            <p:cNvSpPr txBox="1"/>
            <p:nvPr/>
          </p:nvSpPr>
          <p:spPr>
            <a:xfrm>
              <a:off x="9433648" y="4602716"/>
              <a:ext cx="2456588" cy="38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rgbClr val="002060"/>
                  </a:solidFill>
                </a:rPr>
                <a:t>FOLDERES</a:t>
              </a: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9BF94FF-D7B1-0B1D-D534-3D7D8446B7B8}"/>
              </a:ext>
            </a:extLst>
          </p:cNvPr>
          <p:cNvSpPr txBox="1"/>
          <p:nvPr/>
        </p:nvSpPr>
        <p:spPr>
          <a:xfrm>
            <a:off x="9244136" y="569072"/>
            <a:ext cx="1374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AE1F2C"/>
                </a:solidFill>
              </a:rPr>
              <a:t>Livro</a:t>
            </a:r>
          </a:p>
          <a:p>
            <a:pPr algn="ctr"/>
            <a:r>
              <a:rPr lang="pt-BR" b="1">
                <a:solidFill>
                  <a:srgbClr val="AE1F2C"/>
                </a:solidFill>
              </a:rPr>
              <a:t>10 anos</a:t>
            </a:r>
          </a:p>
          <a:p>
            <a:pPr algn="ctr"/>
            <a:r>
              <a:rPr lang="pt-BR" b="1">
                <a:solidFill>
                  <a:srgbClr val="AE1F2C"/>
                </a:solidFill>
              </a:rPr>
              <a:t>da</a:t>
            </a:r>
            <a:br>
              <a:rPr lang="pt-BR" b="1">
                <a:solidFill>
                  <a:srgbClr val="AE1F2C"/>
                </a:solidFill>
              </a:rPr>
            </a:br>
            <a:r>
              <a:rPr lang="pt-BR" b="1">
                <a:solidFill>
                  <a:srgbClr val="AE1F2C"/>
                </a:solidFill>
              </a:rPr>
              <a:t>Rede de Parcerias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F93A6D0-06DB-AA0F-2A77-BDDA07D77971}"/>
              </a:ext>
            </a:extLst>
          </p:cNvPr>
          <p:cNvSpPr txBox="1"/>
          <p:nvPr/>
        </p:nvSpPr>
        <p:spPr>
          <a:xfrm>
            <a:off x="4322465" y="2321169"/>
            <a:ext cx="1403420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350" b="1"/>
              <a:t>@parceriasgov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175168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0825A743-FF2B-EDAB-4468-3386A201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580" y="2769327"/>
            <a:ext cx="2767336" cy="137916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64C9CD9-F065-6F4D-6099-73958E19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Comunicação e Transparência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77624879-4E6D-7C0E-6269-68B1393D40A5}"/>
              </a:ext>
            </a:extLst>
          </p:cNvPr>
          <p:cNvSpPr/>
          <p:nvPr/>
        </p:nvSpPr>
        <p:spPr>
          <a:xfrm>
            <a:off x="255270" y="329184"/>
            <a:ext cx="704850" cy="643246"/>
          </a:xfrm>
          <a:custGeom>
            <a:avLst/>
            <a:gdLst/>
            <a:ahLst/>
            <a:cxnLst/>
            <a:rect l="l" t="t" r="r" b="b"/>
            <a:pathLst>
              <a:path w="2076231" h="2026920">
                <a:moveTo>
                  <a:pt x="0" y="0"/>
                </a:moveTo>
                <a:lnTo>
                  <a:pt x="2076230" y="0"/>
                </a:lnTo>
                <a:lnTo>
                  <a:pt x="207623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08BD3B-F312-F321-45D9-8985CCC48AF7}"/>
              </a:ext>
            </a:extLst>
          </p:cNvPr>
          <p:cNvSpPr txBox="1"/>
          <p:nvPr/>
        </p:nvSpPr>
        <p:spPr>
          <a:xfrm>
            <a:off x="-94563" y="1089119"/>
            <a:ext cx="3448620" cy="7571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pt-BR" sz="2400" b="1">
                <a:solidFill>
                  <a:srgbClr val="000000"/>
                </a:solidFill>
                <a:latin typeface="Myriad Pro"/>
                <a:ea typeface="+mj-ea"/>
                <a:cs typeface="+mj-cs"/>
              </a:rPr>
              <a:t>33 Fóruns Regionais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pt-BR" sz="2400" b="1">
                <a:solidFill>
                  <a:srgbClr val="000000"/>
                </a:solidFill>
                <a:latin typeface="Myriad Pro"/>
                <a:ea typeface="+mj-ea"/>
                <a:cs typeface="+mj-cs"/>
              </a:rPr>
              <a:t>em 22 Estados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CD1669-8331-FF1C-2DEE-3C95E4AA5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863" y="5337525"/>
            <a:ext cx="1833641" cy="13113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0BA9F68-3360-65B7-8BD2-6A9867C54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96" y="2964601"/>
            <a:ext cx="2381102" cy="10987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9C48266-1029-396E-721F-A1E5BDC59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041" y="5284220"/>
            <a:ext cx="1788934" cy="13791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E97195-F8D9-6C23-9063-3DC55049F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132" y="5402621"/>
            <a:ext cx="1506979" cy="12091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47CC1B-0080-96BC-BE67-D77FBA717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238" y="5356872"/>
            <a:ext cx="1295357" cy="127255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279D94A-92A9-BDAF-8398-0581EBB88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3512" y="5284220"/>
            <a:ext cx="1519189" cy="136462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5B5A62D-2670-3EC5-B86F-572AAA836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4014" y="4520898"/>
            <a:ext cx="2788061" cy="6766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F98FC0C-D225-76B0-2C37-C0C21A0A88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270" y="5402621"/>
            <a:ext cx="1610056" cy="131131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95ACE12-EE78-2D2F-2F90-9F7EB5D10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8049" y="1372257"/>
            <a:ext cx="1145219" cy="159234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63D496C-D5A5-8F22-D085-4848D63CAB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0647" y="5330254"/>
            <a:ext cx="1121417" cy="127255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BBD20A2-AC31-051D-7AF5-6A69C18A09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9818" y="1628855"/>
            <a:ext cx="2557436" cy="109713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E24B74B-8ABC-6E0E-6B85-CC986BEEBB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1653" y="4063341"/>
            <a:ext cx="2364454" cy="113420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F4F3826-CBF9-8B0C-8742-8F5D94E1B2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3757" y="1270960"/>
            <a:ext cx="1708979" cy="16936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C995A2-D2F8-F7C9-73C9-097B646EFD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011" y="1991247"/>
            <a:ext cx="2222858" cy="120024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DD7A5F8-F16C-2E85-5025-C19A14BE91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011" y="3309737"/>
            <a:ext cx="2731652" cy="79141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9B4DE0B-7464-80D0-55A6-A6D40B7450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7792" y="4236817"/>
            <a:ext cx="2376913" cy="103013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BAD2AEA-DEF8-EE49-E938-32047C833F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1359" y="1846249"/>
            <a:ext cx="2222858" cy="134524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C3F4BB5A-61E4-FC1D-6A6D-70BB21C674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4707" y="1730075"/>
            <a:ext cx="1264926" cy="146141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E9BFCC15-2E59-1CAE-11D5-646624EE51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4284" y="3735430"/>
            <a:ext cx="3140151" cy="14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7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BFABB06A-E5FC-8BEC-6C3A-7BC31C00F3BF}"/>
              </a:ext>
            </a:extLst>
          </p:cNvPr>
          <p:cNvSpPr txBox="1">
            <a:spLocks/>
          </p:cNvSpPr>
          <p:nvPr/>
        </p:nvSpPr>
        <p:spPr>
          <a:xfrm>
            <a:off x="960120" y="172398"/>
            <a:ext cx="10369296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3FFF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Comunicação e Transparência</a:t>
            </a:r>
          </a:p>
        </p:txBody>
      </p:sp>
      <p:sp>
        <p:nvSpPr>
          <p:cNvPr id="7" name="Freeform 14" descr="Uma imagem contendo segurando, jogador, azul&#10;&#10;O conteúdo gerado por IA pode estar incorreto.">
            <a:extLst>
              <a:ext uri="{FF2B5EF4-FFF2-40B4-BE49-F238E27FC236}">
                <a16:creationId xmlns:a16="http://schemas.microsoft.com/office/drawing/2014/main" id="{6638874D-FEDF-4CF9-9FA9-C2B9678A91E5}"/>
              </a:ext>
            </a:extLst>
          </p:cNvPr>
          <p:cNvSpPr/>
          <p:nvPr/>
        </p:nvSpPr>
        <p:spPr>
          <a:xfrm>
            <a:off x="255270" y="329184"/>
            <a:ext cx="704850" cy="643246"/>
          </a:xfrm>
          <a:custGeom>
            <a:avLst/>
            <a:gdLst/>
            <a:ahLst/>
            <a:cxnLst/>
            <a:rect l="l" t="t" r="r" b="b"/>
            <a:pathLst>
              <a:path w="2076231" h="2026920">
                <a:moveTo>
                  <a:pt x="0" y="0"/>
                </a:moveTo>
                <a:lnTo>
                  <a:pt x="2076230" y="0"/>
                </a:lnTo>
                <a:lnTo>
                  <a:pt x="2076230" y="2026920"/>
                </a:lnTo>
                <a:lnTo>
                  <a:pt x="0" y="202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000"/>
          </a:p>
        </p:txBody>
      </p:sp>
      <p:pic>
        <p:nvPicPr>
          <p:cNvPr id="2" name="Imagem 1" descr="Uma imagem contendo Aplicativo&#10;&#10;O conteúdo gerado por IA pode estar incorreto.">
            <a:extLst>
              <a:ext uri="{FF2B5EF4-FFF2-40B4-BE49-F238E27FC236}">
                <a16:creationId xmlns:a16="http://schemas.microsoft.com/office/drawing/2014/main" id="{074C4D3A-F652-3220-6CAC-8CADBDE8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0" y="1074127"/>
            <a:ext cx="2448658" cy="302162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99005A-4B13-857F-CD9D-63FA0B22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52" y="858349"/>
            <a:ext cx="3140320" cy="27241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A7E9FD-3A6D-B52A-A3DF-D0E334D11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325" y="848142"/>
            <a:ext cx="2955681" cy="2941760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C386AD4E-25E8-5EE4-C4EF-C439C3540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299" y="651728"/>
            <a:ext cx="3163033" cy="1814879"/>
          </a:xfrm>
          <a:prstGeom prst="rect">
            <a:avLst/>
          </a:prstGeom>
        </p:spPr>
      </p:pic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78054AD-2291-5195-235D-FE7E88AF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24" y="4200158"/>
            <a:ext cx="2716092" cy="2197345"/>
          </a:xfrm>
          <a:prstGeom prst="rect">
            <a:avLst/>
          </a:prstGeom>
        </p:spPr>
      </p:pic>
      <p:pic>
        <p:nvPicPr>
          <p:cNvPr id="14" name="Imagem 1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20240B5-5DDD-2CC5-F1C5-AA92ECAE5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7950" y="2467374"/>
            <a:ext cx="4975609" cy="1876363"/>
          </a:xfrm>
          <a:prstGeom prst="rect">
            <a:avLst/>
          </a:prstGeom>
        </p:spPr>
      </p:pic>
      <p:pic>
        <p:nvPicPr>
          <p:cNvPr id="9" name="Imagem 8" descr="Diagrama&#10;&#10;O conteúdo gerado por IA pode estar incorreto.">
            <a:extLst>
              <a:ext uri="{FF2B5EF4-FFF2-40B4-BE49-F238E27FC236}">
                <a16:creationId xmlns:a16="http://schemas.microsoft.com/office/drawing/2014/main" id="{EE830E4F-F75B-98FD-3CF0-AA1C14BB6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0592" y="4187337"/>
            <a:ext cx="2412756" cy="2070589"/>
          </a:xfrm>
          <a:prstGeom prst="rect">
            <a:avLst/>
          </a:prstGeom>
        </p:spPr>
      </p:pic>
      <p:pic>
        <p:nvPicPr>
          <p:cNvPr id="8" name="Imagem 7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B4FA74A6-4411-41F0-1469-72AB03BC4D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4419" y="4183673"/>
            <a:ext cx="2431807" cy="2429608"/>
          </a:xfrm>
          <a:prstGeom prst="rect">
            <a:avLst/>
          </a:prstGeom>
        </p:spPr>
      </p:pic>
      <p:pic>
        <p:nvPicPr>
          <p:cNvPr id="11" name="Imagem 10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DFA05AE7-5040-B61D-E9CB-93B83D9A8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8988" y="4184772"/>
            <a:ext cx="3346206" cy="25211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D572D2E-A8B0-FBB6-1501-A773E255C2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6513" y="2888690"/>
            <a:ext cx="4146306" cy="18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1">
            <a:extLst>
              <a:ext uri="{FF2B5EF4-FFF2-40B4-BE49-F238E27FC236}">
                <a16:creationId xmlns:a16="http://schemas.microsoft.com/office/drawing/2014/main" id="{7A1F1479-8A1D-8866-648D-3D7F0C4BC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000" y="857250"/>
            <a:ext cx="9144000" cy="5143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35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7" name="Imagem 5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C12BD040-25E1-9944-58A3-50D2905C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726" y="4288646"/>
            <a:ext cx="2791718" cy="106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0">
            <a:extLst>
              <a:ext uri="{FF2B5EF4-FFF2-40B4-BE49-F238E27FC236}">
                <a16:creationId xmlns:a16="http://schemas.microsoft.com/office/drawing/2014/main" id="{2FE3ECFF-7DC5-4574-EA18-04D8B2725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873" y="1378176"/>
            <a:ext cx="1799303" cy="115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8" descr="Diagrama&#10;&#10;Descrição gerada automaticamente">
            <a:extLst>
              <a:ext uri="{FF2B5EF4-FFF2-40B4-BE49-F238E27FC236}">
                <a16:creationId xmlns:a16="http://schemas.microsoft.com/office/drawing/2014/main" id="{68682C41-CCA1-63C3-0381-5A2E4123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30" y="1520898"/>
            <a:ext cx="1523041" cy="101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11">
            <a:extLst>
              <a:ext uri="{FF2B5EF4-FFF2-40B4-BE49-F238E27FC236}">
                <a16:creationId xmlns:a16="http://schemas.microsoft.com/office/drawing/2014/main" id="{A3CB6116-0F3B-F481-F46E-014F0E859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456" y="3429000"/>
            <a:ext cx="1864173" cy="142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1FBAFFB-5302-D0D4-FB63-55C0A8016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931" y="2754346"/>
            <a:ext cx="1371967" cy="134930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C929CCD7-1896-BE9D-5976-3887F29D717E}"/>
              </a:ext>
            </a:extLst>
          </p:cNvPr>
          <p:cNvSpPr txBox="1"/>
          <p:nvPr/>
        </p:nvSpPr>
        <p:spPr>
          <a:xfrm>
            <a:off x="4050129" y="1508041"/>
            <a:ext cx="3716242" cy="393569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23" indent="-214323">
              <a:buFont typeface="Wingdings" panose="05000000000000000000" pitchFamily="2" charset="2"/>
              <a:buChar char="ü"/>
            </a:pPr>
            <a:r>
              <a:rPr lang="pt-BR" sz="2100"/>
              <a:t>Gestores Municipais</a:t>
            </a:r>
          </a:p>
          <a:p>
            <a:pPr marL="214323" indent="-214323">
              <a:buFont typeface="Wingdings" panose="05000000000000000000" pitchFamily="2" charset="2"/>
              <a:buChar char="ü"/>
            </a:pPr>
            <a:endParaRPr lang="pt-BR" sz="2100"/>
          </a:p>
          <a:p>
            <a:pPr marL="214323" indent="-214323">
              <a:buFont typeface="Wingdings" panose="05000000000000000000" pitchFamily="2" charset="2"/>
              <a:buChar char="ü"/>
            </a:pPr>
            <a:r>
              <a:rPr lang="pt-BR" sz="2100"/>
              <a:t>Gestores Estaduais</a:t>
            </a:r>
            <a:endParaRPr lang="pt-BR" sz="2100">
              <a:cs typeface="Calibri"/>
            </a:endParaRPr>
          </a:p>
          <a:p>
            <a:pPr marL="214323" indent="-214323">
              <a:buFont typeface="Wingdings" panose="05000000000000000000" pitchFamily="2" charset="2"/>
              <a:buChar char="ü"/>
            </a:pPr>
            <a:endParaRPr lang="pt-BR" sz="2100"/>
          </a:p>
          <a:p>
            <a:pPr marL="214323" indent="-214323">
              <a:buFont typeface="Wingdings" panose="05000000000000000000" pitchFamily="2" charset="2"/>
              <a:buChar char="ü"/>
            </a:pPr>
            <a:r>
              <a:rPr lang="pt-BR" sz="2100"/>
              <a:t>Gestores Federais</a:t>
            </a:r>
            <a:endParaRPr lang="pt-BR" sz="2100">
              <a:cs typeface="Calibri"/>
            </a:endParaRPr>
          </a:p>
          <a:p>
            <a:pPr marL="214323" indent="-214323">
              <a:buFont typeface="Wingdings" panose="05000000000000000000" pitchFamily="2" charset="2"/>
              <a:buChar char="ü"/>
            </a:pPr>
            <a:endParaRPr lang="pt-BR" sz="2100"/>
          </a:p>
          <a:p>
            <a:pPr marL="214323" indent="-214323">
              <a:buFont typeface="Wingdings" panose="05000000000000000000" pitchFamily="2" charset="2"/>
              <a:buChar char="ü"/>
            </a:pPr>
            <a:r>
              <a:rPr lang="pt-BR" sz="2100"/>
              <a:t>Órgãos de Controle</a:t>
            </a:r>
            <a:endParaRPr lang="pt-BR" sz="2100">
              <a:cs typeface="Calibri"/>
            </a:endParaRPr>
          </a:p>
          <a:p>
            <a:pPr marL="214323" indent="-214323">
              <a:buFont typeface="Wingdings" panose="05000000000000000000" pitchFamily="2" charset="2"/>
              <a:buChar char="ü"/>
            </a:pPr>
            <a:endParaRPr lang="pt-BR" sz="2100"/>
          </a:p>
          <a:p>
            <a:pPr marL="214323" indent="-214323">
              <a:buFont typeface="Wingdings" panose="05000000000000000000" pitchFamily="2" charset="2"/>
              <a:buChar char="ü"/>
            </a:pPr>
            <a:r>
              <a:rPr lang="pt-BR" sz="2100"/>
              <a:t>Legislativo</a:t>
            </a:r>
            <a:endParaRPr lang="pt-BR" sz="2100">
              <a:cs typeface="Calibri"/>
            </a:endParaRPr>
          </a:p>
          <a:p>
            <a:pPr marL="214323" indent="-214323">
              <a:buFont typeface="Wingdings" panose="05000000000000000000" pitchFamily="2" charset="2"/>
              <a:buChar char="ü"/>
            </a:pPr>
            <a:endParaRPr lang="pt-BR" sz="2100">
              <a:cs typeface="Calibri"/>
            </a:endParaRPr>
          </a:p>
          <a:p>
            <a:pPr marL="214323" indent="-214323">
              <a:buFont typeface="Wingdings" panose="05000000000000000000" pitchFamily="2" charset="2"/>
              <a:buChar char="ü"/>
            </a:pPr>
            <a:r>
              <a:rPr lang="pt-BR" sz="2100">
                <a:cs typeface="Calibri"/>
              </a:rPr>
              <a:t>Organização da Sociedade Civil</a:t>
            </a:r>
          </a:p>
          <a:p>
            <a:endParaRPr lang="pt-BR" sz="2025">
              <a:cs typeface="Calibri" panose="020F0502020204030204"/>
            </a:endParaRP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AB114B00-6E86-5E51-3611-AD3AD0829E3B}"/>
              </a:ext>
            </a:extLst>
          </p:cNvPr>
          <p:cNvSpPr txBox="1">
            <a:spLocks/>
          </p:cNvSpPr>
          <p:nvPr/>
        </p:nvSpPr>
        <p:spPr>
          <a:xfrm>
            <a:off x="607055" y="262376"/>
            <a:ext cx="10369296" cy="7132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93FFF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Público Alvo</a:t>
            </a:r>
          </a:p>
        </p:txBody>
      </p:sp>
    </p:spTree>
    <p:extLst>
      <p:ext uri="{BB962C8B-B14F-4D97-AF65-F5344CB8AC3E}">
        <p14:creationId xmlns:p14="http://schemas.microsoft.com/office/powerpoint/2010/main" val="2055577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9104FF-D33E-D2FA-5B71-5285157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46" y="65000"/>
            <a:ext cx="10369296" cy="713232"/>
          </a:xfrm>
        </p:spPr>
        <p:txBody>
          <a:bodyPr/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Quem é a Rede?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1DCB210-8459-4904-497E-422B71006698}"/>
              </a:ext>
            </a:extLst>
          </p:cNvPr>
          <p:cNvSpPr txBox="1">
            <a:spLocks/>
          </p:cNvSpPr>
          <p:nvPr/>
        </p:nvSpPr>
        <p:spPr>
          <a:xfrm>
            <a:off x="356364" y="1345751"/>
            <a:ext cx="11290300" cy="720725"/>
          </a:xfrm>
          <a:prstGeom prst="rect">
            <a:avLst/>
          </a:prstGeom>
        </p:spPr>
        <p:txBody>
          <a:bodyPr vert="horz" wrap="square" lIns="0" tIns="5397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3FFF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12700" marR="5080" algn="just">
              <a:lnSpc>
                <a:spcPts val="2590"/>
              </a:lnSpc>
              <a:spcBef>
                <a:spcPts val="425"/>
              </a:spcBef>
              <a:tabLst>
                <a:tab pos="875030" algn="l"/>
                <a:tab pos="5617845" algn="l"/>
                <a:tab pos="6648450" algn="l"/>
                <a:tab pos="7092315" algn="l"/>
              </a:tabLst>
            </a:pP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pt-BR" sz="1600" spc="2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spc="-20" dirty="0">
                <a:solidFill>
                  <a:schemeClr val="tx1"/>
                </a:solidFill>
                <a:latin typeface="Calibri"/>
                <a:cs typeface="Calibri"/>
              </a:rPr>
              <a:t>Rede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se</a:t>
            </a:r>
            <a:r>
              <a:rPr lang="pt-BR" sz="1600" spc="2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organiza</a:t>
            </a:r>
            <a:r>
              <a:rPr lang="pt-BR" sz="1600" spc="2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em</a:t>
            </a:r>
            <a:r>
              <a:rPr lang="pt-BR" sz="16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ELOS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lang="pt-BR" sz="16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criados</a:t>
            </a:r>
            <a:r>
              <a:rPr lang="pt-BR" sz="16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lang="pt-BR" sz="1600" spc="2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acordo</a:t>
            </a:r>
            <a:r>
              <a:rPr lang="pt-BR" sz="16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Calibri"/>
                <a:cs typeface="Calibri"/>
              </a:rPr>
              <a:t>com</a:t>
            </a:r>
            <a:r>
              <a:rPr lang="pt-BR" sz="16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pt-BR" sz="2000" spc="-50" dirty="0">
                <a:solidFill>
                  <a:schemeClr val="tx1"/>
                </a:solidFill>
              </a:rPr>
              <a:t>o </a:t>
            </a:r>
            <a:r>
              <a:rPr lang="pt-BR" sz="2000" spc="-10" dirty="0">
                <a:solidFill>
                  <a:schemeClr val="tx1"/>
                </a:solidFill>
              </a:rPr>
              <a:t>âmbito </a:t>
            </a:r>
            <a:r>
              <a:rPr lang="pt-BR" sz="2000" spc="-25" dirty="0">
                <a:solidFill>
                  <a:schemeClr val="tx1"/>
                </a:solidFill>
              </a:rPr>
              <a:t>de </a:t>
            </a:r>
            <a:r>
              <a:rPr lang="pt-BR" sz="2000" dirty="0">
                <a:solidFill>
                  <a:schemeClr val="tx1"/>
                </a:solidFill>
              </a:rPr>
              <a:t>atuação,</a:t>
            </a:r>
            <a:r>
              <a:rPr lang="pt-BR" sz="2000" spc="365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esfera</a:t>
            </a:r>
            <a:r>
              <a:rPr lang="pt-BR" sz="2000" spc="365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jurídica</a:t>
            </a:r>
            <a:r>
              <a:rPr lang="pt-BR" sz="2000" spc="355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ou</a:t>
            </a:r>
            <a:r>
              <a:rPr lang="pt-BR" sz="2000" spc="360" dirty="0">
                <a:solidFill>
                  <a:schemeClr val="tx1"/>
                </a:solidFill>
              </a:rPr>
              <a:t> </a:t>
            </a:r>
            <a:r>
              <a:rPr lang="pt-BR" sz="2000" spc="-20" dirty="0">
                <a:solidFill>
                  <a:schemeClr val="tx1"/>
                </a:solidFill>
              </a:rPr>
              <a:t>área </a:t>
            </a:r>
            <a:r>
              <a:rPr lang="pt-BR" sz="2000" spc="-10" dirty="0">
                <a:solidFill>
                  <a:schemeClr val="tx1"/>
                </a:solidFill>
              </a:rPr>
              <a:t>temática...</a:t>
            </a:r>
            <a:endParaRPr lang="pt-BR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AD9C025-797F-5881-5495-FA188C71A3BD}"/>
              </a:ext>
            </a:extLst>
          </p:cNvPr>
          <p:cNvSpPr txBox="1"/>
          <p:nvPr/>
        </p:nvSpPr>
        <p:spPr>
          <a:xfrm>
            <a:off x="753946" y="2360056"/>
            <a:ext cx="4078078" cy="333121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94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Contas</a:t>
            </a:r>
            <a:r>
              <a:rPr sz="1750" b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r>
              <a:rPr sz="1750" b="1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Controle</a:t>
            </a:r>
            <a:r>
              <a:rPr sz="1750" spc="-10" dirty="0">
                <a:solidFill>
                  <a:srgbClr val="545454"/>
                </a:solidFill>
                <a:latin typeface="Calibri"/>
                <a:cs typeface="Calibri"/>
              </a:rPr>
              <a:t>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 Ensino;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 err="1">
                <a:solidFill>
                  <a:srgbClr val="545454"/>
                </a:solidFill>
                <a:latin typeface="Calibri"/>
                <a:cs typeface="Calibri"/>
              </a:rPr>
              <a:t>Estados</a:t>
            </a:r>
            <a:r>
              <a:rPr sz="1750" spc="-10" dirty="0">
                <a:solidFill>
                  <a:srgbClr val="545454"/>
                </a:solidFill>
                <a:latin typeface="Calibri"/>
                <a:cs typeface="Calibri"/>
              </a:rPr>
              <a:t>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0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 Justiça</a:t>
            </a:r>
            <a:r>
              <a:rPr sz="1750" spc="-10" dirty="0">
                <a:solidFill>
                  <a:srgbClr val="545454"/>
                </a:solidFill>
                <a:latin typeface="Calibri"/>
                <a:cs typeface="Calibri"/>
              </a:rPr>
              <a:t>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0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 err="1">
                <a:solidFill>
                  <a:srgbClr val="545454"/>
                </a:solidFill>
                <a:latin typeface="Calibri"/>
                <a:cs typeface="Calibri"/>
              </a:rPr>
              <a:t>Legislativo</a:t>
            </a:r>
            <a:r>
              <a:rPr sz="1750" spc="-10" dirty="0">
                <a:solidFill>
                  <a:srgbClr val="545454"/>
                </a:solidFill>
                <a:latin typeface="Calibri"/>
                <a:cs typeface="Calibri"/>
              </a:rPr>
              <a:t>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5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Mercado</a:t>
            </a:r>
            <a:r>
              <a:rPr sz="1750" b="1" spc="-5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r>
              <a:rPr sz="1750" b="1" spc="-4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Controle</a:t>
            </a:r>
            <a:r>
              <a:rPr sz="1750" b="1" spc="-4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Social</a:t>
            </a:r>
            <a:r>
              <a:rPr sz="1750" spc="-10" dirty="0">
                <a:solidFill>
                  <a:srgbClr val="545454"/>
                </a:solidFill>
                <a:latin typeface="Calibri"/>
                <a:cs typeface="Calibri"/>
              </a:rPr>
              <a:t>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80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 err="1">
                <a:solidFill>
                  <a:srgbClr val="545454"/>
                </a:solidFill>
                <a:latin typeface="Calibri"/>
                <a:cs typeface="Calibri"/>
              </a:rPr>
              <a:t>Municípios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;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 err="1">
                <a:solidFill>
                  <a:srgbClr val="545454"/>
                </a:solidFill>
                <a:latin typeface="Calibri"/>
                <a:cs typeface="Calibri"/>
              </a:rPr>
              <a:t>Organização</a:t>
            </a:r>
            <a:r>
              <a:rPr sz="1750" b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da</a:t>
            </a:r>
            <a:r>
              <a:rPr sz="1750" b="1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 err="1">
                <a:solidFill>
                  <a:srgbClr val="545454"/>
                </a:solidFill>
                <a:latin typeface="Calibri"/>
                <a:cs typeface="Calibri"/>
              </a:rPr>
              <a:t>Sociedade</a:t>
            </a:r>
            <a:r>
              <a:rPr sz="1750" b="1" spc="-4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Civil;</a:t>
            </a:r>
            <a:r>
              <a:rPr sz="1750" b="1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50" dirty="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endParaRPr sz="175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299085" algn="l"/>
              </a:tabLst>
            </a:pPr>
            <a:r>
              <a:rPr sz="1750" b="1" dirty="0">
                <a:solidFill>
                  <a:srgbClr val="545454"/>
                </a:solidFill>
                <a:latin typeface="Calibri"/>
                <a:cs typeface="Calibri"/>
              </a:rPr>
              <a:t>Elo</a:t>
            </a:r>
            <a:r>
              <a:rPr sz="1750" b="1" spc="-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750" b="1" spc="-10" dirty="0" err="1">
                <a:solidFill>
                  <a:srgbClr val="545454"/>
                </a:solidFill>
                <a:latin typeface="Calibri"/>
                <a:cs typeface="Calibri"/>
              </a:rPr>
              <a:t>União</a:t>
            </a:r>
            <a:r>
              <a:rPr sz="1750" spc="-10" dirty="0">
                <a:solidFill>
                  <a:srgbClr val="545454"/>
                </a:solidFill>
                <a:latin typeface="Calibri"/>
                <a:cs typeface="Calibri"/>
              </a:rPr>
              <a:t>.</a:t>
            </a:r>
            <a:endParaRPr sz="1750" dirty="0">
              <a:latin typeface="Calibri"/>
              <a:cs typeface="Calibri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F40F5548-EF09-3DF2-917B-772277449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3423" y="2990611"/>
            <a:ext cx="2998215" cy="2700655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7ECCDCC0-2D9A-D503-C4CE-A3587EEC9B5A}"/>
              </a:ext>
            </a:extLst>
          </p:cNvPr>
          <p:cNvSpPr txBox="1"/>
          <p:nvPr/>
        </p:nvSpPr>
        <p:spPr>
          <a:xfrm>
            <a:off x="9228256" y="4665925"/>
            <a:ext cx="1189990" cy="7575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25" dirty="0">
                <a:solidFill>
                  <a:srgbClr val="4E94D9"/>
                </a:solidFill>
                <a:latin typeface="Calibri"/>
                <a:cs typeface="Calibri"/>
              </a:rPr>
              <a:t>259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 err="1">
                <a:solidFill>
                  <a:srgbClr val="4E94D9"/>
                </a:solidFill>
                <a:latin typeface="Calibri"/>
                <a:cs typeface="Calibri"/>
              </a:rPr>
              <a:t>parceiros</a:t>
            </a:r>
            <a:endParaRPr sz="2400" dirty="0" err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355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7D990F8-615E-40E1-8EB4-DFA9518B5B97}"/>
              </a:ext>
            </a:extLst>
          </p:cNvPr>
          <p:cNvGrpSpPr/>
          <p:nvPr/>
        </p:nvGrpSpPr>
        <p:grpSpPr>
          <a:xfrm>
            <a:off x="1864644" y="2910728"/>
            <a:ext cx="8428699" cy="2831988"/>
            <a:chOff x="496586" y="1541008"/>
            <a:chExt cx="11238265" cy="3775984"/>
          </a:xfrm>
        </p:grpSpPr>
        <p:grpSp>
          <p:nvGrpSpPr>
            <p:cNvPr id="255" name="Agrupar 254">
              <a:extLst>
                <a:ext uri="{FF2B5EF4-FFF2-40B4-BE49-F238E27FC236}">
                  <a16:creationId xmlns:a16="http://schemas.microsoft.com/office/drawing/2014/main" id="{66A1673B-49AE-49A9-AE38-D1024E6B0816}"/>
                </a:ext>
              </a:extLst>
            </p:cNvPr>
            <p:cNvGrpSpPr/>
            <p:nvPr/>
          </p:nvGrpSpPr>
          <p:grpSpPr>
            <a:xfrm>
              <a:off x="496586" y="3426316"/>
              <a:ext cx="11198828" cy="1890676"/>
              <a:chOff x="496585" y="3973287"/>
              <a:chExt cx="11198828" cy="1890676"/>
            </a:xfrm>
          </p:grpSpPr>
          <p:sp>
            <p:nvSpPr>
              <p:cNvPr id="256" name="Forma Livre: Forma 255">
                <a:extLst>
                  <a:ext uri="{FF2B5EF4-FFF2-40B4-BE49-F238E27FC236}">
                    <a16:creationId xmlns:a16="http://schemas.microsoft.com/office/drawing/2014/main" id="{D8FEC5C6-CE26-435B-BE05-356209F0D0F9}"/>
                  </a:ext>
                </a:extLst>
              </p:cNvPr>
              <p:cNvSpPr/>
              <p:nvPr/>
            </p:nvSpPr>
            <p:spPr>
              <a:xfrm>
                <a:off x="496585" y="3973287"/>
                <a:ext cx="2466895" cy="1890676"/>
              </a:xfrm>
              <a:custGeom>
                <a:avLst/>
                <a:gdLst>
                  <a:gd name="connsiteX0" fmla="*/ 0 w 2466895"/>
                  <a:gd name="connsiteY0" fmla="*/ 189068 h 1890676"/>
                  <a:gd name="connsiteX1" fmla="*/ 189068 w 2466895"/>
                  <a:gd name="connsiteY1" fmla="*/ 0 h 1890676"/>
                  <a:gd name="connsiteX2" fmla="*/ 2277827 w 2466895"/>
                  <a:gd name="connsiteY2" fmla="*/ 0 h 1890676"/>
                  <a:gd name="connsiteX3" fmla="*/ 2466895 w 2466895"/>
                  <a:gd name="connsiteY3" fmla="*/ 189068 h 1890676"/>
                  <a:gd name="connsiteX4" fmla="*/ 2466895 w 2466895"/>
                  <a:gd name="connsiteY4" fmla="*/ 1701608 h 1890676"/>
                  <a:gd name="connsiteX5" fmla="*/ 2277827 w 2466895"/>
                  <a:gd name="connsiteY5" fmla="*/ 1890676 h 1890676"/>
                  <a:gd name="connsiteX6" fmla="*/ 189068 w 2466895"/>
                  <a:gd name="connsiteY6" fmla="*/ 1890676 h 1890676"/>
                  <a:gd name="connsiteX7" fmla="*/ 0 w 2466895"/>
                  <a:gd name="connsiteY7" fmla="*/ 1701608 h 1890676"/>
                  <a:gd name="connsiteX8" fmla="*/ 0 w 2466895"/>
                  <a:gd name="connsiteY8" fmla="*/ 189068 h 189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66895" h="1890676">
                    <a:moveTo>
                      <a:pt x="0" y="189068"/>
                    </a:moveTo>
                    <a:cubicBezTo>
                      <a:pt x="0" y="84649"/>
                      <a:pt x="84649" y="0"/>
                      <a:pt x="189068" y="0"/>
                    </a:cubicBezTo>
                    <a:lnTo>
                      <a:pt x="2277827" y="0"/>
                    </a:lnTo>
                    <a:cubicBezTo>
                      <a:pt x="2382246" y="0"/>
                      <a:pt x="2466895" y="84649"/>
                      <a:pt x="2466895" y="189068"/>
                    </a:cubicBezTo>
                    <a:lnTo>
                      <a:pt x="2466895" y="1701608"/>
                    </a:lnTo>
                    <a:cubicBezTo>
                      <a:pt x="2466895" y="1806027"/>
                      <a:pt x="2382246" y="1890676"/>
                      <a:pt x="2277827" y="1890676"/>
                    </a:cubicBezTo>
                    <a:lnTo>
                      <a:pt x="189068" y="1890676"/>
                    </a:lnTo>
                    <a:cubicBezTo>
                      <a:pt x="84649" y="1890676"/>
                      <a:pt x="0" y="1806027"/>
                      <a:pt x="0" y="1701608"/>
                    </a:cubicBezTo>
                    <a:lnTo>
                      <a:pt x="0" y="189068"/>
                    </a:lnTo>
                    <a:close/>
                  </a:path>
                </a:pathLst>
              </a:cu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0107" tIns="70107" rIns="70107" bIns="70107" numCol="1" spcCol="1270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  <a:p>
                <a:pPr algn="ctr" defTabSz="3333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50"/>
              </a:p>
            </p:txBody>
          </p:sp>
          <p:sp>
            <p:nvSpPr>
              <p:cNvPr id="257" name="Forma Livre: Forma 256">
                <a:extLst>
                  <a:ext uri="{FF2B5EF4-FFF2-40B4-BE49-F238E27FC236}">
                    <a16:creationId xmlns:a16="http://schemas.microsoft.com/office/drawing/2014/main" id="{3A0338F6-D30E-46D9-B71D-764069E45A8D}"/>
                  </a:ext>
                </a:extLst>
              </p:cNvPr>
              <p:cNvSpPr/>
              <p:nvPr/>
            </p:nvSpPr>
            <p:spPr>
              <a:xfrm>
                <a:off x="3171384" y="4660825"/>
                <a:ext cx="440754" cy="515599"/>
              </a:xfrm>
              <a:custGeom>
                <a:avLst/>
                <a:gdLst>
                  <a:gd name="connsiteX0" fmla="*/ 0 w 440754"/>
                  <a:gd name="connsiteY0" fmla="*/ 103120 h 515599"/>
                  <a:gd name="connsiteX1" fmla="*/ 220377 w 440754"/>
                  <a:gd name="connsiteY1" fmla="*/ 103120 h 515599"/>
                  <a:gd name="connsiteX2" fmla="*/ 220377 w 440754"/>
                  <a:gd name="connsiteY2" fmla="*/ 0 h 515599"/>
                  <a:gd name="connsiteX3" fmla="*/ 440754 w 440754"/>
                  <a:gd name="connsiteY3" fmla="*/ 257800 h 515599"/>
                  <a:gd name="connsiteX4" fmla="*/ 220377 w 440754"/>
                  <a:gd name="connsiteY4" fmla="*/ 515599 h 515599"/>
                  <a:gd name="connsiteX5" fmla="*/ 220377 w 440754"/>
                  <a:gd name="connsiteY5" fmla="*/ 412479 h 515599"/>
                  <a:gd name="connsiteX6" fmla="*/ 0 w 440754"/>
                  <a:gd name="connsiteY6" fmla="*/ 412479 h 515599"/>
                  <a:gd name="connsiteX7" fmla="*/ 0 w 440754"/>
                  <a:gd name="connsiteY7" fmla="*/ 103120 h 5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754" h="515599">
                    <a:moveTo>
                      <a:pt x="0" y="103120"/>
                    </a:moveTo>
                    <a:lnTo>
                      <a:pt x="220377" y="103120"/>
                    </a:lnTo>
                    <a:lnTo>
                      <a:pt x="220377" y="0"/>
                    </a:lnTo>
                    <a:lnTo>
                      <a:pt x="440754" y="257800"/>
                    </a:lnTo>
                    <a:lnTo>
                      <a:pt x="220377" y="515599"/>
                    </a:lnTo>
                    <a:lnTo>
                      <a:pt x="220377" y="412479"/>
                    </a:lnTo>
                    <a:lnTo>
                      <a:pt x="0" y="412479"/>
                    </a:lnTo>
                    <a:lnTo>
                      <a:pt x="0" y="10312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340" rIns="99170" bIns="77340" numCol="1" spcCol="1270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6671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600"/>
              </a:p>
            </p:txBody>
          </p:sp>
          <p:sp>
            <p:nvSpPr>
              <p:cNvPr id="258" name="Forma Livre: Forma 257">
                <a:extLst>
                  <a:ext uri="{FF2B5EF4-FFF2-40B4-BE49-F238E27FC236}">
                    <a16:creationId xmlns:a16="http://schemas.microsoft.com/office/drawing/2014/main" id="{4E0E40F3-6709-423D-89B1-5E6171163E5D}"/>
                  </a:ext>
                </a:extLst>
              </p:cNvPr>
              <p:cNvSpPr/>
              <p:nvPr/>
            </p:nvSpPr>
            <p:spPr>
              <a:xfrm>
                <a:off x="3795094" y="3973287"/>
                <a:ext cx="2079031" cy="1890676"/>
              </a:xfrm>
              <a:custGeom>
                <a:avLst/>
                <a:gdLst>
                  <a:gd name="connsiteX0" fmla="*/ 0 w 2079031"/>
                  <a:gd name="connsiteY0" fmla="*/ 189068 h 1890676"/>
                  <a:gd name="connsiteX1" fmla="*/ 189068 w 2079031"/>
                  <a:gd name="connsiteY1" fmla="*/ 0 h 1890676"/>
                  <a:gd name="connsiteX2" fmla="*/ 1889963 w 2079031"/>
                  <a:gd name="connsiteY2" fmla="*/ 0 h 1890676"/>
                  <a:gd name="connsiteX3" fmla="*/ 2079031 w 2079031"/>
                  <a:gd name="connsiteY3" fmla="*/ 189068 h 1890676"/>
                  <a:gd name="connsiteX4" fmla="*/ 2079031 w 2079031"/>
                  <a:gd name="connsiteY4" fmla="*/ 1701608 h 1890676"/>
                  <a:gd name="connsiteX5" fmla="*/ 1889963 w 2079031"/>
                  <a:gd name="connsiteY5" fmla="*/ 1890676 h 1890676"/>
                  <a:gd name="connsiteX6" fmla="*/ 189068 w 2079031"/>
                  <a:gd name="connsiteY6" fmla="*/ 1890676 h 1890676"/>
                  <a:gd name="connsiteX7" fmla="*/ 0 w 2079031"/>
                  <a:gd name="connsiteY7" fmla="*/ 1701608 h 1890676"/>
                  <a:gd name="connsiteX8" fmla="*/ 0 w 2079031"/>
                  <a:gd name="connsiteY8" fmla="*/ 189068 h 189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031" h="1890676">
                    <a:moveTo>
                      <a:pt x="0" y="189068"/>
                    </a:moveTo>
                    <a:cubicBezTo>
                      <a:pt x="0" y="84649"/>
                      <a:pt x="84649" y="0"/>
                      <a:pt x="189068" y="0"/>
                    </a:cubicBezTo>
                    <a:lnTo>
                      <a:pt x="1889963" y="0"/>
                    </a:lnTo>
                    <a:cubicBezTo>
                      <a:pt x="1994382" y="0"/>
                      <a:pt x="2079031" y="84649"/>
                      <a:pt x="2079031" y="189068"/>
                    </a:cubicBezTo>
                    <a:lnTo>
                      <a:pt x="2079031" y="1701608"/>
                    </a:lnTo>
                    <a:cubicBezTo>
                      <a:pt x="2079031" y="1806027"/>
                      <a:pt x="1994382" y="1890676"/>
                      <a:pt x="1889963" y="1890676"/>
                    </a:cubicBezTo>
                    <a:lnTo>
                      <a:pt x="189068" y="1890676"/>
                    </a:lnTo>
                    <a:cubicBezTo>
                      <a:pt x="84649" y="1890676"/>
                      <a:pt x="0" y="1806027"/>
                      <a:pt x="0" y="1701608"/>
                    </a:cubicBezTo>
                    <a:lnTo>
                      <a:pt x="0" y="189068"/>
                    </a:lnTo>
                    <a:close/>
                  </a:path>
                </a:pathLst>
              </a:cu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-3311292"/>
                  <a:satOff val="13270"/>
                  <a:lumOff val="287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7252" tIns="87252" rIns="87252" bIns="87252" numCol="1" spcCol="1270" anchor="b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33427">
                  <a:lnSpc>
                    <a:spcPts val="1125"/>
                  </a:lnSpc>
                  <a:spcBef>
                    <a:spcPct val="0"/>
                  </a:spcBef>
                </a:pPr>
                <a:r>
                  <a:rPr lang="pt-BR" sz="1200" b="1">
                    <a:solidFill>
                      <a:schemeClr val="tx1"/>
                    </a:solidFill>
                  </a:rPr>
                  <a:t>Parceiro</a:t>
                </a:r>
              </a:p>
              <a:p>
                <a:pPr algn="ctr" defTabSz="533427">
                  <a:lnSpc>
                    <a:spcPts val="1125"/>
                  </a:lnSpc>
                  <a:spcBef>
                    <a:spcPct val="0"/>
                  </a:spcBef>
                </a:pPr>
                <a:r>
                  <a:rPr lang="pt-BR" sz="1200" b="1">
                    <a:solidFill>
                      <a:schemeClr val="tx1"/>
                    </a:solidFill>
                  </a:rPr>
                  <a:t>1ª camada</a:t>
                </a:r>
              </a:p>
            </p:txBody>
          </p:sp>
          <p:sp>
            <p:nvSpPr>
              <p:cNvPr id="259" name="Forma Livre: Forma 258">
                <a:extLst>
                  <a:ext uri="{FF2B5EF4-FFF2-40B4-BE49-F238E27FC236}">
                    <a16:creationId xmlns:a16="http://schemas.microsoft.com/office/drawing/2014/main" id="{6C70CEDD-6F05-4FCE-B0E9-7821768C77F7}"/>
                  </a:ext>
                </a:extLst>
              </p:cNvPr>
              <p:cNvSpPr/>
              <p:nvPr/>
            </p:nvSpPr>
            <p:spPr>
              <a:xfrm>
                <a:off x="6082028" y="4660825"/>
                <a:ext cx="440754" cy="515599"/>
              </a:xfrm>
              <a:custGeom>
                <a:avLst/>
                <a:gdLst>
                  <a:gd name="connsiteX0" fmla="*/ 0 w 440754"/>
                  <a:gd name="connsiteY0" fmla="*/ 103120 h 515599"/>
                  <a:gd name="connsiteX1" fmla="*/ 220377 w 440754"/>
                  <a:gd name="connsiteY1" fmla="*/ 103120 h 515599"/>
                  <a:gd name="connsiteX2" fmla="*/ 220377 w 440754"/>
                  <a:gd name="connsiteY2" fmla="*/ 0 h 515599"/>
                  <a:gd name="connsiteX3" fmla="*/ 440754 w 440754"/>
                  <a:gd name="connsiteY3" fmla="*/ 257800 h 515599"/>
                  <a:gd name="connsiteX4" fmla="*/ 220377 w 440754"/>
                  <a:gd name="connsiteY4" fmla="*/ 515599 h 515599"/>
                  <a:gd name="connsiteX5" fmla="*/ 220377 w 440754"/>
                  <a:gd name="connsiteY5" fmla="*/ 412479 h 515599"/>
                  <a:gd name="connsiteX6" fmla="*/ 0 w 440754"/>
                  <a:gd name="connsiteY6" fmla="*/ 412479 h 515599"/>
                  <a:gd name="connsiteX7" fmla="*/ 0 w 440754"/>
                  <a:gd name="connsiteY7" fmla="*/ 103120 h 5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754" h="515599">
                    <a:moveTo>
                      <a:pt x="0" y="103120"/>
                    </a:moveTo>
                    <a:lnTo>
                      <a:pt x="220377" y="103120"/>
                    </a:lnTo>
                    <a:lnTo>
                      <a:pt x="220377" y="0"/>
                    </a:lnTo>
                    <a:lnTo>
                      <a:pt x="440754" y="257800"/>
                    </a:lnTo>
                    <a:lnTo>
                      <a:pt x="220377" y="515599"/>
                    </a:lnTo>
                    <a:lnTo>
                      <a:pt x="220377" y="412479"/>
                    </a:lnTo>
                    <a:lnTo>
                      <a:pt x="0" y="412479"/>
                    </a:lnTo>
                    <a:lnTo>
                      <a:pt x="0" y="10312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0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340" rIns="99170" bIns="77340" numCol="1" spcCol="1270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6671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600"/>
              </a:p>
            </p:txBody>
          </p:sp>
          <p:sp>
            <p:nvSpPr>
              <p:cNvPr id="260" name="Forma Livre: Forma 259">
                <a:extLst>
                  <a:ext uri="{FF2B5EF4-FFF2-40B4-BE49-F238E27FC236}">
                    <a16:creationId xmlns:a16="http://schemas.microsoft.com/office/drawing/2014/main" id="{A617F1B9-5444-4C93-8985-53DEB4266282}"/>
                  </a:ext>
                </a:extLst>
              </p:cNvPr>
              <p:cNvSpPr/>
              <p:nvPr/>
            </p:nvSpPr>
            <p:spPr>
              <a:xfrm>
                <a:off x="6705738" y="3973287"/>
                <a:ext cx="2079031" cy="1890676"/>
              </a:xfrm>
              <a:custGeom>
                <a:avLst/>
                <a:gdLst>
                  <a:gd name="connsiteX0" fmla="*/ 0 w 2079031"/>
                  <a:gd name="connsiteY0" fmla="*/ 189068 h 1890676"/>
                  <a:gd name="connsiteX1" fmla="*/ 189068 w 2079031"/>
                  <a:gd name="connsiteY1" fmla="*/ 0 h 1890676"/>
                  <a:gd name="connsiteX2" fmla="*/ 1889963 w 2079031"/>
                  <a:gd name="connsiteY2" fmla="*/ 0 h 1890676"/>
                  <a:gd name="connsiteX3" fmla="*/ 2079031 w 2079031"/>
                  <a:gd name="connsiteY3" fmla="*/ 189068 h 1890676"/>
                  <a:gd name="connsiteX4" fmla="*/ 2079031 w 2079031"/>
                  <a:gd name="connsiteY4" fmla="*/ 1701608 h 1890676"/>
                  <a:gd name="connsiteX5" fmla="*/ 1889963 w 2079031"/>
                  <a:gd name="connsiteY5" fmla="*/ 1890676 h 1890676"/>
                  <a:gd name="connsiteX6" fmla="*/ 189068 w 2079031"/>
                  <a:gd name="connsiteY6" fmla="*/ 1890676 h 1890676"/>
                  <a:gd name="connsiteX7" fmla="*/ 0 w 2079031"/>
                  <a:gd name="connsiteY7" fmla="*/ 1701608 h 1890676"/>
                  <a:gd name="connsiteX8" fmla="*/ 0 w 2079031"/>
                  <a:gd name="connsiteY8" fmla="*/ 189068 h 189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031" h="1890676">
                    <a:moveTo>
                      <a:pt x="0" y="189068"/>
                    </a:moveTo>
                    <a:cubicBezTo>
                      <a:pt x="0" y="84649"/>
                      <a:pt x="84649" y="0"/>
                      <a:pt x="189068" y="0"/>
                    </a:cubicBezTo>
                    <a:lnTo>
                      <a:pt x="1889963" y="0"/>
                    </a:lnTo>
                    <a:cubicBezTo>
                      <a:pt x="1994382" y="0"/>
                      <a:pt x="2079031" y="84649"/>
                      <a:pt x="2079031" y="189068"/>
                    </a:cubicBezTo>
                    <a:lnTo>
                      <a:pt x="2079031" y="1701608"/>
                    </a:lnTo>
                    <a:cubicBezTo>
                      <a:pt x="2079031" y="1806027"/>
                      <a:pt x="1994382" y="1890676"/>
                      <a:pt x="1889963" y="1890676"/>
                    </a:cubicBezTo>
                    <a:lnTo>
                      <a:pt x="189068" y="1890676"/>
                    </a:lnTo>
                    <a:cubicBezTo>
                      <a:pt x="84649" y="1890676"/>
                      <a:pt x="0" y="1806027"/>
                      <a:pt x="0" y="1701608"/>
                    </a:cubicBezTo>
                    <a:lnTo>
                      <a:pt x="0" y="189068"/>
                    </a:lnTo>
                    <a:close/>
                  </a:path>
                </a:pathLst>
              </a:cu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-6622584"/>
                  <a:satOff val="26541"/>
                  <a:lumOff val="575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7252" tIns="87252" rIns="87252" bIns="87252" numCol="1" spcCol="1270" anchor="b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33427">
                  <a:lnSpc>
                    <a:spcPts val="1125"/>
                  </a:lnSpc>
                  <a:spcBef>
                    <a:spcPct val="0"/>
                  </a:spcBef>
                </a:pPr>
                <a:r>
                  <a:rPr lang="pt-BR" sz="1200" b="1" dirty="0">
                    <a:solidFill>
                      <a:schemeClr val="tx1"/>
                    </a:solidFill>
                  </a:rPr>
                  <a:t>Município ou Parceiro 2ª camada</a:t>
                </a:r>
              </a:p>
            </p:txBody>
          </p:sp>
          <p:sp>
            <p:nvSpPr>
              <p:cNvPr id="261" name="Forma Livre: Forma 260">
                <a:extLst>
                  <a:ext uri="{FF2B5EF4-FFF2-40B4-BE49-F238E27FC236}">
                    <a16:creationId xmlns:a16="http://schemas.microsoft.com/office/drawing/2014/main" id="{9974A55F-3059-4980-BE83-88452BE54878}"/>
                  </a:ext>
                </a:extLst>
              </p:cNvPr>
              <p:cNvSpPr/>
              <p:nvPr/>
            </p:nvSpPr>
            <p:spPr>
              <a:xfrm>
                <a:off x="8992673" y="4660825"/>
                <a:ext cx="440754" cy="515599"/>
              </a:xfrm>
              <a:custGeom>
                <a:avLst/>
                <a:gdLst>
                  <a:gd name="connsiteX0" fmla="*/ 0 w 440754"/>
                  <a:gd name="connsiteY0" fmla="*/ 103120 h 515599"/>
                  <a:gd name="connsiteX1" fmla="*/ 220377 w 440754"/>
                  <a:gd name="connsiteY1" fmla="*/ 103120 h 515599"/>
                  <a:gd name="connsiteX2" fmla="*/ 220377 w 440754"/>
                  <a:gd name="connsiteY2" fmla="*/ 0 h 515599"/>
                  <a:gd name="connsiteX3" fmla="*/ 440754 w 440754"/>
                  <a:gd name="connsiteY3" fmla="*/ 257800 h 515599"/>
                  <a:gd name="connsiteX4" fmla="*/ 220377 w 440754"/>
                  <a:gd name="connsiteY4" fmla="*/ 515599 h 515599"/>
                  <a:gd name="connsiteX5" fmla="*/ 220377 w 440754"/>
                  <a:gd name="connsiteY5" fmla="*/ 412479 h 515599"/>
                  <a:gd name="connsiteX6" fmla="*/ 0 w 440754"/>
                  <a:gd name="connsiteY6" fmla="*/ 412479 h 515599"/>
                  <a:gd name="connsiteX7" fmla="*/ 0 w 440754"/>
                  <a:gd name="connsiteY7" fmla="*/ 103120 h 5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754" h="515599">
                    <a:moveTo>
                      <a:pt x="0" y="103120"/>
                    </a:moveTo>
                    <a:lnTo>
                      <a:pt x="220377" y="103120"/>
                    </a:lnTo>
                    <a:lnTo>
                      <a:pt x="220377" y="0"/>
                    </a:lnTo>
                    <a:lnTo>
                      <a:pt x="440754" y="257800"/>
                    </a:lnTo>
                    <a:lnTo>
                      <a:pt x="220377" y="515599"/>
                    </a:lnTo>
                    <a:lnTo>
                      <a:pt x="220377" y="412479"/>
                    </a:lnTo>
                    <a:lnTo>
                      <a:pt x="0" y="412479"/>
                    </a:lnTo>
                    <a:lnTo>
                      <a:pt x="0" y="10312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0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340" rIns="99170" bIns="77340" numCol="1" spcCol="1270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6671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600"/>
              </a:p>
            </p:txBody>
          </p:sp>
          <p:sp>
            <p:nvSpPr>
              <p:cNvPr id="262" name="Forma Livre: Forma 261">
                <a:extLst>
                  <a:ext uri="{FF2B5EF4-FFF2-40B4-BE49-F238E27FC236}">
                    <a16:creationId xmlns:a16="http://schemas.microsoft.com/office/drawing/2014/main" id="{E0EAEFC2-48CE-4BD1-A035-AC9BF516A7DA}"/>
                  </a:ext>
                </a:extLst>
              </p:cNvPr>
              <p:cNvSpPr/>
              <p:nvPr/>
            </p:nvSpPr>
            <p:spPr>
              <a:xfrm>
                <a:off x="9616382" y="3973287"/>
                <a:ext cx="2079031" cy="1890676"/>
              </a:xfrm>
              <a:custGeom>
                <a:avLst/>
                <a:gdLst>
                  <a:gd name="connsiteX0" fmla="*/ 0 w 2079031"/>
                  <a:gd name="connsiteY0" fmla="*/ 189068 h 1890676"/>
                  <a:gd name="connsiteX1" fmla="*/ 189068 w 2079031"/>
                  <a:gd name="connsiteY1" fmla="*/ 0 h 1890676"/>
                  <a:gd name="connsiteX2" fmla="*/ 1889963 w 2079031"/>
                  <a:gd name="connsiteY2" fmla="*/ 0 h 1890676"/>
                  <a:gd name="connsiteX3" fmla="*/ 2079031 w 2079031"/>
                  <a:gd name="connsiteY3" fmla="*/ 189068 h 1890676"/>
                  <a:gd name="connsiteX4" fmla="*/ 2079031 w 2079031"/>
                  <a:gd name="connsiteY4" fmla="*/ 1701608 h 1890676"/>
                  <a:gd name="connsiteX5" fmla="*/ 1889963 w 2079031"/>
                  <a:gd name="connsiteY5" fmla="*/ 1890676 h 1890676"/>
                  <a:gd name="connsiteX6" fmla="*/ 189068 w 2079031"/>
                  <a:gd name="connsiteY6" fmla="*/ 1890676 h 1890676"/>
                  <a:gd name="connsiteX7" fmla="*/ 0 w 2079031"/>
                  <a:gd name="connsiteY7" fmla="*/ 1701608 h 1890676"/>
                  <a:gd name="connsiteX8" fmla="*/ 0 w 2079031"/>
                  <a:gd name="connsiteY8" fmla="*/ 189068 h 189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031" h="1890676">
                    <a:moveTo>
                      <a:pt x="0" y="189068"/>
                    </a:moveTo>
                    <a:cubicBezTo>
                      <a:pt x="0" y="84649"/>
                      <a:pt x="84649" y="0"/>
                      <a:pt x="189068" y="0"/>
                    </a:cubicBezTo>
                    <a:lnTo>
                      <a:pt x="1889963" y="0"/>
                    </a:lnTo>
                    <a:cubicBezTo>
                      <a:pt x="1994382" y="0"/>
                      <a:pt x="2079031" y="84649"/>
                      <a:pt x="2079031" y="189068"/>
                    </a:cubicBezTo>
                    <a:lnTo>
                      <a:pt x="2079031" y="1701608"/>
                    </a:lnTo>
                    <a:cubicBezTo>
                      <a:pt x="2079031" y="1806027"/>
                      <a:pt x="1994382" y="1890676"/>
                      <a:pt x="1889963" y="1890676"/>
                    </a:cubicBezTo>
                    <a:lnTo>
                      <a:pt x="189068" y="1890676"/>
                    </a:lnTo>
                    <a:cubicBezTo>
                      <a:pt x="84649" y="1890676"/>
                      <a:pt x="0" y="1806027"/>
                      <a:pt x="0" y="1701608"/>
                    </a:cubicBezTo>
                    <a:lnTo>
                      <a:pt x="0" y="189068"/>
                    </a:lnTo>
                    <a:close/>
                  </a:path>
                </a:pathLst>
              </a:cu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7252" tIns="87252" rIns="87252" bIns="87252" numCol="1" spcCol="1270" anchor="b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33427">
                  <a:lnSpc>
                    <a:spcPts val="1125"/>
                  </a:lnSpc>
                  <a:spcBef>
                    <a:spcPct val="0"/>
                  </a:spcBef>
                </a:pPr>
                <a:endParaRPr lang="pt-BR" sz="12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3" name="Agrupar 332">
              <a:extLst>
                <a:ext uri="{FF2B5EF4-FFF2-40B4-BE49-F238E27FC236}">
                  <a16:creationId xmlns:a16="http://schemas.microsoft.com/office/drawing/2014/main" id="{59989CCF-46D4-450E-8FC0-F244DD062E3B}"/>
                </a:ext>
              </a:extLst>
            </p:cNvPr>
            <p:cNvGrpSpPr/>
            <p:nvPr/>
          </p:nvGrpSpPr>
          <p:grpSpPr>
            <a:xfrm>
              <a:off x="6824236" y="2201854"/>
              <a:ext cx="1802198" cy="2326826"/>
              <a:chOff x="6825861" y="3008924"/>
              <a:chExt cx="1802198" cy="2326826"/>
            </a:xfrm>
          </p:grpSpPr>
          <p:sp>
            <p:nvSpPr>
              <p:cNvPr id="197" name="Google Shape;1937;p29">
                <a:extLst>
                  <a:ext uri="{FF2B5EF4-FFF2-40B4-BE49-F238E27FC236}">
                    <a16:creationId xmlns:a16="http://schemas.microsoft.com/office/drawing/2014/main" id="{0D9AEF06-9B7B-4DE0-958B-3DF44891B398}"/>
                  </a:ext>
                </a:extLst>
              </p:cNvPr>
              <p:cNvSpPr/>
              <p:nvPr/>
            </p:nvSpPr>
            <p:spPr>
              <a:xfrm>
                <a:off x="6825861" y="4520690"/>
                <a:ext cx="1802188" cy="535715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2589" extrusionOk="0">
                    <a:moveTo>
                      <a:pt x="8964" y="0"/>
                    </a:moveTo>
                    <a:lnTo>
                      <a:pt x="0" y="0"/>
                    </a:lnTo>
                    <a:lnTo>
                      <a:pt x="0" y="2589"/>
                    </a:lnTo>
                    <a:lnTo>
                      <a:pt x="8964" y="258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198" name="Google Shape;1938;p29">
                <a:extLst>
                  <a:ext uri="{FF2B5EF4-FFF2-40B4-BE49-F238E27FC236}">
                    <a16:creationId xmlns:a16="http://schemas.microsoft.com/office/drawing/2014/main" id="{6A04B2DF-5425-405C-A209-0379F9955D18}"/>
                  </a:ext>
                </a:extLst>
              </p:cNvPr>
              <p:cNvSpPr/>
              <p:nvPr/>
            </p:nvSpPr>
            <p:spPr>
              <a:xfrm>
                <a:off x="7634081" y="4533105"/>
                <a:ext cx="993978" cy="523300"/>
              </a:xfrm>
              <a:custGeom>
                <a:avLst/>
                <a:gdLst/>
                <a:ahLst/>
                <a:cxnLst/>
                <a:rect l="l" t="t" r="r" b="b"/>
                <a:pathLst>
                  <a:path w="4944" h="2529" extrusionOk="0">
                    <a:moveTo>
                      <a:pt x="0" y="2529"/>
                    </a:moveTo>
                    <a:lnTo>
                      <a:pt x="2231" y="0"/>
                    </a:lnTo>
                    <a:lnTo>
                      <a:pt x="4944" y="0"/>
                    </a:lnTo>
                    <a:lnTo>
                      <a:pt x="4944" y="2529"/>
                    </a:lnTo>
                    <a:close/>
                  </a:path>
                </a:pathLst>
              </a:custGeom>
              <a:solidFill>
                <a:srgbClr val="CEE0F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2" name="Google Shape;1952;p29">
                <a:extLst>
                  <a:ext uri="{FF2B5EF4-FFF2-40B4-BE49-F238E27FC236}">
                    <a16:creationId xmlns:a16="http://schemas.microsoft.com/office/drawing/2014/main" id="{8C72E384-B7E9-4CE0-A1C7-490F796312F1}"/>
                  </a:ext>
                </a:extLst>
              </p:cNvPr>
              <p:cNvSpPr/>
              <p:nvPr/>
            </p:nvSpPr>
            <p:spPr>
              <a:xfrm>
                <a:off x="7803364" y="3092728"/>
                <a:ext cx="339972" cy="49702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02" extrusionOk="0">
                    <a:moveTo>
                      <a:pt x="1296" y="580"/>
                    </a:moveTo>
                    <a:cubicBezTo>
                      <a:pt x="1399" y="1027"/>
                      <a:pt x="1502" y="1471"/>
                      <a:pt x="1602" y="1919"/>
                    </a:cubicBezTo>
                    <a:cubicBezTo>
                      <a:pt x="1623" y="2014"/>
                      <a:pt x="1690" y="2167"/>
                      <a:pt x="1680" y="2263"/>
                    </a:cubicBezTo>
                    <a:cubicBezTo>
                      <a:pt x="1669" y="2338"/>
                      <a:pt x="1602" y="2352"/>
                      <a:pt x="1524" y="2370"/>
                    </a:cubicBezTo>
                    <a:cubicBezTo>
                      <a:pt x="1360" y="2402"/>
                      <a:pt x="1193" y="2377"/>
                      <a:pt x="1030" y="2377"/>
                    </a:cubicBezTo>
                    <a:cubicBezTo>
                      <a:pt x="838" y="2377"/>
                      <a:pt x="643" y="2387"/>
                      <a:pt x="451" y="2377"/>
                    </a:cubicBezTo>
                    <a:cubicBezTo>
                      <a:pt x="217" y="2362"/>
                      <a:pt x="57" y="2146"/>
                      <a:pt x="25" y="1926"/>
                    </a:cubicBezTo>
                    <a:cubicBezTo>
                      <a:pt x="0" y="1727"/>
                      <a:pt x="53" y="1531"/>
                      <a:pt x="103" y="1340"/>
                    </a:cubicBezTo>
                    <a:cubicBezTo>
                      <a:pt x="156" y="1148"/>
                      <a:pt x="206" y="953"/>
                      <a:pt x="256" y="761"/>
                    </a:cubicBezTo>
                    <a:cubicBezTo>
                      <a:pt x="284" y="644"/>
                      <a:pt x="313" y="530"/>
                      <a:pt x="334" y="409"/>
                    </a:cubicBezTo>
                    <a:cubicBezTo>
                      <a:pt x="355" y="296"/>
                      <a:pt x="256" y="178"/>
                      <a:pt x="373" y="83"/>
                    </a:cubicBezTo>
                    <a:cubicBezTo>
                      <a:pt x="444" y="29"/>
                      <a:pt x="540" y="19"/>
                      <a:pt x="629" y="15"/>
                    </a:cubicBezTo>
                    <a:cubicBezTo>
                      <a:pt x="753" y="8"/>
                      <a:pt x="884" y="1"/>
                      <a:pt x="998" y="58"/>
                    </a:cubicBezTo>
                    <a:cubicBezTo>
                      <a:pt x="1183" y="150"/>
                      <a:pt x="1250" y="377"/>
                      <a:pt x="1296" y="5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3" name="Google Shape;1953;p29">
                <a:extLst>
                  <a:ext uri="{FF2B5EF4-FFF2-40B4-BE49-F238E27FC236}">
                    <a16:creationId xmlns:a16="http://schemas.microsoft.com/office/drawing/2014/main" id="{546CB57C-E65D-4FF3-9CA1-AA5A7810F189}"/>
                  </a:ext>
                </a:extLst>
              </p:cNvPr>
              <p:cNvSpPr/>
              <p:nvPr/>
            </p:nvSpPr>
            <p:spPr>
              <a:xfrm>
                <a:off x="7467611" y="3477808"/>
                <a:ext cx="468038" cy="779259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3766" extrusionOk="0">
                    <a:moveTo>
                      <a:pt x="1475" y="391"/>
                    </a:moveTo>
                    <a:cubicBezTo>
                      <a:pt x="1372" y="594"/>
                      <a:pt x="1347" y="853"/>
                      <a:pt x="1276" y="1077"/>
                    </a:cubicBezTo>
                    <a:cubicBezTo>
                      <a:pt x="985" y="1979"/>
                      <a:pt x="555" y="2835"/>
                      <a:pt x="1" y="3605"/>
                    </a:cubicBezTo>
                    <a:cubicBezTo>
                      <a:pt x="168" y="3765"/>
                      <a:pt x="452" y="3737"/>
                      <a:pt x="644" y="3605"/>
                    </a:cubicBezTo>
                    <a:cubicBezTo>
                      <a:pt x="835" y="3474"/>
                      <a:pt x="956" y="3264"/>
                      <a:pt x="1070" y="3062"/>
                    </a:cubicBezTo>
                    <a:cubicBezTo>
                      <a:pt x="1365" y="2536"/>
                      <a:pt x="1688" y="2021"/>
                      <a:pt x="1958" y="1485"/>
                    </a:cubicBezTo>
                    <a:cubicBezTo>
                      <a:pt x="2043" y="1315"/>
                      <a:pt x="2061" y="1151"/>
                      <a:pt x="2114" y="970"/>
                    </a:cubicBezTo>
                    <a:cubicBezTo>
                      <a:pt x="2174" y="778"/>
                      <a:pt x="2327" y="565"/>
                      <a:pt x="2327" y="356"/>
                    </a:cubicBezTo>
                    <a:cubicBezTo>
                      <a:pt x="2327" y="22"/>
                      <a:pt x="2015" y="1"/>
                      <a:pt x="1766" y="107"/>
                    </a:cubicBezTo>
                    <a:cubicBezTo>
                      <a:pt x="1624" y="168"/>
                      <a:pt x="1535" y="271"/>
                      <a:pt x="1475" y="391"/>
                    </a:cubicBezTo>
                    <a:close/>
                  </a:path>
                </a:pathLst>
              </a:custGeom>
              <a:solidFill>
                <a:srgbClr val="5777B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4" name="Google Shape;1954;p29">
                <a:extLst>
                  <a:ext uri="{FF2B5EF4-FFF2-40B4-BE49-F238E27FC236}">
                    <a16:creationId xmlns:a16="http://schemas.microsoft.com/office/drawing/2014/main" id="{883AC676-2246-4880-BEDC-3AD453C570F3}"/>
                  </a:ext>
                </a:extLst>
              </p:cNvPr>
              <p:cNvSpPr/>
              <p:nvPr/>
            </p:nvSpPr>
            <p:spPr>
              <a:xfrm>
                <a:off x="7715507" y="3524986"/>
                <a:ext cx="88058" cy="452118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85" extrusionOk="0">
                    <a:moveTo>
                      <a:pt x="14" y="1456"/>
                    </a:moveTo>
                    <a:cubicBezTo>
                      <a:pt x="0" y="948"/>
                      <a:pt x="330" y="497"/>
                      <a:pt x="437" y="0"/>
                    </a:cubicBezTo>
                    <a:cubicBezTo>
                      <a:pt x="402" y="593"/>
                      <a:pt x="398" y="1190"/>
                      <a:pt x="426" y="1786"/>
                    </a:cubicBezTo>
                    <a:cubicBezTo>
                      <a:pt x="437" y="1967"/>
                      <a:pt x="330" y="2184"/>
                      <a:pt x="167" y="1992"/>
                    </a:cubicBezTo>
                    <a:cubicBezTo>
                      <a:pt x="57" y="1861"/>
                      <a:pt x="18" y="1619"/>
                      <a:pt x="14" y="1456"/>
                    </a:cubicBezTo>
                    <a:close/>
                  </a:path>
                </a:pathLst>
              </a:custGeom>
              <a:solidFill>
                <a:srgbClr val="455DA7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5" name="Google Shape;1955;p29">
                <a:extLst>
                  <a:ext uri="{FF2B5EF4-FFF2-40B4-BE49-F238E27FC236}">
                    <a16:creationId xmlns:a16="http://schemas.microsoft.com/office/drawing/2014/main" id="{73C1317A-506F-4457-A67E-D40DFD90C8BE}"/>
                  </a:ext>
                </a:extLst>
              </p:cNvPr>
              <p:cNvSpPr/>
              <p:nvPr/>
            </p:nvSpPr>
            <p:spPr>
              <a:xfrm>
                <a:off x="7225748" y="4249417"/>
                <a:ext cx="946128" cy="280170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1354" extrusionOk="0">
                    <a:moveTo>
                      <a:pt x="2450" y="1"/>
                    </a:moveTo>
                    <a:cubicBezTo>
                      <a:pt x="2450" y="1"/>
                      <a:pt x="1200" y="146"/>
                      <a:pt x="1200" y="146"/>
                    </a:cubicBezTo>
                    <a:cubicBezTo>
                      <a:pt x="895" y="185"/>
                      <a:pt x="0" y="508"/>
                      <a:pt x="458" y="903"/>
                    </a:cubicBezTo>
                    <a:cubicBezTo>
                      <a:pt x="550" y="981"/>
                      <a:pt x="661" y="1027"/>
                      <a:pt x="771" y="1070"/>
                    </a:cubicBezTo>
                    <a:cubicBezTo>
                      <a:pt x="1019" y="1162"/>
                      <a:pt x="1271" y="1240"/>
                      <a:pt x="1527" y="1293"/>
                    </a:cubicBezTo>
                    <a:cubicBezTo>
                      <a:pt x="1801" y="1354"/>
                      <a:pt x="1964" y="1311"/>
                      <a:pt x="2234" y="1276"/>
                    </a:cubicBezTo>
                    <a:cubicBezTo>
                      <a:pt x="2720" y="1219"/>
                      <a:pt x="3207" y="1158"/>
                      <a:pt x="3693" y="1098"/>
                    </a:cubicBezTo>
                    <a:lnTo>
                      <a:pt x="4706" y="1"/>
                    </a:lnTo>
                    <a:close/>
                  </a:path>
                </a:pathLst>
              </a:custGeom>
              <a:solidFill>
                <a:srgbClr val="9A5BA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6" name="Google Shape;1956;p29">
                <a:extLst>
                  <a:ext uri="{FF2B5EF4-FFF2-40B4-BE49-F238E27FC236}">
                    <a16:creationId xmlns:a16="http://schemas.microsoft.com/office/drawing/2014/main" id="{892C1D45-1734-4062-BAE8-621E8CCC69CD}"/>
                  </a:ext>
                </a:extLst>
              </p:cNvPr>
              <p:cNvSpPr/>
              <p:nvPr/>
            </p:nvSpPr>
            <p:spPr>
              <a:xfrm>
                <a:off x="7775418" y="4249417"/>
                <a:ext cx="305792" cy="198642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960" extrusionOk="0">
                    <a:moveTo>
                      <a:pt x="1396" y="374"/>
                    </a:moveTo>
                    <a:cubicBezTo>
                      <a:pt x="1449" y="405"/>
                      <a:pt x="1510" y="445"/>
                      <a:pt x="1513" y="505"/>
                    </a:cubicBezTo>
                    <a:cubicBezTo>
                      <a:pt x="1521" y="551"/>
                      <a:pt x="1489" y="594"/>
                      <a:pt x="1449" y="622"/>
                    </a:cubicBezTo>
                    <a:cubicBezTo>
                      <a:pt x="1414" y="647"/>
                      <a:pt x="1364" y="658"/>
                      <a:pt x="1322" y="668"/>
                    </a:cubicBezTo>
                    <a:cubicBezTo>
                      <a:pt x="1016" y="732"/>
                      <a:pt x="601" y="959"/>
                      <a:pt x="309" y="771"/>
                    </a:cubicBezTo>
                    <a:cubicBezTo>
                      <a:pt x="118" y="651"/>
                      <a:pt x="8" y="207"/>
                      <a:pt x="1" y="1"/>
                    </a:cubicBezTo>
                    <a:cubicBezTo>
                      <a:pt x="1" y="22"/>
                      <a:pt x="626" y="93"/>
                      <a:pt x="675" y="104"/>
                    </a:cubicBezTo>
                    <a:cubicBezTo>
                      <a:pt x="927" y="160"/>
                      <a:pt x="1169" y="253"/>
                      <a:pt x="1396" y="374"/>
                    </a:cubicBezTo>
                    <a:close/>
                  </a:path>
                </a:pathLst>
              </a:custGeom>
              <a:solidFill>
                <a:srgbClr val="9A5BA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7" name="Google Shape;1957;p29">
                <a:extLst>
                  <a:ext uri="{FF2B5EF4-FFF2-40B4-BE49-F238E27FC236}">
                    <a16:creationId xmlns:a16="http://schemas.microsoft.com/office/drawing/2014/main" id="{22626BBD-25F9-47F1-BA70-0B456B57DC59}"/>
                  </a:ext>
                </a:extLst>
              </p:cNvPr>
              <p:cNvSpPr/>
              <p:nvPr/>
            </p:nvSpPr>
            <p:spPr>
              <a:xfrm>
                <a:off x="7704649" y="4292869"/>
                <a:ext cx="515082" cy="31162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1506" extrusionOk="0">
                    <a:moveTo>
                      <a:pt x="86" y="970"/>
                    </a:moveTo>
                    <a:cubicBezTo>
                      <a:pt x="150" y="1105"/>
                      <a:pt x="299" y="1232"/>
                      <a:pt x="463" y="1314"/>
                    </a:cubicBezTo>
                    <a:cubicBezTo>
                      <a:pt x="853" y="1506"/>
                      <a:pt x="1329" y="1456"/>
                      <a:pt x="1745" y="1378"/>
                    </a:cubicBezTo>
                    <a:cubicBezTo>
                      <a:pt x="2032" y="1325"/>
                      <a:pt x="2295" y="1204"/>
                      <a:pt x="2405" y="924"/>
                    </a:cubicBezTo>
                    <a:cubicBezTo>
                      <a:pt x="2487" y="714"/>
                      <a:pt x="2561" y="238"/>
                      <a:pt x="2292" y="117"/>
                    </a:cubicBezTo>
                    <a:cubicBezTo>
                      <a:pt x="2029" y="0"/>
                      <a:pt x="1421" y="330"/>
                      <a:pt x="1144" y="348"/>
                    </a:cubicBezTo>
                    <a:cubicBezTo>
                      <a:pt x="658" y="384"/>
                      <a:pt x="491" y="508"/>
                      <a:pt x="374" y="540"/>
                    </a:cubicBezTo>
                    <a:cubicBezTo>
                      <a:pt x="51" y="618"/>
                      <a:pt x="1" y="796"/>
                      <a:pt x="86" y="970"/>
                    </a:cubicBezTo>
                    <a:close/>
                  </a:path>
                </a:pathLst>
              </a:custGeom>
              <a:solidFill>
                <a:srgbClr val="DE93B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8" name="Google Shape;1958;p29">
                <a:extLst>
                  <a:ext uri="{FF2B5EF4-FFF2-40B4-BE49-F238E27FC236}">
                    <a16:creationId xmlns:a16="http://schemas.microsoft.com/office/drawing/2014/main" id="{8C13853A-F45C-447A-B32B-8E111C058E1B}"/>
                  </a:ext>
                </a:extLst>
              </p:cNvPr>
              <p:cNvSpPr/>
              <p:nvPr/>
            </p:nvSpPr>
            <p:spPr>
              <a:xfrm>
                <a:off x="7751896" y="3456496"/>
                <a:ext cx="490755" cy="931344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501" extrusionOk="0">
                    <a:moveTo>
                      <a:pt x="2390" y="3463"/>
                    </a:moveTo>
                    <a:cubicBezTo>
                      <a:pt x="2401" y="3680"/>
                      <a:pt x="2408" y="3897"/>
                      <a:pt x="2408" y="4113"/>
                    </a:cubicBezTo>
                    <a:cubicBezTo>
                      <a:pt x="2405" y="4440"/>
                      <a:pt x="2131" y="4500"/>
                      <a:pt x="1865" y="4344"/>
                    </a:cubicBezTo>
                    <a:cubicBezTo>
                      <a:pt x="1591" y="4184"/>
                      <a:pt x="1304" y="4028"/>
                      <a:pt x="981" y="4000"/>
                    </a:cubicBezTo>
                    <a:cubicBezTo>
                      <a:pt x="515" y="3953"/>
                      <a:pt x="483" y="3840"/>
                      <a:pt x="487" y="3335"/>
                    </a:cubicBezTo>
                    <a:cubicBezTo>
                      <a:pt x="490" y="2842"/>
                      <a:pt x="270" y="2394"/>
                      <a:pt x="135" y="1933"/>
                    </a:cubicBezTo>
                    <a:cubicBezTo>
                      <a:pt x="71" y="1716"/>
                      <a:pt x="0" y="1453"/>
                      <a:pt x="15" y="1226"/>
                    </a:cubicBezTo>
                    <a:cubicBezTo>
                      <a:pt x="29" y="981"/>
                      <a:pt x="174" y="718"/>
                      <a:pt x="267" y="487"/>
                    </a:cubicBezTo>
                    <a:cubicBezTo>
                      <a:pt x="462" y="1"/>
                      <a:pt x="1137" y="26"/>
                      <a:pt x="1559" y="82"/>
                    </a:cubicBezTo>
                    <a:cubicBezTo>
                      <a:pt x="1801" y="118"/>
                      <a:pt x="2067" y="132"/>
                      <a:pt x="2216" y="331"/>
                    </a:cubicBezTo>
                    <a:cubicBezTo>
                      <a:pt x="2415" y="601"/>
                      <a:pt x="2440" y="984"/>
                      <a:pt x="2366" y="1301"/>
                    </a:cubicBezTo>
                    <a:cubicBezTo>
                      <a:pt x="2273" y="1698"/>
                      <a:pt x="2099" y="2100"/>
                      <a:pt x="2174" y="2504"/>
                    </a:cubicBezTo>
                    <a:cubicBezTo>
                      <a:pt x="2220" y="2764"/>
                      <a:pt x="2355" y="2959"/>
                      <a:pt x="2373" y="3225"/>
                    </a:cubicBezTo>
                    <a:cubicBezTo>
                      <a:pt x="2380" y="3303"/>
                      <a:pt x="2387" y="3385"/>
                      <a:pt x="2390" y="34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09" name="Google Shape;1959;p29">
                <a:extLst>
                  <a:ext uri="{FF2B5EF4-FFF2-40B4-BE49-F238E27FC236}">
                    <a16:creationId xmlns:a16="http://schemas.microsoft.com/office/drawing/2014/main" id="{FC8A1947-F1F7-4270-9429-95A1567AD3A4}"/>
                  </a:ext>
                </a:extLst>
              </p:cNvPr>
              <p:cNvSpPr/>
              <p:nvPr/>
            </p:nvSpPr>
            <p:spPr>
              <a:xfrm>
                <a:off x="7700427" y="3977522"/>
                <a:ext cx="545642" cy="434530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2100" extrusionOk="0">
                    <a:moveTo>
                      <a:pt x="2703" y="1641"/>
                    </a:moveTo>
                    <a:cubicBezTo>
                      <a:pt x="2714" y="1805"/>
                      <a:pt x="2607" y="1989"/>
                      <a:pt x="2519" y="2099"/>
                    </a:cubicBezTo>
                    <a:cubicBezTo>
                      <a:pt x="2188" y="1961"/>
                      <a:pt x="1915" y="1723"/>
                      <a:pt x="1560" y="1627"/>
                    </a:cubicBezTo>
                    <a:cubicBezTo>
                      <a:pt x="1148" y="1517"/>
                      <a:pt x="714" y="1517"/>
                      <a:pt x="292" y="1474"/>
                    </a:cubicBezTo>
                    <a:cubicBezTo>
                      <a:pt x="1" y="1442"/>
                      <a:pt x="306" y="960"/>
                      <a:pt x="374" y="825"/>
                    </a:cubicBezTo>
                    <a:cubicBezTo>
                      <a:pt x="491" y="594"/>
                      <a:pt x="583" y="260"/>
                      <a:pt x="562" y="1"/>
                    </a:cubicBezTo>
                    <a:cubicBezTo>
                      <a:pt x="984" y="235"/>
                      <a:pt x="1574" y="462"/>
                      <a:pt x="1837" y="881"/>
                    </a:cubicBezTo>
                    <a:cubicBezTo>
                      <a:pt x="1933" y="1031"/>
                      <a:pt x="2036" y="1244"/>
                      <a:pt x="2199" y="1329"/>
                    </a:cubicBezTo>
                    <a:cubicBezTo>
                      <a:pt x="2348" y="1411"/>
                      <a:pt x="2540" y="1343"/>
                      <a:pt x="2653" y="1496"/>
                    </a:cubicBezTo>
                    <a:cubicBezTo>
                      <a:pt x="2685" y="1542"/>
                      <a:pt x="2700" y="1592"/>
                      <a:pt x="2703" y="1641"/>
                    </a:cubicBezTo>
                    <a:close/>
                  </a:path>
                </a:pathLst>
              </a:custGeom>
              <a:solidFill>
                <a:srgbClr val="D6D6D7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0" name="Google Shape;1960;p29">
                <a:extLst>
                  <a:ext uri="{FF2B5EF4-FFF2-40B4-BE49-F238E27FC236}">
                    <a16:creationId xmlns:a16="http://schemas.microsoft.com/office/drawing/2014/main" id="{A914C42F-3254-4A3F-BEA1-FE1A855870D6}"/>
                  </a:ext>
                </a:extLst>
              </p:cNvPr>
              <p:cNvSpPr/>
              <p:nvPr/>
            </p:nvSpPr>
            <p:spPr>
              <a:xfrm>
                <a:off x="7701232" y="3465392"/>
                <a:ext cx="304988" cy="83430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4032" extrusionOk="0">
                    <a:moveTo>
                      <a:pt x="1247" y="110"/>
                    </a:moveTo>
                    <a:cubicBezTo>
                      <a:pt x="1243" y="150"/>
                      <a:pt x="913" y="242"/>
                      <a:pt x="877" y="355"/>
                    </a:cubicBezTo>
                    <a:cubicBezTo>
                      <a:pt x="842" y="466"/>
                      <a:pt x="597" y="1208"/>
                      <a:pt x="597" y="1208"/>
                    </a:cubicBezTo>
                    <a:lnTo>
                      <a:pt x="732" y="2731"/>
                    </a:lnTo>
                    <a:lnTo>
                      <a:pt x="522" y="4031"/>
                    </a:lnTo>
                    <a:lnTo>
                      <a:pt x="0" y="3893"/>
                    </a:lnTo>
                    <a:lnTo>
                      <a:pt x="352" y="2355"/>
                    </a:lnTo>
                    <a:lnTo>
                      <a:pt x="227" y="1084"/>
                    </a:lnTo>
                    <a:lnTo>
                      <a:pt x="604" y="167"/>
                    </a:lnTo>
                    <a:cubicBezTo>
                      <a:pt x="604" y="167"/>
                      <a:pt x="817" y="18"/>
                      <a:pt x="1165" y="11"/>
                    </a:cubicBezTo>
                    <a:cubicBezTo>
                      <a:pt x="1517" y="0"/>
                      <a:pt x="1247" y="110"/>
                      <a:pt x="1247" y="110"/>
                    </a:cubicBezTo>
                    <a:close/>
                  </a:path>
                </a:pathLst>
              </a:custGeom>
              <a:solidFill>
                <a:srgbClr val="5777B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1" name="Google Shape;1961;p29">
                <a:extLst>
                  <a:ext uri="{FF2B5EF4-FFF2-40B4-BE49-F238E27FC236}">
                    <a16:creationId xmlns:a16="http://schemas.microsoft.com/office/drawing/2014/main" id="{3A60771D-B212-4B74-B448-F0C2D98CDEEF}"/>
                  </a:ext>
                </a:extLst>
              </p:cNvPr>
              <p:cNvSpPr/>
              <p:nvPr/>
            </p:nvSpPr>
            <p:spPr>
              <a:xfrm>
                <a:off x="7926004" y="3457943"/>
                <a:ext cx="376562" cy="1083430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236" extrusionOk="0">
                    <a:moveTo>
                      <a:pt x="594" y="1"/>
                    </a:moveTo>
                    <a:cubicBezTo>
                      <a:pt x="594" y="1"/>
                      <a:pt x="132" y="843"/>
                      <a:pt x="150" y="1368"/>
                    </a:cubicBezTo>
                    <a:cubicBezTo>
                      <a:pt x="175" y="2117"/>
                      <a:pt x="1" y="2941"/>
                      <a:pt x="221" y="3687"/>
                    </a:cubicBezTo>
                    <a:cubicBezTo>
                      <a:pt x="306" y="3975"/>
                      <a:pt x="519" y="4167"/>
                      <a:pt x="736" y="4355"/>
                    </a:cubicBezTo>
                    <a:cubicBezTo>
                      <a:pt x="835" y="4440"/>
                      <a:pt x="995" y="4543"/>
                      <a:pt x="1056" y="4660"/>
                    </a:cubicBezTo>
                    <a:cubicBezTo>
                      <a:pt x="1123" y="4799"/>
                      <a:pt x="1045" y="4948"/>
                      <a:pt x="1173" y="5083"/>
                    </a:cubicBezTo>
                    <a:cubicBezTo>
                      <a:pt x="1258" y="5168"/>
                      <a:pt x="1382" y="5214"/>
                      <a:pt x="1507" y="5225"/>
                    </a:cubicBezTo>
                    <a:cubicBezTo>
                      <a:pt x="1627" y="5236"/>
                      <a:pt x="1752" y="5214"/>
                      <a:pt x="1872" y="5196"/>
                    </a:cubicBezTo>
                    <a:cubicBezTo>
                      <a:pt x="1681" y="5225"/>
                      <a:pt x="1649" y="3879"/>
                      <a:pt x="1631" y="3740"/>
                    </a:cubicBezTo>
                    <a:cubicBezTo>
                      <a:pt x="1556" y="3066"/>
                      <a:pt x="1475" y="2387"/>
                      <a:pt x="1382" y="1716"/>
                    </a:cubicBezTo>
                    <a:cubicBezTo>
                      <a:pt x="1361" y="1578"/>
                      <a:pt x="1361" y="207"/>
                      <a:pt x="1279" y="186"/>
                    </a:cubicBezTo>
                    <a:close/>
                  </a:path>
                </a:pathLst>
              </a:custGeom>
              <a:solidFill>
                <a:srgbClr val="6B9DD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2" name="Google Shape;1962;p29">
                <a:extLst>
                  <a:ext uri="{FF2B5EF4-FFF2-40B4-BE49-F238E27FC236}">
                    <a16:creationId xmlns:a16="http://schemas.microsoft.com/office/drawing/2014/main" id="{E9B1A4E4-F9BB-4917-AC50-3017A4701A73}"/>
                  </a:ext>
                </a:extLst>
              </p:cNvPr>
              <p:cNvSpPr/>
              <p:nvPr/>
            </p:nvSpPr>
            <p:spPr>
              <a:xfrm>
                <a:off x="7941687" y="3657830"/>
                <a:ext cx="228792" cy="49929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2413" extrusionOk="0">
                    <a:moveTo>
                      <a:pt x="1137" y="1"/>
                    </a:moveTo>
                    <a:cubicBezTo>
                      <a:pt x="1027" y="441"/>
                      <a:pt x="921" y="885"/>
                      <a:pt x="757" y="1308"/>
                    </a:cubicBezTo>
                    <a:cubicBezTo>
                      <a:pt x="679" y="1524"/>
                      <a:pt x="583" y="1734"/>
                      <a:pt x="470" y="1936"/>
                    </a:cubicBezTo>
                    <a:cubicBezTo>
                      <a:pt x="385" y="2089"/>
                      <a:pt x="331" y="2259"/>
                      <a:pt x="246" y="2405"/>
                    </a:cubicBezTo>
                    <a:cubicBezTo>
                      <a:pt x="242" y="2412"/>
                      <a:pt x="44" y="1908"/>
                      <a:pt x="37" y="1837"/>
                    </a:cubicBezTo>
                    <a:cubicBezTo>
                      <a:pt x="1" y="1574"/>
                      <a:pt x="118" y="1492"/>
                      <a:pt x="278" y="1290"/>
                    </a:cubicBezTo>
                    <a:cubicBezTo>
                      <a:pt x="601" y="885"/>
                      <a:pt x="885" y="455"/>
                      <a:pt x="1137" y="1"/>
                    </a:cubicBezTo>
                    <a:close/>
                  </a:path>
                </a:pathLst>
              </a:custGeom>
              <a:solidFill>
                <a:srgbClr val="5777B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3" name="Google Shape;1963;p29">
                <a:extLst>
                  <a:ext uri="{FF2B5EF4-FFF2-40B4-BE49-F238E27FC236}">
                    <a16:creationId xmlns:a16="http://schemas.microsoft.com/office/drawing/2014/main" id="{9B2F1DEB-F1B9-417A-A4CC-84956079C43A}"/>
                  </a:ext>
                </a:extLst>
              </p:cNvPr>
              <p:cNvSpPr/>
              <p:nvPr/>
            </p:nvSpPr>
            <p:spPr>
              <a:xfrm>
                <a:off x="7970437" y="3867234"/>
                <a:ext cx="262166" cy="510262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2466" extrusionOk="0">
                    <a:moveTo>
                      <a:pt x="4" y="1709"/>
                    </a:moveTo>
                    <a:cubicBezTo>
                      <a:pt x="0" y="1720"/>
                      <a:pt x="188" y="2022"/>
                      <a:pt x="202" y="2047"/>
                    </a:cubicBezTo>
                    <a:cubicBezTo>
                      <a:pt x="291" y="2196"/>
                      <a:pt x="405" y="2334"/>
                      <a:pt x="533" y="2451"/>
                    </a:cubicBezTo>
                    <a:cubicBezTo>
                      <a:pt x="547" y="2466"/>
                      <a:pt x="909" y="1841"/>
                      <a:pt x="938" y="1780"/>
                    </a:cubicBezTo>
                    <a:cubicBezTo>
                      <a:pt x="1062" y="1521"/>
                      <a:pt x="1144" y="1255"/>
                      <a:pt x="1215" y="978"/>
                    </a:cubicBezTo>
                    <a:cubicBezTo>
                      <a:pt x="1303" y="644"/>
                      <a:pt x="1239" y="338"/>
                      <a:pt x="1197" y="1"/>
                    </a:cubicBezTo>
                    <a:cubicBezTo>
                      <a:pt x="1197" y="1"/>
                      <a:pt x="21" y="1684"/>
                      <a:pt x="4" y="1709"/>
                    </a:cubicBezTo>
                    <a:close/>
                  </a:path>
                </a:pathLst>
              </a:custGeom>
              <a:solidFill>
                <a:srgbClr val="5777B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4" name="Google Shape;1964;p29">
                <a:extLst>
                  <a:ext uri="{FF2B5EF4-FFF2-40B4-BE49-F238E27FC236}">
                    <a16:creationId xmlns:a16="http://schemas.microsoft.com/office/drawing/2014/main" id="{5A67961B-5A15-4B1A-ACF2-36DFCFD7D4CA}"/>
                  </a:ext>
                </a:extLst>
              </p:cNvPr>
              <p:cNvSpPr/>
              <p:nvPr/>
            </p:nvSpPr>
            <p:spPr>
              <a:xfrm>
                <a:off x="7746870" y="3490430"/>
                <a:ext cx="529156" cy="781949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3779" extrusionOk="0">
                    <a:moveTo>
                      <a:pt x="2039" y="29"/>
                    </a:moveTo>
                    <a:cubicBezTo>
                      <a:pt x="1723" y="103"/>
                      <a:pt x="1879" y="661"/>
                      <a:pt x="1861" y="891"/>
                    </a:cubicBezTo>
                    <a:cubicBezTo>
                      <a:pt x="1844" y="1129"/>
                      <a:pt x="1826" y="1378"/>
                      <a:pt x="1734" y="1602"/>
                    </a:cubicBezTo>
                    <a:cubicBezTo>
                      <a:pt x="1599" y="1936"/>
                      <a:pt x="1400" y="2245"/>
                      <a:pt x="1180" y="2525"/>
                    </a:cubicBezTo>
                    <a:cubicBezTo>
                      <a:pt x="831" y="2962"/>
                      <a:pt x="416" y="3338"/>
                      <a:pt x="0" y="3711"/>
                    </a:cubicBezTo>
                    <a:cubicBezTo>
                      <a:pt x="79" y="3640"/>
                      <a:pt x="462" y="3779"/>
                      <a:pt x="572" y="3772"/>
                    </a:cubicBezTo>
                    <a:cubicBezTo>
                      <a:pt x="803" y="3757"/>
                      <a:pt x="1037" y="3626"/>
                      <a:pt x="1229" y="3505"/>
                    </a:cubicBezTo>
                    <a:cubicBezTo>
                      <a:pt x="1815" y="3143"/>
                      <a:pt x="2238" y="2561"/>
                      <a:pt x="2451" y="1911"/>
                    </a:cubicBezTo>
                    <a:cubicBezTo>
                      <a:pt x="2557" y="1584"/>
                      <a:pt x="2618" y="1240"/>
                      <a:pt x="2625" y="899"/>
                    </a:cubicBezTo>
                    <a:cubicBezTo>
                      <a:pt x="2632" y="607"/>
                      <a:pt x="2607" y="334"/>
                      <a:pt x="2376" y="132"/>
                    </a:cubicBezTo>
                    <a:cubicBezTo>
                      <a:pt x="2288" y="50"/>
                      <a:pt x="2163" y="0"/>
                      <a:pt x="2046" y="29"/>
                    </a:cubicBezTo>
                    <a:cubicBezTo>
                      <a:pt x="2042" y="29"/>
                      <a:pt x="2042" y="29"/>
                      <a:pt x="2039" y="29"/>
                    </a:cubicBezTo>
                    <a:close/>
                  </a:path>
                </a:pathLst>
              </a:custGeom>
              <a:solidFill>
                <a:srgbClr val="6B9DD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5" name="Google Shape;1965;p29">
                <a:extLst>
                  <a:ext uri="{FF2B5EF4-FFF2-40B4-BE49-F238E27FC236}">
                    <a16:creationId xmlns:a16="http://schemas.microsoft.com/office/drawing/2014/main" id="{E5E7D81B-4C6B-4DCA-A421-17D531DEDB38}"/>
                  </a:ext>
                </a:extLst>
              </p:cNvPr>
              <p:cNvSpPr/>
              <p:nvPr/>
            </p:nvSpPr>
            <p:spPr>
              <a:xfrm>
                <a:off x="7818242" y="3059828"/>
                <a:ext cx="60917" cy="185193"/>
              </a:xfrm>
              <a:custGeom>
                <a:avLst/>
                <a:gdLst/>
                <a:ahLst/>
                <a:cxnLst/>
                <a:rect l="l" t="t" r="r" b="b"/>
                <a:pathLst>
                  <a:path w="303" h="895" extrusionOk="0">
                    <a:moveTo>
                      <a:pt x="25" y="359"/>
                    </a:moveTo>
                    <a:cubicBezTo>
                      <a:pt x="11" y="423"/>
                      <a:pt x="8" y="487"/>
                      <a:pt x="4" y="554"/>
                    </a:cubicBezTo>
                    <a:cubicBezTo>
                      <a:pt x="1" y="693"/>
                      <a:pt x="18" y="774"/>
                      <a:pt x="96" y="895"/>
                    </a:cubicBezTo>
                    <a:cubicBezTo>
                      <a:pt x="150" y="728"/>
                      <a:pt x="207" y="558"/>
                      <a:pt x="260" y="391"/>
                    </a:cubicBezTo>
                    <a:cubicBezTo>
                      <a:pt x="281" y="327"/>
                      <a:pt x="302" y="256"/>
                      <a:pt x="292" y="188"/>
                    </a:cubicBezTo>
                    <a:cubicBezTo>
                      <a:pt x="263" y="57"/>
                      <a:pt x="139" y="0"/>
                      <a:pt x="86" y="146"/>
                    </a:cubicBezTo>
                    <a:cubicBezTo>
                      <a:pt x="57" y="213"/>
                      <a:pt x="40" y="288"/>
                      <a:pt x="25" y="359"/>
                    </a:cubicBezTo>
                    <a:close/>
                  </a:path>
                </a:pathLst>
              </a:custGeom>
              <a:solidFill>
                <a:srgbClr val="E37127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6" name="Google Shape;1966;p29">
                <a:extLst>
                  <a:ext uri="{FF2B5EF4-FFF2-40B4-BE49-F238E27FC236}">
                    <a16:creationId xmlns:a16="http://schemas.microsoft.com/office/drawing/2014/main" id="{2AC33BC4-3A61-4A59-B6CC-FFF944A5FC30}"/>
                  </a:ext>
                </a:extLst>
              </p:cNvPr>
              <p:cNvSpPr/>
              <p:nvPr/>
            </p:nvSpPr>
            <p:spPr>
              <a:xfrm>
                <a:off x="7902481" y="3316202"/>
                <a:ext cx="162246" cy="228646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05" extrusionOk="0">
                    <a:moveTo>
                      <a:pt x="771" y="810"/>
                    </a:moveTo>
                    <a:cubicBezTo>
                      <a:pt x="729" y="945"/>
                      <a:pt x="594" y="1020"/>
                      <a:pt x="462" y="1048"/>
                    </a:cubicBezTo>
                    <a:cubicBezTo>
                      <a:pt x="381" y="1069"/>
                      <a:pt x="104" y="1105"/>
                      <a:pt x="50" y="1034"/>
                    </a:cubicBezTo>
                    <a:cubicBezTo>
                      <a:pt x="11" y="984"/>
                      <a:pt x="43" y="917"/>
                      <a:pt x="72" y="860"/>
                    </a:cubicBezTo>
                    <a:cubicBezTo>
                      <a:pt x="97" y="810"/>
                      <a:pt x="114" y="760"/>
                      <a:pt x="125" y="707"/>
                    </a:cubicBezTo>
                    <a:cubicBezTo>
                      <a:pt x="153" y="544"/>
                      <a:pt x="118" y="377"/>
                      <a:pt x="40" y="231"/>
                    </a:cubicBezTo>
                    <a:cubicBezTo>
                      <a:pt x="40" y="231"/>
                      <a:pt x="40" y="231"/>
                      <a:pt x="40" y="231"/>
                    </a:cubicBezTo>
                    <a:cubicBezTo>
                      <a:pt x="26" y="206"/>
                      <a:pt x="15" y="185"/>
                      <a:pt x="1" y="164"/>
                    </a:cubicBezTo>
                    <a:cubicBezTo>
                      <a:pt x="1" y="164"/>
                      <a:pt x="1" y="164"/>
                      <a:pt x="1" y="164"/>
                    </a:cubicBezTo>
                    <a:lnTo>
                      <a:pt x="29" y="146"/>
                    </a:lnTo>
                    <a:cubicBezTo>
                      <a:pt x="40" y="142"/>
                      <a:pt x="47" y="139"/>
                      <a:pt x="57" y="135"/>
                    </a:cubicBezTo>
                    <a:cubicBezTo>
                      <a:pt x="125" y="118"/>
                      <a:pt x="200" y="125"/>
                      <a:pt x="271" y="114"/>
                    </a:cubicBezTo>
                    <a:cubicBezTo>
                      <a:pt x="398" y="96"/>
                      <a:pt x="526" y="54"/>
                      <a:pt x="651" y="18"/>
                    </a:cubicBezTo>
                    <a:cubicBezTo>
                      <a:pt x="675" y="11"/>
                      <a:pt x="697" y="4"/>
                      <a:pt x="718" y="0"/>
                    </a:cubicBezTo>
                    <a:cubicBezTo>
                      <a:pt x="555" y="43"/>
                      <a:pt x="807" y="700"/>
                      <a:pt x="771" y="810"/>
                    </a:cubicBezTo>
                    <a:close/>
                  </a:path>
                </a:pathLst>
              </a:custGeom>
              <a:solidFill>
                <a:srgbClr val="F9BB8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7" name="Google Shape;1967;p29">
                <a:extLst>
                  <a:ext uri="{FF2B5EF4-FFF2-40B4-BE49-F238E27FC236}">
                    <a16:creationId xmlns:a16="http://schemas.microsoft.com/office/drawing/2014/main" id="{153B1B99-D16F-4023-9973-5FCCC5B5978F}"/>
                  </a:ext>
                </a:extLst>
              </p:cNvPr>
              <p:cNvSpPr/>
              <p:nvPr/>
            </p:nvSpPr>
            <p:spPr>
              <a:xfrm>
                <a:off x="7902481" y="3319928"/>
                <a:ext cx="130882" cy="14277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690" extrusionOk="0">
                    <a:moveTo>
                      <a:pt x="651" y="0"/>
                    </a:moveTo>
                    <a:cubicBezTo>
                      <a:pt x="544" y="384"/>
                      <a:pt x="232" y="615"/>
                      <a:pt x="125" y="689"/>
                    </a:cubicBezTo>
                    <a:cubicBezTo>
                      <a:pt x="153" y="526"/>
                      <a:pt x="118" y="359"/>
                      <a:pt x="40" y="213"/>
                    </a:cubicBezTo>
                    <a:cubicBezTo>
                      <a:pt x="40" y="213"/>
                      <a:pt x="40" y="213"/>
                      <a:pt x="40" y="213"/>
                    </a:cubicBezTo>
                    <a:cubicBezTo>
                      <a:pt x="22" y="164"/>
                      <a:pt x="4" y="149"/>
                      <a:pt x="1" y="146"/>
                    </a:cubicBezTo>
                    <a:cubicBezTo>
                      <a:pt x="1" y="146"/>
                      <a:pt x="1" y="146"/>
                      <a:pt x="1" y="146"/>
                    </a:cubicBezTo>
                    <a:lnTo>
                      <a:pt x="29" y="128"/>
                    </a:lnTo>
                    <a:cubicBezTo>
                      <a:pt x="40" y="124"/>
                      <a:pt x="47" y="121"/>
                      <a:pt x="57" y="117"/>
                    </a:cubicBezTo>
                    <a:cubicBezTo>
                      <a:pt x="125" y="100"/>
                      <a:pt x="200" y="107"/>
                      <a:pt x="271" y="96"/>
                    </a:cubicBezTo>
                    <a:cubicBezTo>
                      <a:pt x="398" y="78"/>
                      <a:pt x="526" y="36"/>
                      <a:pt x="651" y="0"/>
                    </a:cubicBezTo>
                    <a:close/>
                  </a:path>
                </a:pathLst>
              </a:custGeom>
              <a:solidFill>
                <a:srgbClr val="E08A6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8" name="Google Shape;1968;p29">
                <a:extLst>
                  <a:ext uri="{FF2B5EF4-FFF2-40B4-BE49-F238E27FC236}">
                    <a16:creationId xmlns:a16="http://schemas.microsoft.com/office/drawing/2014/main" id="{EA4A6D9F-23BF-4D25-AEA9-544A0F25F625}"/>
                  </a:ext>
                </a:extLst>
              </p:cNvPr>
              <p:cNvSpPr/>
              <p:nvPr/>
            </p:nvSpPr>
            <p:spPr>
              <a:xfrm>
                <a:off x="7807587" y="3045756"/>
                <a:ext cx="301370" cy="399147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929" extrusionOk="0">
                    <a:moveTo>
                      <a:pt x="1400" y="476"/>
                    </a:moveTo>
                    <a:cubicBezTo>
                      <a:pt x="1499" y="690"/>
                      <a:pt x="1446" y="871"/>
                      <a:pt x="1389" y="1080"/>
                    </a:cubicBezTo>
                    <a:cubicBezTo>
                      <a:pt x="1353" y="1212"/>
                      <a:pt x="1211" y="1457"/>
                      <a:pt x="1030" y="1364"/>
                    </a:cubicBezTo>
                    <a:cubicBezTo>
                      <a:pt x="1023" y="1375"/>
                      <a:pt x="1020" y="1386"/>
                      <a:pt x="1016" y="1396"/>
                    </a:cubicBezTo>
                    <a:cubicBezTo>
                      <a:pt x="892" y="1670"/>
                      <a:pt x="405" y="1929"/>
                      <a:pt x="178" y="1634"/>
                    </a:cubicBezTo>
                    <a:cubicBezTo>
                      <a:pt x="0" y="1407"/>
                      <a:pt x="0" y="1030"/>
                      <a:pt x="47" y="761"/>
                    </a:cubicBezTo>
                    <a:cubicBezTo>
                      <a:pt x="50" y="736"/>
                      <a:pt x="57" y="714"/>
                      <a:pt x="61" y="697"/>
                    </a:cubicBezTo>
                    <a:cubicBezTo>
                      <a:pt x="93" y="565"/>
                      <a:pt x="125" y="405"/>
                      <a:pt x="196" y="288"/>
                    </a:cubicBezTo>
                    <a:cubicBezTo>
                      <a:pt x="238" y="210"/>
                      <a:pt x="320" y="167"/>
                      <a:pt x="405" y="135"/>
                    </a:cubicBezTo>
                    <a:cubicBezTo>
                      <a:pt x="750" y="1"/>
                      <a:pt x="1233" y="128"/>
                      <a:pt x="1400" y="476"/>
                    </a:cubicBezTo>
                    <a:close/>
                  </a:path>
                </a:pathLst>
              </a:custGeom>
              <a:solidFill>
                <a:srgbClr val="F9BB8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19" name="Google Shape;1969;p29">
                <a:extLst>
                  <a:ext uri="{FF2B5EF4-FFF2-40B4-BE49-F238E27FC236}">
                    <a16:creationId xmlns:a16="http://schemas.microsoft.com/office/drawing/2014/main" id="{4CEA5CB3-459A-4716-AEFD-CCCC3E2942D9}"/>
                  </a:ext>
                </a:extLst>
              </p:cNvPr>
              <p:cNvSpPr/>
              <p:nvPr/>
            </p:nvSpPr>
            <p:spPr>
              <a:xfrm>
                <a:off x="7795323" y="3008924"/>
                <a:ext cx="405110" cy="520610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2516" extrusionOk="0">
                    <a:moveTo>
                      <a:pt x="2015" y="2398"/>
                    </a:moveTo>
                    <a:cubicBezTo>
                      <a:pt x="1944" y="2356"/>
                      <a:pt x="1848" y="2377"/>
                      <a:pt x="1773" y="2416"/>
                    </a:cubicBezTo>
                    <a:cubicBezTo>
                      <a:pt x="1642" y="2476"/>
                      <a:pt x="1560" y="2515"/>
                      <a:pt x="1418" y="2466"/>
                    </a:cubicBezTo>
                    <a:cubicBezTo>
                      <a:pt x="1304" y="2427"/>
                      <a:pt x="1212" y="2334"/>
                      <a:pt x="1159" y="2231"/>
                    </a:cubicBezTo>
                    <a:cubicBezTo>
                      <a:pt x="1049" y="2029"/>
                      <a:pt x="1056" y="1833"/>
                      <a:pt x="1073" y="1617"/>
                    </a:cubicBezTo>
                    <a:cubicBezTo>
                      <a:pt x="1095" y="1407"/>
                      <a:pt x="1223" y="1208"/>
                      <a:pt x="1201" y="995"/>
                    </a:cubicBezTo>
                    <a:cubicBezTo>
                      <a:pt x="1194" y="942"/>
                      <a:pt x="1184" y="892"/>
                      <a:pt x="1187" y="839"/>
                    </a:cubicBezTo>
                    <a:cubicBezTo>
                      <a:pt x="1191" y="828"/>
                      <a:pt x="1191" y="818"/>
                      <a:pt x="1194" y="807"/>
                    </a:cubicBezTo>
                    <a:cubicBezTo>
                      <a:pt x="1191" y="818"/>
                      <a:pt x="1191" y="828"/>
                      <a:pt x="1187" y="839"/>
                    </a:cubicBezTo>
                    <a:cubicBezTo>
                      <a:pt x="1162" y="953"/>
                      <a:pt x="1141" y="1066"/>
                      <a:pt x="1116" y="1180"/>
                    </a:cubicBezTo>
                    <a:cubicBezTo>
                      <a:pt x="1049" y="1130"/>
                      <a:pt x="974" y="1105"/>
                      <a:pt x="899" y="1066"/>
                    </a:cubicBezTo>
                    <a:cubicBezTo>
                      <a:pt x="789" y="1006"/>
                      <a:pt x="814" y="1045"/>
                      <a:pt x="811" y="924"/>
                    </a:cubicBezTo>
                    <a:cubicBezTo>
                      <a:pt x="807" y="871"/>
                      <a:pt x="818" y="807"/>
                      <a:pt x="832" y="750"/>
                    </a:cubicBezTo>
                    <a:cubicBezTo>
                      <a:pt x="843" y="711"/>
                      <a:pt x="850" y="669"/>
                      <a:pt x="857" y="637"/>
                    </a:cubicBezTo>
                    <a:cubicBezTo>
                      <a:pt x="843" y="672"/>
                      <a:pt x="832" y="708"/>
                      <a:pt x="818" y="743"/>
                    </a:cubicBezTo>
                    <a:cubicBezTo>
                      <a:pt x="789" y="825"/>
                      <a:pt x="761" y="907"/>
                      <a:pt x="733" y="985"/>
                    </a:cubicBezTo>
                    <a:cubicBezTo>
                      <a:pt x="644" y="956"/>
                      <a:pt x="559" y="928"/>
                      <a:pt x="473" y="899"/>
                    </a:cubicBezTo>
                    <a:cubicBezTo>
                      <a:pt x="488" y="800"/>
                      <a:pt x="498" y="704"/>
                      <a:pt x="512" y="608"/>
                    </a:cubicBezTo>
                    <a:cubicBezTo>
                      <a:pt x="519" y="562"/>
                      <a:pt x="527" y="516"/>
                      <a:pt x="530" y="470"/>
                    </a:cubicBezTo>
                    <a:cubicBezTo>
                      <a:pt x="512" y="509"/>
                      <a:pt x="495" y="548"/>
                      <a:pt x="477" y="587"/>
                    </a:cubicBezTo>
                    <a:cubicBezTo>
                      <a:pt x="441" y="676"/>
                      <a:pt x="399" y="761"/>
                      <a:pt x="363" y="846"/>
                    </a:cubicBezTo>
                    <a:cubicBezTo>
                      <a:pt x="242" y="814"/>
                      <a:pt x="122" y="786"/>
                      <a:pt x="1" y="754"/>
                    </a:cubicBezTo>
                    <a:cubicBezTo>
                      <a:pt x="5" y="605"/>
                      <a:pt x="54" y="459"/>
                      <a:pt x="139" y="342"/>
                    </a:cubicBezTo>
                    <a:cubicBezTo>
                      <a:pt x="150" y="324"/>
                      <a:pt x="164" y="306"/>
                      <a:pt x="179" y="289"/>
                    </a:cubicBezTo>
                    <a:cubicBezTo>
                      <a:pt x="282" y="164"/>
                      <a:pt x="370" y="150"/>
                      <a:pt x="491" y="115"/>
                    </a:cubicBezTo>
                    <a:cubicBezTo>
                      <a:pt x="516" y="108"/>
                      <a:pt x="541" y="100"/>
                      <a:pt x="566" y="90"/>
                    </a:cubicBezTo>
                    <a:cubicBezTo>
                      <a:pt x="693" y="47"/>
                      <a:pt x="796" y="5"/>
                      <a:pt x="931" y="1"/>
                    </a:cubicBezTo>
                    <a:cubicBezTo>
                      <a:pt x="1148" y="1"/>
                      <a:pt x="1493" y="108"/>
                      <a:pt x="1464" y="385"/>
                    </a:cubicBezTo>
                    <a:cubicBezTo>
                      <a:pt x="1489" y="381"/>
                      <a:pt x="1514" y="385"/>
                      <a:pt x="1539" y="392"/>
                    </a:cubicBezTo>
                    <a:cubicBezTo>
                      <a:pt x="1574" y="399"/>
                      <a:pt x="1606" y="416"/>
                      <a:pt x="1638" y="441"/>
                    </a:cubicBezTo>
                    <a:cubicBezTo>
                      <a:pt x="1659" y="463"/>
                      <a:pt x="1681" y="484"/>
                      <a:pt x="1699" y="512"/>
                    </a:cubicBezTo>
                    <a:cubicBezTo>
                      <a:pt x="1755" y="612"/>
                      <a:pt x="1752" y="733"/>
                      <a:pt x="1741" y="850"/>
                    </a:cubicBezTo>
                    <a:cubicBezTo>
                      <a:pt x="1738" y="885"/>
                      <a:pt x="1738" y="921"/>
                      <a:pt x="1734" y="956"/>
                    </a:cubicBezTo>
                    <a:cubicBezTo>
                      <a:pt x="1730" y="1127"/>
                      <a:pt x="1738" y="1294"/>
                      <a:pt x="1759" y="1461"/>
                    </a:cubicBezTo>
                    <a:cubicBezTo>
                      <a:pt x="1780" y="1627"/>
                      <a:pt x="1812" y="1794"/>
                      <a:pt x="1858" y="1958"/>
                    </a:cubicBezTo>
                    <a:cubicBezTo>
                      <a:pt x="1880" y="2039"/>
                      <a:pt x="1904" y="2118"/>
                      <a:pt x="1933" y="2199"/>
                    </a:cubicBezTo>
                    <a:cubicBezTo>
                      <a:pt x="1951" y="2238"/>
                      <a:pt x="1979" y="2377"/>
                      <a:pt x="2015" y="23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0" name="Google Shape;1970;p29">
                <a:extLst>
                  <a:ext uri="{FF2B5EF4-FFF2-40B4-BE49-F238E27FC236}">
                    <a16:creationId xmlns:a16="http://schemas.microsoft.com/office/drawing/2014/main" id="{6B747FBA-ECF3-41AC-B8D3-8F1829888E1C}"/>
                  </a:ext>
                </a:extLst>
              </p:cNvPr>
              <p:cNvSpPr/>
              <p:nvPr/>
            </p:nvSpPr>
            <p:spPr>
              <a:xfrm>
                <a:off x="7152768" y="4277351"/>
                <a:ext cx="743472" cy="28161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1361" extrusionOk="0">
                    <a:moveTo>
                      <a:pt x="2916" y="608"/>
                    </a:moveTo>
                    <a:cubicBezTo>
                      <a:pt x="3066" y="682"/>
                      <a:pt x="3698" y="931"/>
                      <a:pt x="3694" y="1137"/>
                    </a:cubicBezTo>
                    <a:cubicBezTo>
                      <a:pt x="3694" y="1229"/>
                      <a:pt x="3616" y="1304"/>
                      <a:pt x="3527" y="1332"/>
                    </a:cubicBezTo>
                    <a:cubicBezTo>
                      <a:pt x="3438" y="1361"/>
                      <a:pt x="3343" y="1350"/>
                      <a:pt x="3254" y="1339"/>
                    </a:cubicBezTo>
                    <a:cubicBezTo>
                      <a:pt x="2973" y="1311"/>
                      <a:pt x="2696" y="1279"/>
                      <a:pt x="2423" y="1236"/>
                    </a:cubicBezTo>
                    <a:cubicBezTo>
                      <a:pt x="2014" y="1176"/>
                      <a:pt x="1610" y="1087"/>
                      <a:pt x="1215" y="974"/>
                    </a:cubicBezTo>
                    <a:cubicBezTo>
                      <a:pt x="956" y="903"/>
                      <a:pt x="1" y="381"/>
                      <a:pt x="597" y="68"/>
                    </a:cubicBezTo>
                    <a:cubicBezTo>
                      <a:pt x="665" y="33"/>
                      <a:pt x="743" y="25"/>
                      <a:pt x="814" y="22"/>
                    </a:cubicBezTo>
                    <a:cubicBezTo>
                      <a:pt x="1290" y="1"/>
                      <a:pt x="1681" y="136"/>
                      <a:pt x="2124" y="281"/>
                    </a:cubicBezTo>
                    <a:cubicBezTo>
                      <a:pt x="2398" y="370"/>
                      <a:pt x="2661" y="476"/>
                      <a:pt x="2916" y="608"/>
                    </a:cubicBezTo>
                    <a:close/>
                  </a:path>
                </a:pathLst>
              </a:custGeom>
              <a:solidFill>
                <a:srgbClr val="AE72AE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1" name="Google Shape;1971;p29">
                <a:extLst>
                  <a:ext uri="{FF2B5EF4-FFF2-40B4-BE49-F238E27FC236}">
                    <a16:creationId xmlns:a16="http://schemas.microsoft.com/office/drawing/2014/main" id="{5C43EE0A-7E2C-485B-98A8-8A42202F075F}"/>
                  </a:ext>
                </a:extLst>
              </p:cNvPr>
              <p:cNvSpPr/>
              <p:nvPr/>
            </p:nvSpPr>
            <p:spPr>
              <a:xfrm>
                <a:off x="7599701" y="4261210"/>
                <a:ext cx="442907" cy="3538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71" extrusionOk="0">
                    <a:moveTo>
                      <a:pt x="2203" y="0"/>
                    </a:moveTo>
                    <a:lnTo>
                      <a:pt x="1" y="0"/>
                    </a:lnTo>
                    <a:lnTo>
                      <a:pt x="1" y="171"/>
                    </a:lnTo>
                    <a:lnTo>
                      <a:pt x="2203" y="171"/>
                    </a:lnTo>
                    <a:close/>
                  </a:path>
                </a:pathLst>
              </a:custGeom>
              <a:solidFill>
                <a:srgbClr val="1E447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2" name="Google Shape;1972;p29">
                <a:extLst>
                  <a:ext uri="{FF2B5EF4-FFF2-40B4-BE49-F238E27FC236}">
                    <a16:creationId xmlns:a16="http://schemas.microsoft.com/office/drawing/2014/main" id="{C1002F5A-320B-4D93-A07B-F483428EA796}"/>
                  </a:ext>
                </a:extLst>
              </p:cNvPr>
              <p:cNvSpPr/>
              <p:nvPr/>
            </p:nvSpPr>
            <p:spPr>
              <a:xfrm>
                <a:off x="7051439" y="3940069"/>
                <a:ext cx="786296" cy="359625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1738" extrusionOk="0">
                    <a:moveTo>
                      <a:pt x="725" y="1712"/>
                    </a:moveTo>
                    <a:lnTo>
                      <a:pt x="25" y="132"/>
                    </a:lnTo>
                    <a:cubicBezTo>
                      <a:pt x="0" y="68"/>
                      <a:pt x="43" y="1"/>
                      <a:pt x="111" y="1"/>
                    </a:cubicBezTo>
                    <a:lnTo>
                      <a:pt x="3119" y="1"/>
                    </a:lnTo>
                    <a:cubicBezTo>
                      <a:pt x="3158" y="1"/>
                      <a:pt x="3190" y="22"/>
                      <a:pt x="3204" y="57"/>
                    </a:cubicBezTo>
                    <a:lnTo>
                      <a:pt x="3910" y="1737"/>
                    </a:lnTo>
                    <a:close/>
                  </a:path>
                </a:pathLst>
              </a:custGeom>
              <a:solidFill>
                <a:srgbClr val="1E447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3" name="Google Shape;1973;p29">
                <a:extLst>
                  <a:ext uri="{FF2B5EF4-FFF2-40B4-BE49-F238E27FC236}">
                    <a16:creationId xmlns:a16="http://schemas.microsoft.com/office/drawing/2014/main" id="{285B1BC1-6AA5-4892-9DD9-F75F89E980FE}"/>
                  </a:ext>
                </a:extLst>
              </p:cNvPr>
              <p:cNvSpPr/>
              <p:nvPr/>
            </p:nvSpPr>
            <p:spPr>
              <a:xfrm>
                <a:off x="7020075" y="3940069"/>
                <a:ext cx="786296" cy="359625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1738" extrusionOk="0">
                    <a:moveTo>
                      <a:pt x="725" y="1712"/>
                    </a:moveTo>
                    <a:lnTo>
                      <a:pt x="25" y="132"/>
                    </a:lnTo>
                    <a:cubicBezTo>
                      <a:pt x="0" y="68"/>
                      <a:pt x="43" y="1"/>
                      <a:pt x="110" y="1"/>
                    </a:cubicBezTo>
                    <a:lnTo>
                      <a:pt x="3118" y="1"/>
                    </a:lnTo>
                    <a:cubicBezTo>
                      <a:pt x="3157" y="1"/>
                      <a:pt x="3189" y="22"/>
                      <a:pt x="3204" y="57"/>
                    </a:cubicBezTo>
                    <a:lnTo>
                      <a:pt x="3910" y="1737"/>
                    </a:lnTo>
                    <a:close/>
                  </a:path>
                </a:pathLst>
              </a:custGeom>
              <a:solidFill>
                <a:srgbClr val="234B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4" name="Google Shape;1974;p29">
                <a:extLst>
                  <a:ext uri="{FF2B5EF4-FFF2-40B4-BE49-F238E27FC236}">
                    <a16:creationId xmlns:a16="http://schemas.microsoft.com/office/drawing/2014/main" id="{E5DA59FD-96DE-4407-986D-D69411AE8FC9}"/>
                  </a:ext>
                </a:extLst>
              </p:cNvPr>
              <p:cNvSpPr/>
              <p:nvPr/>
            </p:nvSpPr>
            <p:spPr>
              <a:xfrm>
                <a:off x="7348390" y="4040841"/>
                <a:ext cx="116608" cy="13304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643" extrusionOk="0">
                    <a:moveTo>
                      <a:pt x="526" y="245"/>
                    </a:moveTo>
                    <a:cubicBezTo>
                      <a:pt x="580" y="398"/>
                      <a:pt x="512" y="558"/>
                      <a:pt x="384" y="600"/>
                    </a:cubicBezTo>
                    <a:cubicBezTo>
                      <a:pt x="253" y="643"/>
                      <a:pt x="104" y="554"/>
                      <a:pt x="54" y="401"/>
                    </a:cubicBezTo>
                    <a:cubicBezTo>
                      <a:pt x="1" y="245"/>
                      <a:pt x="68" y="85"/>
                      <a:pt x="200" y="43"/>
                    </a:cubicBezTo>
                    <a:cubicBezTo>
                      <a:pt x="328" y="0"/>
                      <a:pt x="477" y="89"/>
                      <a:pt x="526" y="2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5" name="Google Shape;1975;p29">
                <a:extLst>
                  <a:ext uri="{FF2B5EF4-FFF2-40B4-BE49-F238E27FC236}">
                    <a16:creationId xmlns:a16="http://schemas.microsoft.com/office/drawing/2014/main" id="{DD26AE03-114B-4BF6-ADBB-3D2D60416AAD}"/>
                  </a:ext>
                </a:extLst>
              </p:cNvPr>
              <p:cNvSpPr/>
              <p:nvPr/>
            </p:nvSpPr>
            <p:spPr>
              <a:xfrm>
                <a:off x="7554062" y="4390536"/>
                <a:ext cx="478492" cy="736427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3559" extrusionOk="0">
                    <a:moveTo>
                      <a:pt x="256" y="3520"/>
                    </a:moveTo>
                    <a:cubicBezTo>
                      <a:pt x="338" y="3559"/>
                      <a:pt x="455" y="3534"/>
                      <a:pt x="530" y="3467"/>
                    </a:cubicBezTo>
                    <a:cubicBezTo>
                      <a:pt x="757" y="3271"/>
                      <a:pt x="910" y="2898"/>
                      <a:pt x="1062" y="2636"/>
                    </a:cubicBezTo>
                    <a:cubicBezTo>
                      <a:pt x="1318" y="2192"/>
                      <a:pt x="2380" y="466"/>
                      <a:pt x="1542" y="61"/>
                    </a:cubicBezTo>
                    <a:cubicBezTo>
                      <a:pt x="1414" y="0"/>
                      <a:pt x="1254" y="40"/>
                      <a:pt x="1144" y="128"/>
                    </a:cubicBezTo>
                    <a:cubicBezTo>
                      <a:pt x="1034" y="217"/>
                      <a:pt x="963" y="345"/>
                      <a:pt x="906" y="473"/>
                    </a:cubicBezTo>
                    <a:cubicBezTo>
                      <a:pt x="633" y="1055"/>
                      <a:pt x="555" y="1687"/>
                      <a:pt x="374" y="2298"/>
                    </a:cubicBezTo>
                    <a:cubicBezTo>
                      <a:pt x="320" y="2476"/>
                      <a:pt x="1" y="3396"/>
                      <a:pt x="256" y="3520"/>
                    </a:cubicBezTo>
                    <a:close/>
                  </a:path>
                </a:pathLst>
              </a:custGeom>
              <a:solidFill>
                <a:srgbClr val="DE93B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6" name="Google Shape;1976;p29">
                <a:extLst>
                  <a:ext uri="{FF2B5EF4-FFF2-40B4-BE49-F238E27FC236}">
                    <a16:creationId xmlns:a16="http://schemas.microsoft.com/office/drawing/2014/main" id="{E01C0FE7-5A1A-4FCE-8F02-90A114DD32BA}"/>
                  </a:ext>
                </a:extLst>
              </p:cNvPr>
              <p:cNvSpPr/>
              <p:nvPr/>
            </p:nvSpPr>
            <p:spPr>
              <a:xfrm>
                <a:off x="7433433" y="5077514"/>
                <a:ext cx="227183" cy="232578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24" extrusionOk="0">
                    <a:moveTo>
                      <a:pt x="760" y="1"/>
                    </a:moveTo>
                    <a:lnTo>
                      <a:pt x="0" y="647"/>
                    </a:lnTo>
                    <a:cubicBezTo>
                      <a:pt x="0" y="647"/>
                      <a:pt x="395" y="1123"/>
                      <a:pt x="647" y="974"/>
                    </a:cubicBezTo>
                    <a:cubicBezTo>
                      <a:pt x="895" y="828"/>
                      <a:pt x="1130" y="147"/>
                      <a:pt x="1130" y="147"/>
                    </a:cubicBezTo>
                    <a:close/>
                  </a:path>
                </a:pathLst>
              </a:custGeom>
              <a:solidFill>
                <a:srgbClr val="F9BB8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27" name="Google Shape;1977;p29">
                <a:extLst>
                  <a:ext uri="{FF2B5EF4-FFF2-40B4-BE49-F238E27FC236}">
                    <a16:creationId xmlns:a16="http://schemas.microsoft.com/office/drawing/2014/main" id="{BBCFE0E8-2A5B-4067-A023-C18ED2529340}"/>
                  </a:ext>
                </a:extLst>
              </p:cNvPr>
              <p:cNvSpPr/>
              <p:nvPr/>
            </p:nvSpPr>
            <p:spPr>
              <a:xfrm>
                <a:off x="7404884" y="5131935"/>
                <a:ext cx="241458" cy="20381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985" extrusionOk="0">
                    <a:moveTo>
                      <a:pt x="352" y="374"/>
                    </a:moveTo>
                    <a:cubicBezTo>
                      <a:pt x="356" y="381"/>
                      <a:pt x="359" y="388"/>
                      <a:pt x="363" y="395"/>
                    </a:cubicBezTo>
                    <a:cubicBezTo>
                      <a:pt x="437" y="562"/>
                      <a:pt x="721" y="487"/>
                      <a:pt x="839" y="413"/>
                    </a:cubicBezTo>
                    <a:cubicBezTo>
                      <a:pt x="977" y="328"/>
                      <a:pt x="1084" y="196"/>
                      <a:pt x="1201" y="82"/>
                    </a:cubicBezTo>
                    <a:cubicBezTo>
                      <a:pt x="1073" y="384"/>
                      <a:pt x="966" y="825"/>
                      <a:pt x="601" y="924"/>
                    </a:cubicBezTo>
                    <a:cubicBezTo>
                      <a:pt x="380" y="985"/>
                      <a:pt x="71" y="857"/>
                      <a:pt x="39" y="608"/>
                    </a:cubicBezTo>
                    <a:cubicBezTo>
                      <a:pt x="0" y="306"/>
                      <a:pt x="363" y="150"/>
                      <a:pt x="562" y="1"/>
                    </a:cubicBezTo>
                    <a:cubicBezTo>
                      <a:pt x="473" y="68"/>
                      <a:pt x="320" y="242"/>
                      <a:pt x="352" y="374"/>
                    </a:cubicBezTo>
                    <a:close/>
                  </a:path>
                </a:pathLst>
              </a:custGeom>
              <a:solidFill>
                <a:srgbClr val="234B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</p:grpSp>
        <p:grpSp>
          <p:nvGrpSpPr>
            <p:cNvPr id="331" name="Agrupar 330">
              <a:extLst>
                <a:ext uri="{FF2B5EF4-FFF2-40B4-BE49-F238E27FC236}">
                  <a16:creationId xmlns:a16="http://schemas.microsoft.com/office/drawing/2014/main" id="{1F932754-6A15-41AA-A4AD-215F649B64D9}"/>
                </a:ext>
              </a:extLst>
            </p:cNvPr>
            <p:cNvGrpSpPr/>
            <p:nvPr/>
          </p:nvGrpSpPr>
          <p:grpSpPr>
            <a:xfrm>
              <a:off x="4486421" y="1541008"/>
              <a:ext cx="1074141" cy="3130499"/>
              <a:chOff x="4486421" y="2072208"/>
              <a:chExt cx="1074141" cy="3130499"/>
            </a:xfrm>
          </p:grpSpPr>
          <p:sp>
            <p:nvSpPr>
              <p:cNvPr id="234" name="Google Shape;1978;p29">
                <a:extLst>
                  <a:ext uri="{FF2B5EF4-FFF2-40B4-BE49-F238E27FC236}">
                    <a16:creationId xmlns:a16="http://schemas.microsoft.com/office/drawing/2014/main" id="{C83E310E-7B22-4BDE-BDAB-DE3B7D50F8DE}"/>
                  </a:ext>
                </a:extLst>
              </p:cNvPr>
              <p:cNvSpPr/>
              <p:nvPr/>
            </p:nvSpPr>
            <p:spPr>
              <a:xfrm>
                <a:off x="4860101" y="2869728"/>
                <a:ext cx="181411" cy="16175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790" extrusionOk="0">
                    <a:moveTo>
                      <a:pt x="885" y="1"/>
                    </a:moveTo>
                    <a:lnTo>
                      <a:pt x="1" y="459"/>
                    </a:lnTo>
                    <a:lnTo>
                      <a:pt x="196" y="789"/>
                    </a:lnTo>
                    <a:lnTo>
                      <a:pt x="885" y="250"/>
                    </a:lnTo>
                    <a:close/>
                  </a:path>
                </a:pathLst>
              </a:custGeom>
              <a:solidFill>
                <a:srgbClr val="F8B8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35" name="Google Shape;1979;p29">
                <a:extLst>
                  <a:ext uri="{FF2B5EF4-FFF2-40B4-BE49-F238E27FC236}">
                    <a16:creationId xmlns:a16="http://schemas.microsoft.com/office/drawing/2014/main" id="{41F4D2AD-5184-47DC-BF26-0DF56E594DFE}"/>
                  </a:ext>
                </a:extLst>
              </p:cNvPr>
              <p:cNvSpPr/>
              <p:nvPr/>
            </p:nvSpPr>
            <p:spPr>
              <a:xfrm>
                <a:off x="5031891" y="2746875"/>
                <a:ext cx="144760" cy="14783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22" extrusionOk="0">
                    <a:moveTo>
                      <a:pt x="0" y="722"/>
                    </a:moveTo>
                    <a:cubicBezTo>
                      <a:pt x="0" y="722"/>
                      <a:pt x="195" y="178"/>
                      <a:pt x="273" y="139"/>
                    </a:cubicBezTo>
                    <a:cubicBezTo>
                      <a:pt x="352" y="100"/>
                      <a:pt x="707" y="1"/>
                      <a:pt x="707" y="1"/>
                    </a:cubicBezTo>
                    <a:close/>
                  </a:path>
                </a:pathLst>
              </a:custGeom>
              <a:solidFill>
                <a:srgbClr val="F8B8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36" name="Google Shape;1980;p29">
                <a:extLst>
                  <a:ext uri="{FF2B5EF4-FFF2-40B4-BE49-F238E27FC236}">
                    <a16:creationId xmlns:a16="http://schemas.microsoft.com/office/drawing/2014/main" id="{86C504EB-64A6-441D-A3EB-D0FF59A6C283}"/>
                  </a:ext>
                </a:extLst>
              </p:cNvPr>
              <p:cNvSpPr/>
              <p:nvPr/>
            </p:nvSpPr>
            <p:spPr>
              <a:xfrm>
                <a:off x="4956949" y="2652484"/>
                <a:ext cx="603613" cy="467042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281" extrusionOk="0">
                    <a:moveTo>
                      <a:pt x="0" y="1584"/>
                    </a:moveTo>
                    <a:lnTo>
                      <a:pt x="1446" y="0"/>
                    </a:lnTo>
                    <a:lnTo>
                      <a:pt x="2948" y="668"/>
                    </a:lnTo>
                    <a:lnTo>
                      <a:pt x="1474" y="2280"/>
                    </a:lnTo>
                    <a:close/>
                  </a:path>
                </a:pathLst>
              </a:custGeom>
              <a:solidFill>
                <a:srgbClr val="234B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37" name="Google Shape;1981;p29">
                <a:extLst>
                  <a:ext uri="{FF2B5EF4-FFF2-40B4-BE49-F238E27FC236}">
                    <a16:creationId xmlns:a16="http://schemas.microsoft.com/office/drawing/2014/main" id="{E9550645-45B1-40BE-880F-CFA08FF0C0AC}"/>
                  </a:ext>
                </a:extLst>
              </p:cNvPr>
              <p:cNvSpPr/>
              <p:nvPr/>
            </p:nvSpPr>
            <p:spPr>
              <a:xfrm>
                <a:off x="5031891" y="2704696"/>
                <a:ext cx="457419" cy="356476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1741" extrusionOk="0">
                    <a:moveTo>
                      <a:pt x="0" y="1219"/>
                    </a:moveTo>
                    <a:lnTo>
                      <a:pt x="1108" y="1"/>
                    </a:lnTo>
                    <a:lnTo>
                      <a:pt x="2234" y="502"/>
                    </a:lnTo>
                    <a:lnTo>
                      <a:pt x="1108" y="17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38" name="Google Shape;1982;p29">
                <a:extLst>
                  <a:ext uri="{FF2B5EF4-FFF2-40B4-BE49-F238E27FC236}">
                    <a16:creationId xmlns:a16="http://schemas.microsoft.com/office/drawing/2014/main" id="{6068E2D5-EBAC-4020-957E-618501383DB1}"/>
                  </a:ext>
                </a:extLst>
              </p:cNvPr>
              <p:cNvSpPr/>
              <p:nvPr/>
            </p:nvSpPr>
            <p:spPr>
              <a:xfrm>
                <a:off x="5176448" y="2652484"/>
                <a:ext cx="237924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336" extrusionOk="0">
                    <a:moveTo>
                      <a:pt x="1084" y="1311"/>
                    </a:moveTo>
                    <a:lnTo>
                      <a:pt x="1" y="92"/>
                    </a:lnTo>
                    <a:cubicBezTo>
                      <a:pt x="1" y="92"/>
                      <a:pt x="61" y="0"/>
                      <a:pt x="82" y="0"/>
                    </a:cubicBezTo>
                    <a:cubicBezTo>
                      <a:pt x="104" y="0"/>
                      <a:pt x="1144" y="1218"/>
                      <a:pt x="1144" y="1218"/>
                    </a:cubicBezTo>
                    <a:lnTo>
                      <a:pt x="1162" y="1335"/>
                    </a:lnTo>
                    <a:close/>
                  </a:path>
                </a:pathLst>
              </a:custGeom>
              <a:solidFill>
                <a:srgbClr val="DE93B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39" name="Google Shape;1983;p29">
                <a:extLst>
                  <a:ext uri="{FF2B5EF4-FFF2-40B4-BE49-F238E27FC236}">
                    <a16:creationId xmlns:a16="http://schemas.microsoft.com/office/drawing/2014/main" id="{68A4AA24-E6F4-465F-8CAB-C91F5E4E86E3}"/>
                  </a:ext>
                </a:extLst>
              </p:cNvPr>
              <p:cNvSpPr/>
              <p:nvPr/>
            </p:nvSpPr>
            <p:spPr>
              <a:xfrm>
                <a:off x="4517749" y="5012693"/>
                <a:ext cx="289522" cy="155204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758" extrusionOk="0">
                    <a:moveTo>
                      <a:pt x="853" y="210"/>
                    </a:moveTo>
                    <a:cubicBezTo>
                      <a:pt x="877" y="242"/>
                      <a:pt x="902" y="278"/>
                      <a:pt x="931" y="313"/>
                    </a:cubicBezTo>
                    <a:cubicBezTo>
                      <a:pt x="995" y="398"/>
                      <a:pt x="1090" y="469"/>
                      <a:pt x="1193" y="494"/>
                    </a:cubicBezTo>
                    <a:cubicBezTo>
                      <a:pt x="1311" y="523"/>
                      <a:pt x="1325" y="544"/>
                      <a:pt x="1414" y="629"/>
                    </a:cubicBezTo>
                    <a:cubicBezTo>
                      <a:pt x="1051" y="725"/>
                      <a:pt x="671" y="757"/>
                      <a:pt x="299" y="725"/>
                    </a:cubicBezTo>
                    <a:cubicBezTo>
                      <a:pt x="146" y="711"/>
                      <a:pt x="0" y="675"/>
                      <a:pt x="32" y="491"/>
                    </a:cubicBezTo>
                    <a:cubicBezTo>
                      <a:pt x="50" y="413"/>
                      <a:pt x="64" y="331"/>
                      <a:pt x="78" y="253"/>
                    </a:cubicBezTo>
                    <a:cubicBezTo>
                      <a:pt x="89" y="192"/>
                      <a:pt x="100" y="132"/>
                      <a:pt x="114" y="72"/>
                    </a:cubicBezTo>
                    <a:cubicBezTo>
                      <a:pt x="128" y="1"/>
                      <a:pt x="465" y="8"/>
                      <a:pt x="522" y="11"/>
                    </a:cubicBezTo>
                    <a:cubicBezTo>
                      <a:pt x="693" y="18"/>
                      <a:pt x="771" y="100"/>
                      <a:pt x="853" y="2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0" name="Google Shape;1984;p29">
                <a:extLst>
                  <a:ext uri="{FF2B5EF4-FFF2-40B4-BE49-F238E27FC236}">
                    <a16:creationId xmlns:a16="http://schemas.microsoft.com/office/drawing/2014/main" id="{E992D3BD-517C-49C5-8176-A3E738A2F4A9}"/>
                  </a:ext>
                </a:extLst>
              </p:cNvPr>
              <p:cNvSpPr/>
              <p:nvPr/>
            </p:nvSpPr>
            <p:spPr>
              <a:xfrm>
                <a:off x="4510378" y="5051188"/>
                <a:ext cx="302012" cy="151517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740" extrusionOk="0">
                    <a:moveTo>
                      <a:pt x="665" y="736"/>
                    </a:moveTo>
                    <a:cubicBezTo>
                      <a:pt x="913" y="736"/>
                      <a:pt x="1158" y="733"/>
                      <a:pt x="1403" y="715"/>
                    </a:cubicBezTo>
                    <a:cubicBezTo>
                      <a:pt x="1475" y="640"/>
                      <a:pt x="1425" y="509"/>
                      <a:pt x="1340" y="456"/>
                    </a:cubicBezTo>
                    <a:cubicBezTo>
                      <a:pt x="1251" y="402"/>
                      <a:pt x="1144" y="402"/>
                      <a:pt x="1041" y="388"/>
                    </a:cubicBezTo>
                    <a:cubicBezTo>
                      <a:pt x="867" y="367"/>
                      <a:pt x="697" y="306"/>
                      <a:pt x="548" y="214"/>
                    </a:cubicBezTo>
                    <a:cubicBezTo>
                      <a:pt x="462" y="161"/>
                      <a:pt x="381" y="93"/>
                      <a:pt x="281" y="72"/>
                    </a:cubicBezTo>
                    <a:cubicBezTo>
                      <a:pt x="1" y="1"/>
                      <a:pt x="15" y="313"/>
                      <a:pt x="26" y="502"/>
                    </a:cubicBezTo>
                    <a:cubicBezTo>
                      <a:pt x="26" y="558"/>
                      <a:pt x="26" y="633"/>
                      <a:pt x="68" y="679"/>
                    </a:cubicBezTo>
                    <a:cubicBezTo>
                      <a:pt x="118" y="729"/>
                      <a:pt x="214" y="729"/>
                      <a:pt x="278" y="733"/>
                    </a:cubicBezTo>
                    <a:cubicBezTo>
                      <a:pt x="406" y="740"/>
                      <a:pt x="537" y="736"/>
                      <a:pt x="665" y="7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1" name="Google Shape;1985;p29">
                <a:extLst>
                  <a:ext uri="{FF2B5EF4-FFF2-40B4-BE49-F238E27FC236}">
                    <a16:creationId xmlns:a16="http://schemas.microsoft.com/office/drawing/2014/main" id="{D421A00A-DA5D-4713-9725-00E437B0F8F0}"/>
                  </a:ext>
                </a:extLst>
              </p:cNvPr>
              <p:cNvSpPr/>
              <p:nvPr/>
            </p:nvSpPr>
            <p:spPr>
              <a:xfrm>
                <a:off x="4486421" y="3578794"/>
                <a:ext cx="371833" cy="15033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7342" extrusionOk="0">
                    <a:moveTo>
                      <a:pt x="185" y="7029"/>
                    </a:moveTo>
                    <a:cubicBezTo>
                      <a:pt x="196" y="7103"/>
                      <a:pt x="171" y="7174"/>
                      <a:pt x="167" y="7245"/>
                    </a:cubicBezTo>
                    <a:cubicBezTo>
                      <a:pt x="167" y="7270"/>
                      <a:pt x="167" y="7298"/>
                      <a:pt x="189" y="7313"/>
                    </a:cubicBezTo>
                    <a:cubicBezTo>
                      <a:pt x="221" y="7341"/>
                      <a:pt x="285" y="7323"/>
                      <a:pt x="320" y="7320"/>
                    </a:cubicBezTo>
                    <a:cubicBezTo>
                      <a:pt x="441" y="7309"/>
                      <a:pt x="562" y="7323"/>
                      <a:pt x="682" y="7316"/>
                    </a:cubicBezTo>
                    <a:cubicBezTo>
                      <a:pt x="792" y="7306"/>
                      <a:pt x="910" y="7277"/>
                      <a:pt x="1006" y="7224"/>
                    </a:cubicBezTo>
                    <a:cubicBezTo>
                      <a:pt x="1151" y="7142"/>
                      <a:pt x="938" y="6006"/>
                      <a:pt x="938" y="5779"/>
                    </a:cubicBezTo>
                    <a:cubicBezTo>
                      <a:pt x="935" y="5338"/>
                      <a:pt x="927" y="4841"/>
                      <a:pt x="988" y="4386"/>
                    </a:cubicBezTo>
                    <a:cubicBezTo>
                      <a:pt x="1055" y="3864"/>
                      <a:pt x="1300" y="3406"/>
                      <a:pt x="1439" y="2909"/>
                    </a:cubicBezTo>
                    <a:cubicBezTo>
                      <a:pt x="1595" y="2341"/>
                      <a:pt x="1648" y="1723"/>
                      <a:pt x="1748" y="1140"/>
                    </a:cubicBezTo>
                    <a:cubicBezTo>
                      <a:pt x="1783" y="949"/>
                      <a:pt x="1815" y="750"/>
                      <a:pt x="1773" y="558"/>
                    </a:cubicBezTo>
                    <a:cubicBezTo>
                      <a:pt x="1670" y="93"/>
                      <a:pt x="917" y="0"/>
                      <a:pt x="586" y="288"/>
                    </a:cubicBezTo>
                    <a:cubicBezTo>
                      <a:pt x="412" y="437"/>
                      <a:pt x="384" y="693"/>
                      <a:pt x="370" y="920"/>
                    </a:cubicBezTo>
                    <a:cubicBezTo>
                      <a:pt x="320" y="1773"/>
                      <a:pt x="324" y="2636"/>
                      <a:pt x="214" y="3481"/>
                    </a:cubicBezTo>
                    <a:cubicBezTo>
                      <a:pt x="57" y="4653"/>
                      <a:pt x="1" y="5853"/>
                      <a:pt x="185" y="7029"/>
                    </a:cubicBezTo>
                    <a:close/>
                  </a:path>
                </a:pathLst>
              </a:custGeom>
              <a:solidFill>
                <a:srgbClr val="1E447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2" name="Google Shape;1986;p29">
                <a:extLst>
                  <a:ext uri="{FF2B5EF4-FFF2-40B4-BE49-F238E27FC236}">
                    <a16:creationId xmlns:a16="http://schemas.microsoft.com/office/drawing/2014/main" id="{749B31DE-7029-4015-A5B6-4709CC1F7112}"/>
                  </a:ext>
                </a:extLst>
              </p:cNvPr>
              <p:cNvSpPr/>
              <p:nvPr/>
            </p:nvSpPr>
            <p:spPr>
              <a:xfrm>
                <a:off x="4711857" y="5006960"/>
                <a:ext cx="299760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786" extrusionOk="0">
                    <a:moveTo>
                      <a:pt x="991" y="171"/>
                    </a:moveTo>
                    <a:cubicBezTo>
                      <a:pt x="1101" y="292"/>
                      <a:pt x="1194" y="426"/>
                      <a:pt x="1329" y="519"/>
                    </a:cubicBezTo>
                    <a:cubicBezTo>
                      <a:pt x="1393" y="561"/>
                      <a:pt x="1407" y="604"/>
                      <a:pt x="1464" y="657"/>
                    </a:cubicBezTo>
                    <a:cubicBezTo>
                      <a:pt x="1101" y="753"/>
                      <a:pt x="721" y="785"/>
                      <a:pt x="348" y="753"/>
                    </a:cubicBezTo>
                    <a:cubicBezTo>
                      <a:pt x="242" y="743"/>
                      <a:pt x="121" y="721"/>
                      <a:pt x="61" y="632"/>
                    </a:cubicBezTo>
                    <a:cubicBezTo>
                      <a:pt x="0" y="544"/>
                      <a:pt x="25" y="426"/>
                      <a:pt x="47" y="327"/>
                    </a:cubicBezTo>
                    <a:cubicBezTo>
                      <a:pt x="71" y="235"/>
                      <a:pt x="100" y="132"/>
                      <a:pt x="182" y="86"/>
                    </a:cubicBezTo>
                    <a:cubicBezTo>
                      <a:pt x="221" y="64"/>
                      <a:pt x="267" y="61"/>
                      <a:pt x="309" y="57"/>
                    </a:cubicBezTo>
                    <a:cubicBezTo>
                      <a:pt x="540" y="39"/>
                      <a:pt x="839" y="0"/>
                      <a:pt x="991" y="1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3" name="Google Shape;1987;p29">
                <a:extLst>
                  <a:ext uri="{FF2B5EF4-FFF2-40B4-BE49-F238E27FC236}">
                    <a16:creationId xmlns:a16="http://schemas.microsoft.com/office/drawing/2014/main" id="{A7922FB1-04C6-4EE0-8EF8-56492E83CDFC}"/>
                  </a:ext>
                </a:extLst>
              </p:cNvPr>
              <p:cNvSpPr/>
              <p:nvPr/>
            </p:nvSpPr>
            <p:spPr>
              <a:xfrm>
                <a:off x="4579585" y="3490135"/>
                <a:ext cx="450252" cy="158172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7725" extrusionOk="0">
                    <a:moveTo>
                      <a:pt x="1953" y="1431"/>
                    </a:moveTo>
                    <a:cubicBezTo>
                      <a:pt x="1939" y="1346"/>
                      <a:pt x="1925" y="1261"/>
                      <a:pt x="1907" y="1176"/>
                    </a:cubicBezTo>
                    <a:cubicBezTo>
                      <a:pt x="1822" y="725"/>
                      <a:pt x="1641" y="213"/>
                      <a:pt x="1204" y="75"/>
                    </a:cubicBezTo>
                    <a:cubicBezTo>
                      <a:pt x="959" y="0"/>
                      <a:pt x="689" y="68"/>
                      <a:pt x="469" y="196"/>
                    </a:cubicBezTo>
                    <a:cubicBezTo>
                      <a:pt x="224" y="334"/>
                      <a:pt x="0" y="583"/>
                      <a:pt x="29" y="863"/>
                    </a:cubicBezTo>
                    <a:cubicBezTo>
                      <a:pt x="53" y="1130"/>
                      <a:pt x="270" y="1279"/>
                      <a:pt x="412" y="1481"/>
                    </a:cubicBezTo>
                    <a:cubicBezTo>
                      <a:pt x="622" y="1776"/>
                      <a:pt x="682" y="2131"/>
                      <a:pt x="796" y="2468"/>
                    </a:cubicBezTo>
                    <a:cubicBezTo>
                      <a:pt x="899" y="2777"/>
                      <a:pt x="1094" y="3069"/>
                      <a:pt x="1147" y="3392"/>
                    </a:cubicBezTo>
                    <a:cubicBezTo>
                      <a:pt x="1200" y="3715"/>
                      <a:pt x="1094" y="3995"/>
                      <a:pt x="1026" y="4315"/>
                    </a:cubicBezTo>
                    <a:cubicBezTo>
                      <a:pt x="952" y="4670"/>
                      <a:pt x="458" y="7597"/>
                      <a:pt x="792" y="7668"/>
                    </a:cubicBezTo>
                    <a:cubicBezTo>
                      <a:pt x="1062" y="7724"/>
                      <a:pt x="1321" y="7501"/>
                      <a:pt x="1598" y="7522"/>
                    </a:cubicBezTo>
                    <a:cubicBezTo>
                      <a:pt x="1559" y="6996"/>
                      <a:pt x="1517" y="6371"/>
                      <a:pt x="1623" y="5849"/>
                    </a:cubicBezTo>
                    <a:cubicBezTo>
                      <a:pt x="1744" y="5242"/>
                      <a:pt x="1960" y="4656"/>
                      <a:pt x="2099" y="4052"/>
                    </a:cubicBezTo>
                    <a:cubicBezTo>
                      <a:pt x="2198" y="3644"/>
                      <a:pt x="2156" y="3214"/>
                      <a:pt x="2117" y="2795"/>
                    </a:cubicBezTo>
                    <a:cubicBezTo>
                      <a:pt x="2071" y="2341"/>
                      <a:pt x="2024" y="1882"/>
                      <a:pt x="1953" y="1431"/>
                    </a:cubicBezTo>
                    <a:close/>
                  </a:path>
                </a:pathLst>
              </a:custGeom>
              <a:solidFill>
                <a:srgbClr val="234B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4" name="Google Shape;1988;p29">
                <a:extLst>
                  <a:ext uri="{FF2B5EF4-FFF2-40B4-BE49-F238E27FC236}">
                    <a16:creationId xmlns:a16="http://schemas.microsoft.com/office/drawing/2014/main" id="{EF1C1BA8-26F5-495C-990F-2E91534A69EE}"/>
                  </a:ext>
                </a:extLst>
              </p:cNvPr>
              <p:cNvSpPr/>
              <p:nvPr/>
            </p:nvSpPr>
            <p:spPr>
              <a:xfrm>
                <a:off x="4564229" y="3451642"/>
                <a:ext cx="408893" cy="328833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606" extrusionOk="0">
                    <a:moveTo>
                      <a:pt x="1062" y="1144"/>
                    </a:moveTo>
                    <a:cubicBezTo>
                      <a:pt x="1407" y="1204"/>
                      <a:pt x="1709" y="1406"/>
                      <a:pt x="1996" y="1605"/>
                    </a:cubicBezTo>
                    <a:cubicBezTo>
                      <a:pt x="1886" y="1126"/>
                      <a:pt x="1776" y="650"/>
                      <a:pt x="1663" y="170"/>
                    </a:cubicBezTo>
                    <a:cubicBezTo>
                      <a:pt x="1659" y="142"/>
                      <a:pt x="476" y="0"/>
                      <a:pt x="388" y="46"/>
                    </a:cubicBezTo>
                    <a:cubicBezTo>
                      <a:pt x="96" y="192"/>
                      <a:pt x="61" y="902"/>
                      <a:pt x="1" y="1215"/>
                    </a:cubicBezTo>
                    <a:cubicBezTo>
                      <a:pt x="352" y="1250"/>
                      <a:pt x="707" y="1083"/>
                      <a:pt x="1062" y="1144"/>
                    </a:cubicBezTo>
                    <a:close/>
                  </a:path>
                </a:pathLst>
              </a:custGeom>
              <a:solidFill>
                <a:srgbClr val="1E447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5" name="Google Shape;1989;p29">
                <a:extLst>
                  <a:ext uri="{FF2B5EF4-FFF2-40B4-BE49-F238E27FC236}">
                    <a16:creationId xmlns:a16="http://schemas.microsoft.com/office/drawing/2014/main" id="{3A3A5A6C-2AA3-43A8-90D2-8F360A6D6DF3}"/>
                  </a:ext>
                </a:extLst>
              </p:cNvPr>
              <p:cNvSpPr/>
              <p:nvPr/>
            </p:nvSpPr>
            <p:spPr>
              <a:xfrm>
                <a:off x="4935040" y="2336137"/>
                <a:ext cx="50369" cy="80878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95" extrusionOk="0">
                    <a:moveTo>
                      <a:pt x="79" y="0"/>
                    </a:moveTo>
                    <a:lnTo>
                      <a:pt x="214" y="256"/>
                    </a:lnTo>
                    <a:cubicBezTo>
                      <a:pt x="246" y="320"/>
                      <a:pt x="200" y="394"/>
                      <a:pt x="129" y="394"/>
                    </a:cubicBezTo>
                    <a:lnTo>
                      <a:pt x="1" y="394"/>
                    </a:lnTo>
                    <a:close/>
                  </a:path>
                </a:pathLst>
              </a:custGeom>
              <a:solidFill>
                <a:srgbClr val="F8B8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6" name="Google Shape;1990;p29">
                <a:extLst>
                  <a:ext uri="{FF2B5EF4-FFF2-40B4-BE49-F238E27FC236}">
                    <a16:creationId xmlns:a16="http://schemas.microsoft.com/office/drawing/2014/main" id="{5D8D9153-B497-4DEA-B644-B9598E4B4EB6}"/>
                  </a:ext>
                </a:extLst>
              </p:cNvPr>
              <p:cNvSpPr/>
              <p:nvPr/>
            </p:nvSpPr>
            <p:spPr>
              <a:xfrm>
                <a:off x="4703872" y="2152880"/>
                <a:ext cx="269250" cy="517822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2529" extrusionOk="0">
                    <a:moveTo>
                      <a:pt x="1236" y="799"/>
                    </a:moveTo>
                    <a:cubicBezTo>
                      <a:pt x="1243" y="604"/>
                      <a:pt x="1279" y="281"/>
                      <a:pt x="1108" y="132"/>
                    </a:cubicBezTo>
                    <a:cubicBezTo>
                      <a:pt x="959" y="0"/>
                      <a:pt x="682" y="50"/>
                      <a:pt x="530" y="146"/>
                    </a:cubicBezTo>
                    <a:cubicBezTo>
                      <a:pt x="355" y="252"/>
                      <a:pt x="242" y="437"/>
                      <a:pt x="178" y="629"/>
                    </a:cubicBezTo>
                    <a:cubicBezTo>
                      <a:pt x="114" y="824"/>
                      <a:pt x="96" y="1030"/>
                      <a:pt x="82" y="1233"/>
                    </a:cubicBezTo>
                    <a:lnTo>
                      <a:pt x="0" y="2241"/>
                    </a:lnTo>
                    <a:cubicBezTo>
                      <a:pt x="4" y="2170"/>
                      <a:pt x="508" y="2490"/>
                      <a:pt x="544" y="2529"/>
                    </a:cubicBezTo>
                    <a:cubicBezTo>
                      <a:pt x="611" y="2476"/>
                      <a:pt x="732" y="2493"/>
                      <a:pt x="821" y="2490"/>
                    </a:cubicBezTo>
                    <a:cubicBezTo>
                      <a:pt x="735" y="2309"/>
                      <a:pt x="746" y="2099"/>
                      <a:pt x="785" y="1904"/>
                    </a:cubicBezTo>
                    <a:cubicBezTo>
                      <a:pt x="792" y="1872"/>
                      <a:pt x="803" y="1840"/>
                      <a:pt x="828" y="1819"/>
                    </a:cubicBezTo>
                    <a:cubicBezTo>
                      <a:pt x="860" y="1790"/>
                      <a:pt x="910" y="1794"/>
                      <a:pt x="952" y="1790"/>
                    </a:cubicBezTo>
                    <a:cubicBezTo>
                      <a:pt x="1314" y="1744"/>
                      <a:pt x="1226" y="1030"/>
                      <a:pt x="1236" y="799"/>
                    </a:cubicBezTo>
                    <a:close/>
                  </a:path>
                </a:pathLst>
              </a:custGeom>
              <a:solidFill>
                <a:srgbClr val="F8B8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7" name="Google Shape;1991;p29">
                <a:extLst>
                  <a:ext uri="{FF2B5EF4-FFF2-40B4-BE49-F238E27FC236}">
                    <a16:creationId xmlns:a16="http://schemas.microsoft.com/office/drawing/2014/main" id="{C947BCB2-B074-4D94-8F48-D37711BF591F}"/>
                  </a:ext>
                </a:extLst>
              </p:cNvPr>
              <p:cNvSpPr/>
              <p:nvPr/>
            </p:nvSpPr>
            <p:spPr>
              <a:xfrm>
                <a:off x="4501777" y="2545601"/>
                <a:ext cx="565939" cy="1172213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5725" extrusionOk="0">
                    <a:moveTo>
                      <a:pt x="2305" y="1076"/>
                    </a:moveTo>
                    <a:cubicBezTo>
                      <a:pt x="2404" y="1399"/>
                      <a:pt x="2401" y="1737"/>
                      <a:pt x="2468" y="2063"/>
                    </a:cubicBezTo>
                    <a:cubicBezTo>
                      <a:pt x="2511" y="2276"/>
                      <a:pt x="2763" y="2521"/>
                      <a:pt x="2745" y="2717"/>
                    </a:cubicBezTo>
                    <a:cubicBezTo>
                      <a:pt x="2717" y="3008"/>
                      <a:pt x="2294" y="3164"/>
                      <a:pt x="2287" y="3455"/>
                    </a:cubicBezTo>
                    <a:cubicBezTo>
                      <a:pt x="2284" y="3530"/>
                      <a:pt x="2319" y="3601"/>
                      <a:pt x="2344" y="3672"/>
                    </a:cubicBezTo>
                    <a:cubicBezTo>
                      <a:pt x="2465" y="3999"/>
                      <a:pt x="2426" y="4354"/>
                      <a:pt x="2404" y="4695"/>
                    </a:cubicBezTo>
                    <a:cubicBezTo>
                      <a:pt x="2390" y="4904"/>
                      <a:pt x="2557" y="5483"/>
                      <a:pt x="2376" y="5629"/>
                    </a:cubicBezTo>
                    <a:cubicBezTo>
                      <a:pt x="2262" y="5725"/>
                      <a:pt x="1563" y="5522"/>
                      <a:pt x="1399" y="5505"/>
                    </a:cubicBezTo>
                    <a:cubicBezTo>
                      <a:pt x="980" y="5462"/>
                      <a:pt x="611" y="5515"/>
                      <a:pt x="203" y="5590"/>
                    </a:cubicBezTo>
                    <a:cubicBezTo>
                      <a:pt x="0" y="5089"/>
                      <a:pt x="174" y="4695"/>
                      <a:pt x="245" y="4176"/>
                    </a:cubicBezTo>
                    <a:cubicBezTo>
                      <a:pt x="327" y="3580"/>
                      <a:pt x="337" y="2969"/>
                      <a:pt x="274" y="2369"/>
                    </a:cubicBezTo>
                    <a:cubicBezTo>
                      <a:pt x="220" y="1911"/>
                      <a:pt x="128" y="1445"/>
                      <a:pt x="234" y="998"/>
                    </a:cubicBezTo>
                    <a:cubicBezTo>
                      <a:pt x="298" y="710"/>
                      <a:pt x="387" y="444"/>
                      <a:pt x="703" y="348"/>
                    </a:cubicBezTo>
                    <a:lnTo>
                      <a:pt x="725" y="110"/>
                    </a:lnTo>
                    <a:cubicBezTo>
                      <a:pt x="1094" y="0"/>
                      <a:pt x="1492" y="0"/>
                      <a:pt x="1857" y="114"/>
                    </a:cubicBezTo>
                    <a:cubicBezTo>
                      <a:pt x="1833" y="107"/>
                      <a:pt x="1872" y="384"/>
                      <a:pt x="1882" y="408"/>
                    </a:cubicBezTo>
                    <a:cubicBezTo>
                      <a:pt x="1921" y="490"/>
                      <a:pt x="1989" y="536"/>
                      <a:pt x="2049" y="600"/>
                    </a:cubicBezTo>
                    <a:cubicBezTo>
                      <a:pt x="2174" y="739"/>
                      <a:pt x="2252" y="899"/>
                      <a:pt x="2305" y="10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49" name="Google Shape;1993;p29">
                <a:extLst>
                  <a:ext uri="{FF2B5EF4-FFF2-40B4-BE49-F238E27FC236}">
                    <a16:creationId xmlns:a16="http://schemas.microsoft.com/office/drawing/2014/main" id="{4D1A6F37-0033-4B5A-B681-61DA2B37DF0F}"/>
                  </a:ext>
                </a:extLst>
              </p:cNvPr>
              <p:cNvSpPr/>
              <p:nvPr/>
            </p:nvSpPr>
            <p:spPr>
              <a:xfrm>
                <a:off x="4700185" y="5072278"/>
                <a:ext cx="399474" cy="130429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637" extrusionOk="0">
                    <a:moveTo>
                      <a:pt x="93" y="605"/>
                    </a:moveTo>
                    <a:cubicBezTo>
                      <a:pt x="128" y="619"/>
                      <a:pt x="175" y="626"/>
                      <a:pt x="228" y="630"/>
                    </a:cubicBezTo>
                    <a:cubicBezTo>
                      <a:pt x="611" y="637"/>
                      <a:pt x="999" y="637"/>
                      <a:pt x="1386" y="633"/>
                    </a:cubicBezTo>
                    <a:cubicBezTo>
                      <a:pt x="1503" y="633"/>
                      <a:pt x="1620" y="630"/>
                      <a:pt x="1737" y="619"/>
                    </a:cubicBezTo>
                    <a:cubicBezTo>
                      <a:pt x="1787" y="615"/>
                      <a:pt x="1847" y="608"/>
                      <a:pt x="1886" y="576"/>
                    </a:cubicBezTo>
                    <a:cubicBezTo>
                      <a:pt x="1950" y="527"/>
                      <a:pt x="1947" y="438"/>
                      <a:pt x="1893" y="384"/>
                    </a:cubicBezTo>
                    <a:cubicBezTo>
                      <a:pt x="1815" y="310"/>
                      <a:pt x="1492" y="139"/>
                      <a:pt x="1389" y="203"/>
                    </a:cubicBezTo>
                    <a:cubicBezTo>
                      <a:pt x="1375" y="210"/>
                      <a:pt x="1364" y="225"/>
                      <a:pt x="1350" y="235"/>
                    </a:cubicBezTo>
                    <a:cubicBezTo>
                      <a:pt x="1318" y="260"/>
                      <a:pt x="1279" y="271"/>
                      <a:pt x="1240" y="281"/>
                    </a:cubicBezTo>
                    <a:cubicBezTo>
                      <a:pt x="1045" y="331"/>
                      <a:pt x="846" y="331"/>
                      <a:pt x="647" y="296"/>
                    </a:cubicBezTo>
                    <a:cubicBezTo>
                      <a:pt x="523" y="274"/>
                      <a:pt x="448" y="281"/>
                      <a:pt x="345" y="214"/>
                    </a:cubicBezTo>
                    <a:cubicBezTo>
                      <a:pt x="306" y="189"/>
                      <a:pt x="72" y="58"/>
                      <a:pt x="93" y="1"/>
                    </a:cubicBezTo>
                    <a:cubicBezTo>
                      <a:pt x="43" y="147"/>
                      <a:pt x="1" y="289"/>
                      <a:pt x="1" y="448"/>
                    </a:cubicBezTo>
                    <a:cubicBezTo>
                      <a:pt x="1" y="534"/>
                      <a:pt x="36" y="580"/>
                      <a:pt x="93" y="6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50" name="Google Shape;1994;p29">
                <a:extLst>
                  <a:ext uri="{FF2B5EF4-FFF2-40B4-BE49-F238E27FC236}">
                    <a16:creationId xmlns:a16="http://schemas.microsoft.com/office/drawing/2014/main" id="{B07A1047-60A1-4CB4-B0EA-19F361EB9A47}"/>
                  </a:ext>
                </a:extLst>
              </p:cNvPr>
              <p:cNvSpPr/>
              <p:nvPr/>
            </p:nvSpPr>
            <p:spPr>
              <a:xfrm>
                <a:off x="4589617" y="2072208"/>
                <a:ext cx="421383" cy="422611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2064" extrusionOk="0">
                    <a:moveTo>
                      <a:pt x="2057" y="142"/>
                    </a:moveTo>
                    <a:cubicBezTo>
                      <a:pt x="2043" y="156"/>
                      <a:pt x="2050" y="302"/>
                      <a:pt x="2046" y="330"/>
                    </a:cubicBezTo>
                    <a:cubicBezTo>
                      <a:pt x="2043" y="341"/>
                      <a:pt x="2043" y="352"/>
                      <a:pt x="2039" y="362"/>
                    </a:cubicBezTo>
                    <a:cubicBezTo>
                      <a:pt x="2025" y="430"/>
                      <a:pt x="2007" y="490"/>
                      <a:pt x="1979" y="554"/>
                    </a:cubicBezTo>
                    <a:cubicBezTo>
                      <a:pt x="1975" y="565"/>
                      <a:pt x="1972" y="572"/>
                      <a:pt x="1965" y="583"/>
                    </a:cubicBezTo>
                    <a:cubicBezTo>
                      <a:pt x="1901" y="707"/>
                      <a:pt x="1823" y="682"/>
                      <a:pt x="1677" y="714"/>
                    </a:cubicBezTo>
                    <a:cubicBezTo>
                      <a:pt x="1535" y="742"/>
                      <a:pt x="1443" y="881"/>
                      <a:pt x="1368" y="1005"/>
                    </a:cubicBezTo>
                    <a:cubicBezTo>
                      <a:pt x="1343" y="1048"/>
                      <a:pt x="1315" y="1090"/>
                      <a:pt x="1290" y="1137"/>
                    </a:cubicBezTo>
                    <a:cubicBezTo>
                      <a:pt x="1240" y="1229"/>
                      <a:pt x="1194" y="1321"/>
                      <a:pt x="1173" y="1424"/>
                    </a:cubicBezTo>
                    <a:cubicBezTo>
                      <a:pt x="1109" y="1396"/>
                      <a:pt x="1016" y="1318"/>
                      <a:pt x="956" y="1385"/>
                    </a:cubicBezTo>
                    <a:cubicBezTo>
                      <a:pt x="821" y="1534"/>
                      <a:pt x="1002" y="1623"/>
                      <a:pt x="1116" y="1651"/>
                    </a:cubicBezTo>
                    <a:cubicBezTo>
                      <a:pt x="1095" y="1651"/>
                      <a:pt x="1045" y="1989"/>
                      <a:pt x="1002" y="2010"/>
                    </a:cubicBezTo>
                    <a:cubicBezTo>
                      <a:pt x="981" y="2021"/>
                      <a:pt x="960" y="2024"/>
                      <a:pt x="938" y="2028"/>
                    </a:cubicBezTo>
                    <a:cubicBezTo>
                      <a:pt x="860" y="2035"/>
                      <a:pt x="782" y="2042"/>
                      <a:pt x="704" y="2053"/>
                    </a:cubicBezTo>
                    <a:cubicBezTo>
                      <a:pt x="654" y="2056"/>
                      <a:pt x="601" y="2063"/>
                      <a:pt x="551" y="2049"/>
                    </a:cubicBezTo>
                    <a:cubicBezTo>
                      <a:pt x="370" y="2000"/>
                      <a:pt x="178" y="1687"/>
                      <a:pt x="107" y="1527"/>
                    </a:cubicBezTo>
                    <a:cubicBezTo>
                      <a:pt x="58" y="1421"/>
                      <a:pt x="29" y="1311"/>
                      <a:pt x="15" y="1197"/>
                    </a:cubicBezTo>
                    <a:cubicBezTo>
                      <a:pt x="1" y="1051"/>
                      <a:pt x="15" y="906"/>
                      <a:pt x="58" y="767"/>
                    </a:cubicBezTo>
                    <a:cubicBezTo>
                      <a:pt x="82" y="693"/>
                      <a:pt x="114" y="615"/>
                      <a:pt x="168" y="558"/>
                    </a:cubicBezTo>
                    <a:cubicBezTo>
                      <a:pt x="200" y="526"/>
                      <a:pt x="239" y="497"/>
                      <a:pt x="278" y="483"/>
                    </a:cubicBezTo>
                    <a:cubicBezTo>
                      <a:pt x="313" y="469"/>
                      <a:pt x="349" y="465"/>
                      <a:pt x="384" y="469"/>
                    </a:cubicBezTo>
                    <a:cubicBezTo>
                      <a:pt x="320" y="64"/>
                      <a:pt x="1052" y="0"/>
                      <a:pt x="1304" y="71"/>
                    </a:cubicBezTo>
                    <a:cubicBezTo>
                      <a:pt x="1432" y="110"/>
                      <a:pt x="1553" y="174"/>
                      <a:pt x="1681" y="206"/>
                    </a:cubicBezTo>
                    <a:cubicBezTo>
                      <a:pt x="1808" y="242"/>
                      <a:pt x="1961" y="235"/>
                      <a:pt x="2057" y="1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51" name="Google Shape;1995;p29">
                <a:extLst>
                  <a:ext uri="{FF2B5EF4-FFF2-40B4-BE49-F238E27FC236}">
                    <a16:creationId xmlns:a16="http://schemas.microsoft.com/office/drawing/2014/main" id="{FE2555D5-7D32-4464-8C25-10647ACBFD39}"/>
                  </a:ext>
                </a:extLst>
              </p:cNvPr>
              <p:cNvSpPr/>
              <p:nvPr/>
            </p:nvSpPr>
            <p:spPr>
              <a:xfrm>
                <a:off x="4900232" y="2733771"/>
                <a:ext cx="500418" cy="551401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693" extrusionOk="0">
                    <a:moveTo>
                      <a:pt x="313" y="1883"/>
                    </a:moveTo>
                    <a:cubicBezTo>
                      <a:pt x="505" y="1762"/>
                      <a:pt x="686" y="1613"/>
                      <a:pt x="881" y="1496"/>
                    </a:cubicBezTo>
                    <a:cubicBezTo>
                      <a:pt x="1094" y="1372"/>
                      <a:pt x="1304" y="1294"/>
                      <a:pt x="1492" y="1123"/>
                    </a:cubicBezTo>
                    <a:cubicBezTo>
                      <a:pt x="1573" y="1048"/>
                      <a:pt x="1652" y="967"/>
                      <a:pt x="1684" y="864"/>
                    </a:cubicBezTo>
                    <a:cubicBezTo>
                      <a:pt x="1747" y="665"/>
                      <a:pt x="1652" y="431"/>
                      <a:pt x="1783" y="246"/>
                    </a:cubicBezTo>
                    <a:cubicBezTo>
                      <a:pt x="1893" y="90"/>
                      <a:pt x="2124" y="58"/>
                      <a:pt x="2301" y="1"/>
                    </a:cubicBezTo>
                    <a:cubicBezTo>
                      <a:pt x="2355" y="79"/>
                      <a:pt x="2362" y="189"/>
                      <a:pt x="2309" y="271"/>
                    </a:cubicBezTo>
                    <a:cubicBezTo>
                      <a:pt x="2305" y="278"/>
                      <a:pt x="2444" y="526"/>
                      <a:pt x="2433" y="597"/>
                    </a:cubicBezTo>
                    <a:cubicBezTo>
                      <a:pt x="2422" y="679"/>
                      <a:pt x="2273" y="892"/>
                      <a:pt x="2223" y="715"/>
                    </a:cubicBezTo>
                    <a:cubicBezTo>
                      <a:pt x="2259" y="846"/>
                      <a:pt x="1950" y="1247"/>
                      <a:pt x="1875" y="1340"/>
                    </a:cubicBezTo>
                    <a:cubicBezTo>
                      <a:pt x="1680" y="1588"/>
                      <a:pt x="1478" y="1833"/>
                      <a:pt x="1254" y="2057"/>
                    </a:cubicBezTo>
                    <a:cubicBezTo>
                      <a:pt x="838" y="2476"/>
                      <a:pt x="377" y="2693"/>
                      <a:pt x="0" y="2064"/>
                    </a:cubicBezTo>
                    <a:cubicBezTo>
                      <a:pt x="103" y="2007"/>
                      <a:pt x="206" y="1947"/>
                      <a:pt x="313" y="1883"/>
                    </a:cubicBezTo>
                    <a:close/>
                  </a:path>
                </a:pathLst>
              </a:custGeom>
              <a:solidFill>
                <a:srgbClr val="F8B8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52" name="Google Shape;1996;p29">
                <a:extLst>
                  <a:ext uri="{FF2B5EF4-FFF2-40B4-BE49-F238E27FC236}">
                    <a16:creationId xmlns:a16="http://schemas.microsoft.com/office/drawing/2014/main" id="{15B23EA3-7509-4BC5-9B78-ACCA7C60C465}"/>
                  </a:ext>
                </a:extLst>
              </p:cNvPr>
              <p:cNvSpPr/>
              <p:nvPr/>
            </p:nvSpPr>
            <p:spPr>
              <a:xfrm>
                <a:off x="4700185" y="2707562"/>
                <a:ext cx="317982" cy="470113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96" extrusionOk="0">
                    <a:moveTo>
                      <a:pt x="1165" y="605"/>
                    </a:moveTo>
                    <a:cubicBezTo>
                      <a:pt x="1094" y="399"/>
                      <a:pt x="1034" y="61"/>
                      <a:pt x="778" y="22"/>
                    </a:cubicBezTo>
                    <a:cubicBezTo>
                      <a:pt x="661" y="1"/>
                      <a:pt x="544" y="40"/>
                      <a:pt x="441" y="97"/>
                    </a:cubicBezTo>
                    <a:cubicBezTo>
                      <a:pt x="249" y="207"/>
                      <a:pt x="104" y="395"/>
                      <a:pt x="47" y="608"/>
                    </a:cubicBezTo>
                    <a:cubicBezTo>
                      <a:pt x="4" y="786"/>
                      <a:pt x="1" y="1063"/>
                      <a:pt x="132" y="1208"/>
                    </a:cubicBezTo>
                    <a:cubicBezTo>
                      <a:pt x="178" y="1262"/>
                      <a:pt x="249" y="1276"/>
                      <a:pt x="292" y="1340"/>
                    </a:cubicBezTo>
                    <a:cubicBezTo>
                      <a:pt x="342" y="1414"/>
                      <a:pt x="331" y="1500"/>
                      <a:pt x="363" y="1578"/>
                    </a:cubicBezTo>
                    <a:cubicBezTo>
                      <a:pt x="384" y="1631"/>
                      <a:pt x="423" y="1670"/>
                      <a:pt x="462" y="1713"/>
                    </a:cubicBezTo>
                    <a:cubicBezTo>
                      <a:pt x="487" y="1738"/>
                      <a:pt x="508" y="1766"/>
                      <a:pt x="526" y="1794"/>
                    </a:cubicBezTo>
                    <a:cubicBezTo>
                      <a:pt x="537" y="1816"/>
                      <a:pt x="551" y="1833"/>
                      <a:pt x="565" y="1851"/>
                    </a:cubicBezTo>
                    <a:cubicBezTo>
                      <a:pt x="611" y="1890"/>
                      <a:pt x="675" y="1897"/>
                      <a:pt x="714" y="1944"/>
                    </a:cubicBezTo>
                    <a:cubicBezTo>
                      <a:pt x="729" y="1965"/>
                      <a:pt x="739" y="1990"/>
                      <a:pt x="753" y="2015"/>
                    </a:cubicBezTo>
                    <a:cubicBezTo>
                      <a:pt x="771" y="2050"/>
                      <a:pt x="796" y="2079"/>
                      <a:pt x="817" y="2114"/>
                    </a:cubicBezTo>
                    <a:cubicBezTo>
                      <a:pt x="853" y="2178"/>
                      <a:pt x="896" y="2295"/>
                      <a:pt x="991" y="2270"/>
                    </a:cubicBezTo>
                    <a:cubicBezTo>
                      <a:pt x="1162" y="2224"/>
                      <a:pt x="1251" y="2057"/>
                      <a:pt x="1389" y="1968"/>
                    </a:cubicBezTo>
                    <a:cubicBezTo>
                      <a:pt x="1435" y="1936"/>
                      <a:pt x="1503" y="1908"/>
                      <a:pt x="1531" y="1855"/>
                    </a:cubicBezTo>
                    <a:cubicBezTo>
                      <a:pt x="1553" y="1819"/>
                      <a:pt x="1542" y="1770"/>
                      <a:pt x="1531" y="1730"/>
                    </a:cubicBezTo>
                    <a:cubicBezTo>
                      <a:pt x="1510" y="1670"/>
                      <a:pt x="1474" y="1635"/>
                      <a:pt x="1428" y="1588"/>
                    </a:cubicBezTo>
                    <a:cubicBezTo>
                      <a:pt x="1379" y="1542"/>
                      <a:pt x="1343" y="1478"/>
                      <a:pt x="1315" y="1418"/>
                    </a:cubicBezTo>
                    <a:cubicBezTo>
                      <a:pt x="1279" y="1340"/>
                      <a:pt x="1268" y="1255"/>
                      <a:pt x="1251" y="1173"/>
                    </a:cubicBezTo>
                    <a:cubicBezTo>
                      <a:pt x="1240" y="1127"/>
                      <a:pt x="1229" y="1081"/>
                      <a:pt x="1226" y="1031"/>
                    </a:cubicBezTo>
                    <a:cubicBezTo>
                      <a:pt x="1222" y="981"/>
                      <a:pt x="1226" y="931"/>
                      <a:pt x="1226" y="882"/>
                    </a:cubicBezTo>
                    <a:cubicBezTo>
                      <a:pt x="1222" y="786"/>
                      <a:pt x="1197" y="693"/>
                      <a:pt x="1165" y="6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  <p:sp>
            <p:nvSpPr>
              <p:cNvPr id="253" name="Google Shape;1997;p29">
                <a:extLst>
                  <a:ext uri="{FF2B5EF4-FFF2-40B4-BE49-F238E27FC236}">
                    <a16:creationId xmlns:a16="http://schemas.microsoft.com/office/drawing/2014/main" id="{FE3EC00F-7E0C-4683-9AA0-EDBCB556C6C2}"/>
                  </a:ext>
                </a:extLst>
              </p:cNvPr>
              <p:cNvSpPr/>
              <p:nvPr/>
            </p:nvSpPr>
            <p:spPr>
              <a:xfrm>
                <a:off x="5055029" y="2784754"/>
                <a:ext cx="107086" cy="85177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16" extrusionOk="0">
                    <a:moveTo>
                      <a:pt x="1" y="416"/>
                    </a:moveTo>
                    <a:cubicBezTo>
                      <a:pt x="1" y="416"/>
                      <a:pt x="97" y="228"/>
                      <a:pt x="182" y="174"/>
                    </a:cubicBezTo>
                    <a:cubicBezTo>
                      <a:pt x="267" y="121"/>
                      <a:pt x="519" y="0"/>
                      <a:pt x="523" y="128"/>
                    </a:cubicBezTo>
                    <a:cubicBezTo>
                      <a:pt x="523" y="256"/>
                      <a:pt x="260" y="245"/>
                      <a:pt x="260" y="245"/>
                    </a:cubicBezTo>
                    <a:close/>
                  </a:path>
                </a:pathLst>
              </a:custGeom>
              <a:solidFill>
                <a:srgbClr val="F8B88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350"/>
              </a:p>
            </p:txBody>
          </p:sp>
        </p:grpSp>
        <p:grpSp>
          <p:nvGrpSpPr>
            <p:cNvPr id="330" name="Agrupar 329">
              <a:extLst>
                <a:ext uri="{FF2B5EF4-FFF2-40B4-BE49-F238E27FC236}">
                  <a16:creationId xmlns:a16="http://schemas.microsoft.com/office/drawing/2014/main" id="{029A7B25-1DDD-4ABE-BFD0-28CE14A1C4D7}"/>
                </a:ext>
              </a:extLst>
            </p:cNvPr>
            <p:cNvGrpSpPr/>
            <p:nvPr/>
          </p:nvGrpSpPr>
          <p:grpSpPr>
            <a:xfrm>
              <a:off x="9620002" y="1845376"/>
              <a:ext cx="2114849" cy="3408429"/>
              <a:chOff x="9734680" y="2338791"/>
              <a:chExt cx="2114849" cy="3408429"/>
            </a:xfrm>
          </p:grpSpPr>
          <p:grpSp>
            <p:nvGrpSpPr>
              <p:cNvPr id="266" name="Agrupar 265">
                <a:extLst>
                  <a:ext uri="{FF2B5EF4-FFF2-40B4-BE49-F238E27FC236}">
                    <a16:creationId xmlns:a16="http://schemas.microsoft.com/office/drawing/2014/main" id="{35F18BF7-3EE8-4629-8917-A6EFF2BEF675}"/>
                  </a:ext>
                </a:extLst>
              </p:cNvPr>
              <p:cNvGrpSpPr/>
              <p:nvPr/>
            </p:nvGrpSpPr>
            <p:grpSpPr>
              <a:xfrm>
                <a:off x="9937032" y="2338791"/>
                <a:ext cx="1710144" cy="2972172"/>
                <a:chOff x="3493951" y="1059275"/>
                <a:chExt cx="2156097" cy="3747223"/>
              </a:xfrm>
            </p:grpSpPr>
            <p:sp>
              <p:nvSpPr>
                <p:cNvPr id="267" name="Google Shape;2154;p31">
                  <a:extLst>
                    <a:ext uri="{FF2B5EF4-FFF2-40B4-BE49-F238E27FC236}">
                      <a16:creationId xmlns:a16="http://schemas.microsoft.com/office/drawing/2014/main" id="{8E6756B1-B0DE-446D-8834-27F48CC9F1CC}"/>
                    </a:ext>
                  </a:extLst>
                </p:cNvPr>
                <p:cNvSpPr/>
                <p:nvPr/>
              </p:nvSpPr>
              <p:spPr>
                <a:xfrm>
                  <a:off x="3493951" y="3670472"/>
                  <a:ext cx="391302" cy="320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7" h="1993" extrusionOk="0">
                      <a:moveTo>
                        <a:pt x="2316" y="18"/>
                      </a:moveTo>
                      <a:cubicBezTo>
                        <a:pt x="2316" y="18"/>
                        <a:pt x="1403" y="277"/>
                        <a:pt x="1328" y="245"/>
                      </a:cubicBezTo>
                      <a:cubicBezTo>
                        <a:pt x="1250" y="217"/>
                        <a:pt x="909" y="0"/>
                        <a:pt x="789" y="39"/>
                      </a:cubicBezTo>
                      <a:cubicBezTo>
                        <a:pt x="636" y="89"/>
                        <a:pt x="714" y="64"/>
                        <a:pt x="568" y="107"/>
                      </a:cubicBezTo>
                      <a:cubicBezTo>
                        <a:pt x="455" y="139"/>
                        <a:pt x="39" y="281"/>
                        <a:pt x="39" y="281"/>
                      </a:cubicBezTo>
                      <a:lnTo>
                        <a:pt x="39" y="348"/>
                      </a:lnTo>
                      <a:cubicBezTo>
                        <a:pt x="39" y="348"/>
                        <a:pt x="515" y="405"/>
                        <a:pt x="551" y="423"/>
                      </a:cubicBezTo>
                      <a:cubicBezTo>
                        <a:pt x="583" y="441"/>
                        <a:pt x="497" y="590"/>
                        <a:pt x="341" y="718"/>
                      </a:cubicBezTo>
                      <a:cubicBezTo>
                        <a:pt x="185" y="842"/>
                        <a:pt x="50" y="942"/>
                        <a:pt x="25" y="1027"/>
                      </a:cubicBezTo>
                      <a:cubicBezTo>
                        <a:pt x="0" y="1112"/>
                        <a:pt x="114" y="1836"/>
                        <a:pt x="128" y="1915"/>
                      </a:cubicBezTo>
                      <a:cubicBezTo>
                        <a:pt x="146" y="1993"/>
                        <a:pt x="259" y="1947"/>
                        <a:pt x="288" y="1858"/>
                      </a:cubicBezTo>
                      <a:cubicBezTo>
                        <a:pt x="320" y="1765"/>
                        <a:pt x="405" y="1456"/>
                        <a:pt x="405" y="1456"/>
                      </a:cubicBezTo>
                      <a:cubicBezTo>
                        <a:pt x="405" y="1456"/>
                        <a:pt x="1186" y="849"/>
                        <a:pt x="1268" y="782"/>
                      </a:cubicBezTo>
                      <a:cubicBezTo>
                        <a:pt x="1350" y="714"/>
                        <a:pt x="2436" y="654"/>
                        <a:pt x="2436" y="65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68" name="Google Shape;2155;p31">
                  <a:extLst>
                    <a:ext uri="{FF2B5EF4-FFF2-40B4-BE49-F238E27FC236}">
                      <a16:creationId xmlns:a16="http://schemas.microsoft.com/office/drawing/2014/main" id="{A43FA39F-6E02-4EC1-924E-957F9F4F5231}"/>
                    </a:ext>
                  </a:extLst>
                </p:cNvPr>
                <p:cNvSpPr/>
                <p:nvPr/>
              </p:nvSpPr>
              <p:spPr>
                <a:xfrm>
                  <a:off x="4488362" y="4338766"/>
                  <a:ext cx="271037" cy="467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" h="2913" extrusionOk="0">
                      <a:moveTo>
                        <a:pt x="1102" y="1"/>
                      </a:moveTo>
                      <a:cubicBezTo>
                        <a:pt x="1102" y="1"/>
                        <a:pt x="782" y="892"/>
                        <a:pt x="715" y="938"/>
                      </a:cubicBezTo>
                      <a:cubicBezTo>
                        <a:pt x="647" y="981"/>
                        <a:pt x="271" y="1133"/>
                        <a:pt x="235" y="1254"/>
                      </a:cubicBezTo>
                      <a:cubicBezTo>
                        <a:pt x="185" y="1410"/>
                        <a:pt x="214" y="1336"/>
                        <a:pt x="161" y="1478"/>
                      </a:cubicBezTo>
                      <a:cubicBezTo>
                        <a:pt x="121" y="1584"/>
                        <a:pt x="1" y="2011"/>
                        <a:pt x="1" y="2011"/>
                      </a:cubicBezTo>
                      <a:lnTo>
                        <a:pt x="54" y="2050"/>
                      </a:lnTo>
                      <a:cubicBezTo>
                        <a:pt x="54" y="2050"/>
                        <a:pt x="377" y="1691"/>
                        <a:pt x="409" y="1673"/>
                      </a:cubicBezTo>
                      <a:cubicBezTo>
                        <a:pt x="445" y="1655"/>
                        <a:pt x="516" y="1815"/>
                        <a:pt x="530" y="2014"/>
                      </a:cubicBezTo>
                      <a:cubicBezTo>
                        <a:pt x="544" y="2213"/>
                        <a:pt x="544" y="2384"/>
                        <a:pt x="597" y="2451"/>
                      </a:cubicBezTo>
                      <a:cubicBezTo>
                        <a:pt x="654" y="2522"/>
                        <a:pt x="1311" y="2845"/>
                        <a:pt x="1386" y="2881"/>
                      </a:cubicBezTo>
                      <a:cubicBezTo>
                        <a:pt x="1457" y="2913"/>
                        <a:pt x="1485" y="2792"/>
                        <a:pt x="1428" y="2717"/>
                      </a:cubicBezTo>
                      <a:cubicBezTo>
                        <a:pt x="1372" y="2639"/>
                        <a:pt x="1169" y="2391"/>
                        <a:pt x="1169" y="2391"/>
                      </a:cubicBezTo>
                      <a:cubicBezTo>
                        <a:pt x="1169" y="2391"/>
                        <a:pt x="1123" y="1400"/>
                        <a:pt x="1116" y="1297"/>
                      </a:cubicBezTo>
                      <a:cubicBezTo>
                        <a:pt x="1112" y="1190"/>
                        <a:pt x="1688" y="267"/>
                        <a:pt x="1688" y="2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69" name="Google Shape;2156;p31">
                  <a:extLst>
                    <a:ext uri="{FF2B5EF4-FFF2-40B4-BE49-F238E27FC236}">
                      <a16:creationId xmlns:a16="http://schemas.microsoft.com/office/drawing/2014/main" id="{48A00E7F-3AA5-4C6B-8062-D97AD832635C}"/>
                    </a:ext>
                  </a:extLst>
                </p:cNvPr>
                <p:cNvSpPr/>
                <p:nvPr/>
              </p:nvSpPr>
              <p:spPr>
                <a:xfrm>
                  <a:off x="3683263" y="2709618"/>
                  <a:ext cx="1528276" cy="180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8" h="11252" extrusionOk="0">
                      <a:moveTo>
                        <a:pt x="5434" y="356"/>
                      </a:moveTo>
                      <a:cubicBezTo>
                        <a:pt x="5434" y="356"/>
                        <a:pt x="4858" y="1108"/>
                        <a:pt x="4734" y="1584"/>
                      </a:cubicBezTo>
                      <a:cubicBezTo>
                        <a:pt x="4610" y="2057"/>
                        <a:pt x="4070" y="4702"/>
                        <a:pt x="4042" y="4770"/>
                      </a:cubicBezTo>
                      <a:cubicBezTo>
                        <a:pt x="4013" y="4837"/>
                        <a:pt x="3967" y="4752"/>
                        <a:pt x="3882" y="4770"/>
                      </a:cubicBezTo>
                      <a:cubicBezTo>
                        <a:pt x="3797" y="4788"/>
                        <a:pt x="3768" y="4894"/>
                        <a:pt x="3729" y="4912"/>
                      </a:cubicBezTo>
                      <a:cubicBezTo>
                        <a:pt x="3690" y="4933"/>
                        <a:pt x="3463" y="4894"/>
                        <a:pt x="3189" y="4969"/>
                      </a:cubicBezTo>
                      <a:cubicBezTo>
                        <a:pt x="2912" y="5047"/>
                        <a:pt x="835" y="5910"/>
                        <a:pt x="721" y="5945"/>
                      </a:cubicBezTo>
                      <a:cubicBezTo>
                        <a:pt x="608" y="5984"/>
                        <a:pt x="505" y="5917"/>
                        <a:pt x="448" y="5945"/>
                      </a:cubicBezTo>
                      <a:cubicBezTo>
                        <a:pt x="391" y="5974"/>
                        <a:pt x="409" y="6087"/>
                        <a:pt x="363" y="6109"/>
                      </a:cubicBezTo>
                      <a:cubicBezTo>
                        <a:pt x="313" y="6126"/>
                        <a:pt x="125" y="6137"/>
                        <a:pt x="86" y="6212"/>
                      </a:cubicBezTo>
                      <a:cubicBezTo>
                        <a:pt x="46" y="6290"/>
                        <a:pt x="0" y="6677"/>
                        <a:pt x="171" y="6773"/>
                      </a:cubicBezTo>
                      <a:cubicBezTo>
                        <a:pt x="341" y="6865"/>
                        <a:pt x="437" y="6773"/>
                        <a:pt x="437" y="6773"/>
                      </a:cubicBezTo>
                      <a:cubicBezTo>
                        <a:pt x="437" y="6773"/>
                        <a:pt x="533" y="6865"/>
                        <a:pt x="618" y="6865"/>
                      </a:cubicBezTo>
                      <a:cubicBezTo>
                        <a:pt x="703" y="6865"/>
                        <a:pt x="732" y="6801"/>
                        <a:pt x="881" y="6808"/>
                      </a:cubicBezTo>
                      <a:cubicBezTo>
                        <a:pt x="1034" y="6819"/>
                        <a:pt x="4351" y="6833"/>
                        <a:pt x="4834" y="6624"/>
                      </a:cubicBezTo>
                      <a:cubicBezTo>
                        <a:pt x="5317" y="6414"/>
                        <a:pt x="6936" y="3918"/>
                        <a:pt x="6936" y="3918"/>
                      </a:cubicBezTo>
                      <a:cubicBezTo>
                        <a:pt x="6936" y="3918"/>
                        <a:pt x="7114" y="5207"/>
                        <a:pt x="7295" y="5814"/>
                      </a:cubicBezTo>
                      <a:cubicBezTo>
                        <a:pt x="7476" y="6421"/>
                        <a:pt x="7430" y="6648"/>
                        <a:pt x="7430" y="6734"/>
                      </a:cubicBezTo>
                      <a:cubicBezTo>
                        <a:pt x="7430" y="6819"/>
                        <a:pt x="7533" y="6865"/>
                        <a:pt x="7522" y="6915"/>
                      </a:cubicBezTo>
                      <a:cubicBezTo>
                        <a:pt x="7515" y="6961"/>
                        <a:pt x="7312" y="7011"/>
                        <a:pt x="7352" y="7075"/>
                      </a:cubicBezTo>
                      <a:cubicBezTo>
                        <a:pt x="7391" y="7142"/>
                        <a:pt x="7163" y="7426"/>
                        <a:pt x="7135" y="7501"/>
                      </a:cubicBezTo>
                      <a:cubicBezTo>
                        <a:pt x="7106" y="7579"/>
                        <a:pt x="6006" y="10147"/>
                        <a:pt x="5956" y="10232"/>
                      </a:cubicBezTo>
                      <a:cubicBezTo>
                        <a:pt x="5910" y="10317"/>
                        <a:pt x="5803" y="10289"/>
                        <a:pt x="5768" y="10356"/>
                      </a:cubicBezTo>
                      <a:cubicBezTo>
                        <a:pt x="5729" y="10424"/>
                        <a:pt x="5803" y="10573"/>
                        <a:pt x="5785" y="10630"/>
                      </a:cubicBezTo>
                      <a:cubicBezTo>
                        <a:pt x="5768" y="10686"/>
                        <a:pt x="5604" y="10867"/>
                        <a:pt x="5654" y="10953"/>
                      </a:cubicBezTo>
                      <a:cubicBezTo>
                        <a:pt x="5700" y="11038"/>
                        <a:pt x="5959" y="11251"/>
                        <a:pt x="6194" y="11251"/>
                      </a:cubicBezTo>
                      <a:cubicBezTo>
                        <a:pt x="6432" y="11251"/>
                        <a:pt x="6510" y="11155"/>
                        <a:pt x="6556" y="11052"/>
                      </a:cubicBezTo>
                      <a:cubicBezTo>
                        <a:pt x="6602" y="10946"/>
                        <a:pt x="6766" y="10850"/>
                        <a:pt x="6801" y="10804"/>
                      </a:cubicBezTo>
                      <a:cubicBezTo>
                        <a:pt x="6840" y="10757"/>
                        <a:pt x="6829" y="10594"/>
                        <a:pt x="6908" y="10473"/>
                      </a:cubicBezTo>
                      <a:cubicBezTo>
                        <a:pt x="6982" y="10349"/>
                        <a:pt x="9312" y="7607"/>
                        <a:pt x="9415" y="7096"/>
                      </a:cubicBezTo>
                      <a:cubicBezTo>
                        <a:pt x="9518" y="6581"/>
                        <a:pt x="9195" y="1897"/>
                        <a:pt x="9138" y="1545"/>
                      </a:cubicBezTo>
                      <a:cubicBezTo>
                        <a:pt x="9081" y="1194"/>
                        <a:pt x="8456" y="0"/>
                        <a:pt x="8456" y="0"/>
                      </a:cubicBezTo>
                      <a:close/>
                    </a:path>
                  </a:pathLst>
                </a:custGeom>
                <a:solidFill>
                  <a:srgbClr val="F2D5D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0" name="Google Shape;2157;p31">
                  <a:extLst>
                    <a:ext uri="{FF2B5EF4-FFF2-40B4-BE49-F238E27FC236}">
                      <a16:creationId xmlns:a16="http://schemas.microsoft.com/office/drawing/2014/main" id="{6AC2D32E-28C9-4F73-A242-AD6A29C12F1C}"/>
                    </a:ext>
                  </a:extLst>
                </p:cNvPr>
                <p:cNvSpPr/>
                <p:nvPr/>
              </p:nvSpPr>
              <p:spPr>
                <a:xfrm>
                  <a:off x="4791198" y="3050027"/>
                  <a:ext cx="279065" cy="29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1826" extrusionOk="0">
                      <a:moveTo>
                        <a:pt x="36" y="1826"/>
                      </a:moveTo>
                      <a:cubicBezTo>
                        <a:pt x="29" y="1826"/>
                        <a:pt x="25" y="1826"/>
                        <a:pt x="22" y="1822"/>
                      </a:cubicBezTo>
                      <a:cubicBezTo>
                        <a:pt x="8" y="1815"/>
                        <a:pt x="0" y="1798"/>
                        <a:pt x="8" y="1783"/>
                      </a:cubicBezTo>
                      <a:cubicBezTo>
                        <a:pt x="196" y="1446"/>
                        <a:pt x="370" y="1016"/>
                        <a:pt x="370" y="1013"/>
                      </a:cubicBezTo>
                      <a:cubicBezTo>
                        <a:pt x="373" y="1006"/>
                        <a:pt x="377" y="998"/>
                        <a:pt x="384" y="995"/>
                      </a:cubicBezTo>
                      <a:cubicBezTo>
                        <a:pt x="998" y="690"/>
                        <a:pt x="1677" y="18"/>
                        <a:pt x="1684" y="11"/>
                      </a:cubicBezTo>
                      <a:cubicBezTo>
                        <a:pt x="1694" y="1"/>
                        <a:pt x="1716" y="1"/>
                        <a:pt x="1726" y="11"/>
                      </a:cubicBezTo>
                      <a:cubicBezTo>
                        <a:pt x="1737" y="22"/>
                        <a:pt x="1737" y="40"/>
                        <a:pt x="1726" y="54"/>
                      </a:cubicBezTo>
                      <a:cubicBezTo>
                        <a:pt x="1719" y="61"/>
                        <a:pt x="1041" y="729"/>
                        <a:pt x="420" y="1045"/>
                      </a:cubicBezTo>
                      <a:cubicBezTo>
                        <a:pt x="395" y="1112"/>
                        <a:pt x="235" y="1503"/>
                        <a:pt x="61" y="1812"/>
                      </a:cubicBezTo>
                      <a:cubicBezTo>
                        <a:pt x="54" y="1819"/>
                        <a:pt x="47" y="1826"/>
                        <a:pt x="36" y="1826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1" name="Google Shape;2158;p31">
                  <a:extLst>
                    <a:ext uri="{FF2B5EF4-FFF2-40B4-BE49-F238E27FC236}">
                      <a16:creationId xmlns:a16="http://schemas.microsoft.com/office/drawing/2014/main" id="{5F2559FA-1DAA-4D7D-9849-FC158CC1F4EC}"/>
                    </a:ext>
                  </a:extLst>
                </p:cNvPr>
                <p:cNvSpPr/>
                <p:nvPr/>
              </p:nvSpPr>
              <p:spPr>
                <a:xfrm>
                  <a:off x="4855587" y="2735791"/>
                  <a:ext cx="57805" cy="4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2963" extrusionOk="0">
                      <a:moveTo>
                        <a:pt x="86" y="2963"/>
                      </a:moveTo>
                      <a:cubicBezTo>
                        <a:pt x="86" y="2963"/>
                        <a:pt x="82" y="2959"/>
                        <a:pt x="82" y="2959"/>
                      </a:cubicBezTo>
                      <a:cubicBezTo>
                        <a:pt x="65" y="2955"/>
                        <a:pt x="54" y="2941"/>
                        <a:pt x="58" y="2924"/>
                      </a:cubicBezTo>
                      <a:cubicBezTo>
                        <a:pt x="299" y="1780"/>
                        <a:pt x="8" y="54"/>
                        <a:pt x="4" y="36"/>
                      </a:cubicBezTo>
                      <a:cubicBezTo>
                        <a:pt x="1" y="22"/>
                        <a:pt x="11" y="8"/>
                        <a:pt x="29" y="4"/>
                      </a:cubicBezTo>
                      <a:cubicBezTo>
                        <a:pt x="43" y="1"/>
                        <a:pt x="58" y="11"/>
                        <a:pt x="61" y="29"/>
                      </a:cubicBezTo>
                      <a:cubicBezTo>
                        <a:pt x="65" y="43"/>
                        <a:pt x="359" y="1780"/>
                        <a:pt x="118" y="2938"/>
                      </a:cubicBezTo>
                      <a:cubicBezTo>
                        <a:pt x="114" y="2952"/>
                        <a:pt x="100" y="2963"/>
                        <a:pt x="86" y="2963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2" name="Google Shape;2159;p31">
                  <a:extLst>
                    <a:ext uri="{FF2B5EF4-FFF2-40B4-BE49-F238E27FC236}">
                      <a16:creationId xmlns:a16="http://schemas.microsoft.com/office/drawing/2014/main" id="{A8C377D1-4BF8-4733-8558-F8875B7B8407}"/>
                    </a:ext>
                  </a:extLst>
                </p:cNvPr>
                <p:cNvSpPr/>
                <p:nvPr/>
              </p:nvSpPr>
              <p:spPr>
                <a:xfrm>
                  <a:off x="4878388" y="2735791"/>
                  <a:ext cx="81729" cy="24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511" extrusionOk="0">
                      <a:moveTo>
                        <a:pt x="36" y="1510"/>
                      </a:moveTo>
                      <a:cubicBezTo>
                        <a:pt x="26" y="1510"/>
                        <a:pt x="15" y="1507"/>
                        <a:pt x="12" y="1499"/>
                      </a:cubicBezTo>
                      <a:cubicBezTo>
                        <a:pt x="1" y="1485"/>
                        <a:pt x="4" y="1467"/>
                        <a:pt x="19" y="1457"/>
                      </a:cubicBezTo>
                      <a:cubicBezTo>
                        <a:pt x="111" y="1389"/>
                        <a:pt x="367" y="1190"/>
                        <a:pt x="402" y="1095"/>
                      </a:cubicBezTo>
                      <a:cubicBezTo>
                        <a:pt x="438" y="1009"/>
                        <a:pt x="360" y="416"/>
                        <a:pt x="299" y="36"/>
                      </a:cubicBezTo>
                      <a:cubicBezTo>
                        <a:pt x="296" y="22"/>
                        <a:pt x="306" y="4"/>
                        <a:pt x="320" y="4"/>
                      </a:cubicBezTo>
                      <a:cubicBezTo>
                        <a:pt x="338" y="1"/>
                        <a:pt x="352" y="11"/>
                        <a:pt x="356" y="29"/>
                      </a:cubicBezTo>
                      <a:cubicBezTo>
                        <a:pt x="370" y="125"/>
                        <a:pt x="509" y="992"/>
                        <a:pt x="459" y="1116"/>
                      </a:cubicBezTo>
                      <a:cubicBezTo>
                        <a:pt x="409" y="1244"/>
                        <a:pt x="90" y="1478"/>
                        <a:pt x="51" y="1507"/>
                      </a:cubicBezTo>
                      <a:cubicBezTo>
                        <a:pt x="47" y="1510"/>
                        <a:pt x="40" y="1510"/>
                        <a:pt x="36" y="1510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3" name="Google Shape;2160;p31">
                  <a:extLst>
                    <a:ext uri="{FF2B5EF4-FFF2-40B4-BE49-F238E27FC236}">
                      <a16:creationId xmlns:a16="http://schemas.microsoft.com/office/drawing/2014/main" id="{64FEBAAC-CAE8-4142-9892-9AD95F38D1EC}"/>
                    </a:ext>
                  </a:extLst>
                </p:cNvPr>
                <p:cNvSpPr/>
                <p:nvPr/>
              </p:nvSpPr>
              <p:spPr>
                <a:xfrm>
                  <a:off x="4476481" y="3031241"/>
                  <a:ext cx="207132" cy="135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843" extrusionOk="0">
                      <a:moveTo>
                        <a:pt x="1257" y="842"/>
                      </a:moveTo>
                      <a:cubicBezTo>
                        <a:pt x="1250" y="842"/>
                        <a:pt x="1243" y="838"/>
                        <a:pt x="1236" y="835"/>
                      </a:cubicBezTo>
                      <a:cubicBezTo>
                        <a:pt x="533" y="221"/>
                        <a:pt x="29" y="64"/>
                        <a:pt x="21" y="64"/>
                      </a:cubicBezTo>
                      <a:cubicBezTo>
                        <a:pt x="7" y="57"/>
                        <a:pt x="0" y="43"/>
                        <a:pt x="4" y="25"/>
                      </a:cubicBezTo>
                      <a:cubicBezTo>
                        <a:pt x="7" y="11"/>
                        <a:pt x="25" y="0"/>
                        <a:pt x="39" y="7"/>
                      </a:cubicBezTo>
                      <a:cubicBezTo>
                        <a:pt x="61" y="15"/>
                        <a:pt x="561" y="167"/>
                        <a:pt x="1275" y="792"/>
                      </a:cubicBezTo>
                      <a:cubicBezTo>
                        <a:pt x="1289" y="803"/>
                        <a:pt x="1289" y="821"/>
                        <a:pt x="1279" y="831"/>
                      </a:cubicBezTo>
                      <a:cubicBezTo>
                        <a:pt x="1275" y="838"/>
                        <a:pt x="1264" y="842"/>
                        <a:pt x="1257" y="842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4" name="Google Shape;2161;p31">
                  <a:extLst>
                    <a:ext uri="{FF2B5EF4-FFF2-40B4-BE49-F238E27FC236}">
                      <a16:creationId xmlns:a16="http://schemas.microsoft.com/office/drawing/2014/main" id="{333C7ABC-3D3D-4C7A-80C3-6B33D8D27211}"/>
                    </a:ext>
                  </a:extLst>
                </p:cNvPr>
                <p:cNvSpPr/>
                <p:nvPr/>
              </p:nvSpPr>
              <p:spPr>
                <a:xfrm>
                  <a:off x="4526579" y="3031241"/>
                  <a:ext cx="211787" cy="158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985" extrusionOk="0">
                      <a:moveTo>
                        <a:pt x="1286" y="984"/>
                      </a:moveTo>
                      <a:cubicBezTo>
                        <a:pt x="1276" y="984"/>
                        <a:pt x="1265" y="981"/>
                        <a:pt x="1261" y="973"/>
                      </a:cubicBezTo>
                      <a:cubicBezTo>
                        <a:pt x="892" y="434"/>
                        <a:pt x="29" y="64"/>
                        <a:pt x="22" y="61"/>
                      </a:cubicBezTo>
                      <a:cubicBezTo>
                        <a:pt x="4" y="57"/>
                        <a:pt x="1" y="39"/>
                        <a:pt x="4" y="22"/>
                      </a:cubicBezTo>
                      <a:cubicBezTo>
                        <a:pt x="11" y="7"/>
                        <a:pt x="29" y="0"/>
                        <a:pt x="43" y="7"/>
                      </a:cubicBezTo>
                      <a:cubicBezTo>
                        <a:pt x="79" y="22"/>
                        <a:pt x="928" y="387"/>
                        <a:pt x="1308" y="938"/>
                      </a:cubicBezTo>
                      <a:cubicBezTo>
                        <a:pt x="1318" y="952"/>
                        <a:pt x="1315" y="970"/>
                        <a:pt x="1300" y="981"/>
                      </a:cubicBezTo>
                      <a:cubicBezTo>
                        <a:pt x="1297" y="984"/>
                        <a:pt x="1290" y="984"/>
                        <a:pt x="1286" y="984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5" name="Google Shape;2162;p31">
                  <a:extLst>
                    <a:ext uri="{FF2B5EF4-FFF2-40B4-BE49-F238E27FC236}">
                      <a16:creationId xmlns:a16="http://schemas.microsoft.com/office/drawing/2014/main" id="{000DC60B-A272-4F83-ABB5-67B6AF61D7FB}"/>
                    </a:ext>
                  </a:extLst>
                </p:cNvPr>
                <p:cNvSpPr/>
                <p:nvPr/>
              </p:nvSpPr>
              <p:spPr>
                <a:xfrm>
                  <a:off x="4960601" y="3012936"/>
                  <a:ext cx="172288" cy="15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957" extrusionOk="0">
                      <a:moveTo>
                        <a:pt x="32" y="956"/>
                      </a:moveTo>
                      <a:cubicBezTo>
                        <a:pt x="22" y="956"/>
                        <a:pt x="14" y="952"/>
                        <a:pt x="7" y="942"/>
                      </a:cubicBezTo>
                      <a:cubicBezTo>
                        <a:pt x="0" y="928"/>
                        <a:pt x="4" y="910"/>
                        <a:pt x="18" y="903"/>
                      </a:cubicBezTo>
                      <a:cubicBezTo>
                        <a:pt x="483" y="633"/>
                        <a:pt x="1012" y="22"/>
                        <a:pt x="1016" y="15"/>
                      </a:cubicBezTo>
                      <a:cubicBezTo>
                        <a:pt x="1027" y="4"/>
                        <a:pt x="1044" y="1"/>
                        <a:pt x="1059" y="11"/>
                      </a:cubicBezTo>
                      <a:cubicBezTo>
                        <a:pt x="1069" y="22"/>
                        <a:pt x="1073" y="43"/>
                        <a:pt x="1062" y="54"/>
                      </a:cubicBezTo>
                      <a:cubicBezTo>
                        <a:pt x="1055" y="61"/>
                        <a:pt x="522" y="679"/>
                        <a:pt x="46" y="952"/>
                      </a:cubicBezTo>
                      <a:cubicBezTo>
                        <a:pt x="43" y="956"/>
                        <a:pt x="39" y="956"/>
                        <a:pt x="32" y="956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6" name="Google Shape;2163;p31">
                  <a:extLst>
                    <a:ext uri="{FF2B5EF4-FFF2-40B4-BE49-F238E27FC236}">
                      <a16:creationId xmlns:a16="http://schemas.microsoft.com/office/drawing/2014/main" id="{FD475A59-CA2B-406C-A441-B63F7F84C354}"/>
                    </a:ext>
                  </a:extLst>
                </p:cNvPr>
                <p:cNvSpPr/>
                <p:nvPr/>
              </p:nvSpPr>
              <p:spPr>
                <a:xfrm>
                  <a:off x="4288292" y="3505727"/>
                  <a:ext cx="63424" cy="132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828" extrusionOk="0">
                      <a:moveTo>
                        <a:pt x="359" y="828"/>
                      </a:moveTo>
                      <a:cubicBezTo>
                        <a:pt x="355" y="828"/>
                        <a:pt x="348" y="828"/>
                        <a:pt x="345" y="824"/>
                      </a:cubicBezTo>
                      <a:cubicBezTo>
                        <a:pt x="0" y="618"/>
                        <a:pt x="25" y="53"/>
                        <a:pt x="25" y="28"/>
                      </a:cubicBezTo>
                      <a:cubicBezTo>
                        <a:pt x="25" y="14"/>
                        <a:pt x="39" y="0"/>
                        <a:pt x="57" y="0"/>
                      </a:cubicBezTo>
                      <a:cubicBezTo>
                        <a:pt x="75" y="0"/>
                        <a:pt x="85" y="14"/>
                        <a:pt x="85" y="32"/>
                      </a:cubicBezTo>
                      <a:cubicBezTo>
                        <a:pt x="85" y="39"/>
                        <a:pt x="61" y="586"/>
                        <a:pt x="373" y="774"/>
                      </a:cubicBezTo>
                      <a:cubicBezTo>
                        <a:pt x="387" y="781"/>
                        <a:pt x="394" y="799"/>
                        <a:pt x="384" y="813"/>
                      </a:cubicBezTo>
                      <a:cubicBezTo>
                        <a:pt x="380" y="824"/>
                        <a:pt x="370" y="828"/>
                        <a:pt x="359" y="828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7" name="Google Shape;2164;p31">
                  <a:extLst>
                    <a:ext uri="{FF2B5EF4-FFF2-40B4-BE49-F238E27FC236}">
                      <a16:creationId xmlns:a16="http://schemas.microsoft.com/office/drawing/2014/main" id="{DE94FC2A-6235-4FD9-BB84-45CC21B2106E}"/>
                    </a:ext>
                  </a:extLst>
                </p:cNvPr>
                <p:cNvSpPr/>
                <p:nvPr/>
              </p:nvSpPr>
              <p:spPr>
                <a:xfrm>
                  <a:off x="4316713" y="3505727"/>
                  <a:ext cx="24085" cy="10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647" extrusionOk="0">
                      <a:moveTo>
                        <a:pt x="114" y="646"/>
                      </a:moveTo>
                      <a:cubicBezTo>
                        <a:pt x="104" y="646"/>
                        <a:pt x="93" y="639"/>
                        <a:pt x="90" y="629"/>
                      </a:cubicBezTo>
                      <a:cubicBezTo>
                        <a:pt x="22" y="448"/>
                        <a:pt x="1" y="50"/>
                        <a:pt x="1" y="32"/>
                      </a:cubicBezTo>
                      <a:cubicBezTo>
                        <a:pt x="1" y="14"/>
                        <a:pt x="11" y="0"/>
                        <a:pt x="29" y="0"/>
                      </a:cubicBezTo>
                      <a:cubicBezTo>
                        <a:pt x="47" y="0"/>
                        <a:pt x="58" y="14"/>
                        <a:pt x="61" y="28"/>
                      </a:cubicBezTo>
                      <a:cubicBezTo>
                        <a:pt x="61" y="32"/>
                        <a:pt x="79" y="433"/>
                        <a:pt x="143" y="607"/>
                      </a:cubicBezTo>
                      <a:cubicBezTo>
                        <a:pt x="150" y="625"/>
                        <a:pt x="143" y="639"/>
                        <a:pt x="125" y="646"/>
                      </a:cubicBezTo>
                      <a:cubicBezTo>
                        <a:pt x="122" y="646"/>
                        <a:pt x="118" y="646"/>
                        <a:pt x="114" y="646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8" name="Google Shape;2165;p31">
                  <a:extLst>
                    <a:ext uri="{FF2B5EF4-FFF2-40B4-BE49-F238E27FC236}">
                      <a16:creationId xmlns:a16="http://schemas.microsoft.com/office/drawing/2014/main" id="{9B249F6A-34D3-4F16-825F-221B1787E2FF}"/>
                    </a:ext>
                  </a:extLst>
                </p:cNvPr>
                <p:cNvSpPr/>
                <p:nvPr/>
              </p:nvSpPr>
              <p:spPr>
                <a:xfrm>
                  <a:off x="4892197" y="3781105"/>
                  <a:ext cx="133592" cy="52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28" extrusionOk="0">
                      <a:moveTo>
                        <a:pt x="799" y="327"/>
                      </a:moveTo>
                      <a:cubicBezTo>
                        <a:pt x="799" y="327"/>
                        <a:pt x="799" y="327"/>
                        <a:pt x="796" y="327"/>
                      </a:cubicBezTo>
                      <a:cubicBezTo>
                        <a:pt x="369" y="270"/>
                        <a:pt x="32" y="68"/>
                        <a:pt x="18" y="57"/>
                      </a:cubicBezTo>
                      <a:cubicBezTo>
                        <a:pt x="4" y="50"/>
                        <a:pt x="0" y="32"/>
                        <a:pt x="7" y="18"/>
                      </a:cubicBezTo>
                      <a:cubicBezTo>
                        <a:pt x="14" y="4"/>
                        <a:pt x="36" y="0"/>
                        <a:pt x="46" y="7"/>
                      </a:cubicBezTo>
                      <a:cubicBezTo>
                        <a:pt x="50" y="11"/>
                        <a:pt x="391" y="213"/>
                        <a:pt x="806" y="270"/>
                      </a:cubicBezTo>
                      <a:cubicBezTo>
                        <a:pt x="820" y="270"/>
                        <a:pt x="831" y="284"/>
                        <a:pt x="831" y="302"/>
                      </a:cubicBezTo>
                      <a:cubicBezTo>
                        <a:pt x="828" y="316"/>
                        <a:pt x="817" y="327"/>
                        <a:pt x="799" y="327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79" name="Google Shape;2166;p31">
                  <a:extLst>
                    <a:ext uri="{FF2B5EF4-FFF2-40B4-BE49-F238E27FC236}">
                      <a16:creationId xmlns:a16="http://schemas.microsoft.com/office/drawing/2014/main" id="{52E28EF7-22E2-48C6-8067-983EB9B22087}"/>
                    </a:ext>
                  </a:extLst>
                </p:cNvPr>
                <p:cNvSpPr/>
                <p:nvPr/>
              </p:nvSpPr>
              <p:spPr>
                <a:xfrm>
                  <a:off x="4880155" y="3843888"/>
                  <a:ext cx="109025" cy="12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79" extrusionOk="0">
                      <a:moveTo>
                        <a:pt x="349" y="78"/>
                      </a:moveTo>
                      <a:cubicBezTo>
                        <a:pt x="167" y="78"/>
                        <a:pt x="29" y="60"/>
                        <a:pt x="25" y="60"/>
                      </a:cubicBezTo>
                      <a:cubicBezTo>
                        <a:pt x="11" y="57"/>
                        <a:pt x="1" y="43"/>
                        <a:pt x="1" y="28"/>
                      </a:cubicBezTo>
                      <a:cubicBezTo>
                        <a:pt x="4" y="11"/>
                        <a:pt x="18" y="0"/>
                        <a:pt x="32" y="0"/>
                      </a:cubicBezTo>
                      <a:cubicBezTo>
                        <a:pt x="36" y="0"/>
                        <a:pt x="338" y="39"/>
                        <a:pt x="643" y="0"/>
                      </a:cubicBezTo>
                      <a:cubicBezTo>
                        <a:pt x="661" y="0"/>
                        <a:pt x="675" y="11"/>
                        <a:pt x="679" y="28"/>
                      </a:cubicBezTo>
                      <a:cubicBezTo>
                        <a:pt x="679" y="43"/>
                        <a:pt x="668" y="57"/>
                        <a:pt x="650" y="60"/>
                      </a:cubicBezTo>
                      <a:cubicBezTo>
                        <a:pt x="547" y="71"/>
                        <a:pt x="441" y="78"/>
                        <a:pt x="349" y="78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0" name="Google Shape;2167;p31">
                  <a:extLst>
                    <a:ext uri="{FF2B5EF4-FFF2-40B4-BE49-F238E27FC236}">
                      <a16:creationId xmlns:a16="http://schemas.microsoft.com/office/drawing/2014/main" id="{65600A7B-CF76-4FD3-9EE7-94847CD8300D}"/>
                    </a:ext>
                  </a:extLst>
                </p:cNvPr>
                <p:cNvSpPr/>
                <p:nvPr/>
              </p:nvSpPr>
              <p:spPr>
                <a:xfrm>
                  <a:off x="3686153" y="2758110"/>
                  <a:ext cx="899336" cy="1005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6262" extrusionOk="0">
                      <a:moveTo>
                        <a:pt x="5466" y="281"/>
                      </a:moveTo>
                      <a:cubicBezTo>
                        <a:pt x="5462" y="281"/>
                        <a:pt x="5458" y="281"/>
                        <a:pt x="5455" y="277"/>
                      </a:cubicBezTo>
                      <a:cubicBezTo>
                        <a:pt x="5441" y="270"/>
                        <a:pt x="5434" y="252"/>
                        <a:pt x="5441" y="238"/>
                      </a:cubicBezTo>
                      <a:cubicBezTo>
                        <a:pt x="5497" y="110"/>
                        <a:pt x="5540" y="22"/>
                        <a:pt x="5540" y="22"/>
                      </a:cubicBezTo>
                      <a:cubicBezTo>
                        <a:pt x="5547" y="7"/>
                        <a:pt x="5565" y="0"/>
                        <a:pt x="5579" y="7"/>
                      </a:cubicBezTo>
                      <a:cubicBezTo>
                        <a:pt x="5593" y="14"/>
                        <a:pt x="5600" y="32"/>
                        <a:pt x="5593" y="46"/>
                      </a:cubicBezTo>
                      <a:cubicBezTo>
                        <a:pt x="5593" y="46"/>
                        <a:pt x="5551" y="135"/>
                        <a:pt x="5494" y="263"/>
                      </a:cubicBezTo>
                      <a:cubicBezTo>
                        <a:pt x="5487" y="274"/>
                        <a:pt x="5476" y="281"/>
                        <a:pt x="5466" y="281"/>
                      </a:cubicBezTo>
                      <a:close/>
                      <a:moveTo>
                        <a:pt x="5295" y="657"/>
                      </a:moveTo>
                      <a:cubicBezTo>
                        <a:pt x="5292" y="657"/>
                        <a:pt x="5284" y="657"/>
                        <a:pt x="5281" y="657"/>
                      </a:cubicBezTo>
                      <a:cubicBezTo>
                        <a:pt x="5267" y="650"/>
                        <a:pt x="5260" y="632"/>
                        <a:pt x="5267" y="618"/>
                      </a:cubicBezTo>
                      <a:cubicBezTo>
                        <a:pt x="5299" y="544"/>
                        <a:pt x="5334" y="469"/>
                        <a:pt x="5366" y="402"/>
                      </a:cubicBezTo>
                      <a:cubicBezTo>
                        <a:pt x="5373" y="387"/>
                        <a:pt x="5391" y="380"/>
                        <a:pt x="5405" y="387"/>
                      </a:cubicBezTo>
                      <a:cubicBezTo>
                        <a:pt x="5419" y="394"/>
                        <a:pt x="5426" y="409"/>
                        <a:pt x="5419" y="426"/>
                      </a:cubicBezTo>
                      <a:cubicBezTo>
                        <a:pt x="5387" y="494"/>
                        <a:pt x="5355" y="568"/>
                        <a:pt x="5320" y="639"/>
                      </a:cubicBezTo>
                      <a:cubicBezTo>
                        <a:pt x="5316" y="654"/>
                        <a:pt x="5306" y="657"/>
                        <a:pt x="5295" y="657"/>
                      </a:cubicBezTo>
                      <a:close/>
                      <a:moveTo>
                        <a:pt x="5125" y="1037"/>
                      </a:moveTo>
                      <a:cubicBezTo>
                        <a:pt x="5121" y="1037"/>
                        <a:pt x="5117" y="1037"/>
                        <a:pt x="5114" y="1037"/>
                      </a:cubicBezTo>
                      <a:cubicBezTo>
                        <a:pt x="5100" y="1030"/>
                        <a:pt x="5093" y="1012"/>
                        <a:pt x="5100" y="998"/>
                      </a:cubicBezTo>
                      <a:cubicBezTo>
                        <a:pt x="5125" y="934"/>
                        <a:pt x="5160" y="860"/>
                        <a:pt x="5196" y="778"/>
                      </a:cubicBezTo>
                      <a:cubicBezTo>
                        <a:pt x="5199" y="764"/>
                        <a:pt x="5217" y="757"/>
                        <a:pt x="5235" y="764"/>
                      </a:cubicBezTo>
                      <a:cubicBezTo>
                        <a:pt x="5249" y="771"/>
                        <a:pt x="5256" y="789"/>
                        <a:pt x="5249" y="803"/>
                      </a:cubicBezTo>
                      <a:cubicBezTo>
                        <a:pt x="5213" y="881"/>
                        <a:pt x="5181" y="956"/>
                        <a:pt x="5153" y="1019"/>
                      </a:cubicBezTo>
                      <a:cubicBezTo>
                        <a:pt x="5149" y="1030"/>
                        <a:pt x="5139" y="1037"/>
                        <a:pt x="5125" y="1037"/>
                      </a:cubicBezTo>
                      <a:close/>
                      <a:moveTo>
                        <a:pt x="5029" y="1439"/>
                      </a:moveTo>
                      <a:lnTo>
                        <a:pt x="5029" y="1439"/>
                      </a:lnTo>
                      <a:cubicBezTo>
                        <a:pt x="5011" y="1439"/>
                        <a:pt x="5000" y="1424"/>
                        <a:pt x="5000" y="1407"/>
                      </a:cubicBezTo>
                      <a:cubicBezTo>
                        <a:pt x="5000" y="1304"/>
                        <a:pt x="5011" y="1225"/>
                        <a:pt x="5029" y="1165"/>
                      </a:cubicBezTo>
                      <a:cubicBezTo>
                        <a:pt x="5036" y="1151"/>
                        <a:pt x="5054" y="1140"/>
                        <a:pt x="5068" y="1147"/>
                      </a:cubicBezTo>
                      <a:cubicBezTo>
                        <a:pt x="5082" y="1151"/>
                        <a:pt x="5093" y="1169"/>
                        <a:pt x="5086" y="1183"/>
                      </a:cubicBezTo>
                      <a:cubicBezTo>
                        <a:pt x="5086" y="1183"/>
                        <a:pt x="5086" y="1186"/>
                        <a:pt x="5086" y="1186"/>
                      </a:cubicBezTo>
                      <a:cubicBezTo>
                        <a:pt x="5068" y="1236"/>
                        <a:pt x="5057" y="1311"/>
                        <a:pt x="5057" y="1407"/>
                      </a:cubicBezTo>
                      <a:cubicBezTo>
                        <a:pt x="5057" y="1424"/>
                        <a:pt x="5043" y="1439"/>
                        <a:pt x="5029" y="1439"/>
                      </a:cubicBezTo>
                      <a:close/>
                      <a:moveTo>
                        <a:pt x="5018" y="1826"/>
                      </a:moveTo>
                      <a:cubicBezTo>
                        <a:pt x="5007" y="1826"/>
                        <a:pt x="4997" y="1819"/>
                        <a:pt x="4993" y="1811"/>
                      </a:cubicBezTo>
                      <a:cubicBezTo>
                        <a:pt x="4983" y="1797"/>
                        <a:pt x="4986" y="1779"/>
                        <a:pt x="5000" y="1769"/>
                      </a:cubicBezTo>
                      <a:cubicBezTo>
                        <a:pt x="5011" y="1765"/>
                        <a:pt x="5018" y="1762"/>
                        <a:pt x="5025" y="1758"/>
                      </a:cubicBezTo>
                      <a:cubicBezTo>
                        <a:pt x="5022" y="1723"/>
                        <a:pt x="5011" y="1662"/>
                        <a:pt x="5007" y="1588"/>
                      </a:cubicBezTo>
                      <a:cubicBezTo>
                        <a:pt x="5004" y="1570"/>
                        <a:pt x="5018" y="1556"/>
                        <a:pt x="5032" y="1556"/>
                      </a:cubicBezTo>
                      <a:cubicBezTo>
                        <a:pt x="5050" y="1556"/>
                        <a:pt x="5064" y="1566"/>
                        <a:pt x="5064" y="1584"/>
                      </a:cubicBezTo>
                      <a:cubicBezTo>
                        <a:pt x="5075" y="1687"/>
                        <a:pt x="5086" y="1769"/>
                        <a:pt x="5086" y="1769"/>
                      </a:cubicBezTo>
                      <a:cubicBezTo>
                        <a:pt x="5089" y="1787"/>
                        <a:pt x="5078" y="1801"/>
                        <a:pt x="5064" y="1804"/>
                      </a:cubicBezTo>
                      <a:cubicBezTo>
                        <a:pt x="5064" y="1804"/>
                        <a:pt x="5050" y="1808"/>
                        <a:pt x="5032" y="1819"/>
                      </a:cubicBezTo>
                      <a:cubicBezTo>
                        <a:pt x="5029" y="1822"/>
                        <a:pt x="5022" y="1826"/>
                        <a:pt x="5018" y="1826"/>
                      </a:cubicBezTo>
                      <a:close/>
                      <a:moveTo>
                        <a:pt x="4862" y="2199"/>
                      </a:moveTo>
                      <a:cubicBezTo>
                        <a:pt x="4858" y="2199"/>
                        <a:pt x="4858" y="2199"/>
                        <a:pt x="4855" y="2199"/>
                      </a:cubicBezTo>
                      <a:cubicBezTo>
                        <a:pt x="4837" y="2195"/>
                        <a:pt x="4830" y="2177"/>
                        <a:pt x="4833" y="2163"/>
                      </a:cubicBezTo>
                      <a:cubicBezTo>
                        <a:pt x="4862" y="2042"/>
                        <a:pt x="4880" y="1961"/>
                        <a:pt x="4887" y="1936"/>
                      </a:cubicBezTo>
                      <a:lnTo>
                        <a:pt x="4890" y="1929"/>
                      </a:lnTo>
                      <a:cubicBezTo>
                        <a:pt x="4894" y="1914"/>
                        <a:pt x="4912" y="1904"/>
                        <a:pt x="4926" y="1907"/>
                      </a:cubicBezTo>
                      <a:cubicBezTo>
                        <a:pt x="4940" y="1914"/>
                        <a:pt x="4951" y="1929"/>
                        <a:pt x="4947" y="1946"/>
                      </a:cubicBezTo>
                      <a:lnTo>
                        <a:pt x="4943" y="1953"/>
                      </a:lnTo>
                      <a:cubicBezTo>
                        <a:pt x="4936" y="1978"/>
                        <a:pt x="4919" y="2056"/>
                        <a:pt x="4890" y="2177"/>
                      </a:cubicBezTo>
                      <a:cubicBezTo>
                        <a:pt x="4887" y="2188"/>
                        <a:pt x="4876" y="2199"/>
                        <a:pt x="4862" y="2199"/>
                      </a:cubicBezTo>
                      <a:close/>
                      <a:moveTo>
                        <a:pt x="4766" y="2603"/>
                      </a:moveTo>
                      <a:cubicBezTo>
                        <a:pt x="4762" y="2603"/>
                        <a:pt x="4762" y="2603"/>
                        <a:pt x="4759" y="2603"/>
                      </a:cubicBezTo>
                      <a:cubicBezTo>
                        <a:pt x="4745" y="2600"/>
                        <a:pt x="4734" y="2582"/>
                        <a:pt x="4737" y="2568"/>
                      </a:cubicBezTo>
                      <a:lnTo>
                        <a:pt x="4791" y="2333"/>
                      </a:lnTo>
                      <a:cubicBezTo>
                        <a:pt x="4794" y="2319"/>
                        <a:pt x="4812" y="2309"/>
                        <a:pt x="4826" y="2312"/>
                      </a:cubicBezTo>
                      <a:cubicBezTo>
                        <a:pt x="4844" y="2316"/>
                        <a:pt x="4851" y="2333"/>
                        <a:pt x="4848" y="2348"/>
                      </a:cubicBezTo>
                      <a:lnTo>
                        <a:pt x="4794" y="2579"/>
                      </a:lnTo>
                      <a:cubicBezTo>
                        <a:pt x="4791" y="2593"/>
                        <a:pt x="4780" y="2603"/>
                        <a:pt x="4766" y="2603"/>
                      </a:cubicBezTo>
                      <a:close/>
                      <a:moveTo>
                        <a:pt x="4670" y="3008"/>
                      </a:moveTo>
                      <a:cubicBezTo>
                        <a:pt x="4670" y="3008"/>
                        <a:pt x="4666" y="3008"/>
                        <a:pt x="4663" y="3005"/>
                      </a:cubicBezTo>
                      <a:cubicBezTo>
                        <a:pt x="4649" y="3001"/>
                        <a:pt x="4638" y="2987"/>
                        <a:pt x="4642" y="2969"/>
                      </a:cubicBezTo>
                      <a:lnTo>
                        <a:pt x="4695" y="2738"/>
                      </a:lnTo>
                      <a:cubicBezTo>
                        <a:pt x="4698" y="2724"/>
                        <a:pt x="4716" y="2713"/>
                        <a:pt x="4730" y="2717"/>
                      </a:cubicBezTo>
                      <a:cubicBezTo>
                        <a:pt x="4748" y="2721"/>
                        <a:pt x="4759" y="2738"/>
                        <a:pt x="4755" y="2753"/>
                      </a:cubicBezTo>
                      <a:lnTo>
                        <a:pt x="4698" y="2983"/>
                      </a:lnTo>
                      <a:cubicBezTo>
                        <a:pt x="4695" y="2998"/>
                        <a:pt x="4684" y="3008"/>
                        <a:pt x="4670" y="3008"/>
                      </a:cubicBezTo>
                      <a:close/>
                      <a:moveTo>
                        <a:pt x="4574" y="3410"/>
                      </a:moveTo>
                      <a:cubicBezTo>
                        <a:pt x="4574" y="3410"/>
                        <a:pt x="4571" y="3410"/>
                        <a:pt x="4567" y="3410"/>
                      </a:cubicBezTo>
                      <a:cubicBezTo>
                        <a:pt x="4553" y="3406"/>
                        <a:pt x="4542" y="3392"/>
                        <a:pt x="4546" y="3374"/>
                      </a:cubicBezTo>
                      <a:lnTo>
                        <a:pt x="4603" y="3143"/>
                      </a:lnTo>
                      <a:cubicBezTo>
                        <a:pt x="4606" y="3129"/>
                        <a:pt x="4620" y="3118"/>
                        <a:pt x="4638" y="3122"/>
                      </a:cubicBezTo>
                      <a:cubicBezTo>
                        <a:pt x="4652" y="3125"/>
                        <a:pt x="4663" y="3140"/>
                        <a:pt x="4659" y="3157"/>
                      </a:cubicBezTo>
                      <a:lnTo>
                        <a:pt x="4603" y="3388"/>
                      </a:lnTo>
                      <a:cubicBezTo>
                        <a:pt x="4603" y="3402"/>
                        <a:pt x="4588" y="3410"/>
                        <a:pt x="4574" y="3410"/>
                      </a:cubicBezTo>
                      <a:close/>
                      <a:moveTo>
                        <a:pt x="4478" y="3814"/>
                      </a:moveTo>
                      <a:cubicBezTo>
                        <a:pt x="4478" y="3814"/>
                        <a:pt x="4475" y="3814"/>
                        <a:pt x="4475" y="3814"/>
                      </a:cubicBezTo>
                      <a:cubicBezTo>
                        <a:pt x="4457" y="3811"/>
                        <a:pt x="4446" y="3793"/>
                        <a:pt x="4450" y="3779"/>
                      </a:cubicBezTo>
                      <a:lnTo>
                        <a:pt x="4507" y="3548"/>
                      </a:lnTo>
                      <a:cubicBezTo>
                        <a:pt x="4510" y="3530"/>
                        <a:pt x="4524" y="3523"/>
                        <a:pt x="4542" y="3527"/>
                      </a:cubicBezTo>
                      <a:cubicBezTo>
                        <a:pt x="4556" y="3530"/>
                        <a:pt x="4567" y="3544"/>
                        <a:pt x="4563" y="3562"/>
                      </a:cubicBezTo>
                      <a:lnTo>
                        <a:pt x="4510" y="3793"/>
                      </a:lnTo>
                      <a:cubicBezTo>
                        <a:pt x="4507" y="3807"/>
                        <a:pt x="4492" y="3814"/>
                        <a:pt x="4478" y="3814"/>
                      </a:cubicBezTo>
                      <a:close/>
                      <a:moveTo>
                        <a:pt x="4382" y="4219"/>
                      </a:moveTo>
                      <a:cubicBezTo>
                        <a:pt x="4382" y="4219"/>
                        <a:pt x="4379" y="4219"/>
                        <a:pt x="4375" y="4219"/>
                      </a:cubicBezTo>
                      <a:cubicBezTo>
                        <a:pt x="4361" y="4216"/>
                        <a:pt x="4350" y="4198"/>
                        <a:pt x="4354" y="4184"/>
                      </a:cubicBezTo>
                      <a:cubicBezTo>
                        <a:pt x="4368" y="4123"/>
                        <a:pt x="4389" y="4045"/>
                        <a:pt x="4411" y="3953"/>
                      </a:cubicBezTo>
                      <a:cubicBezTo>
                        <a:pt x="4414" y="3935"/>
                        <a:pt x="4429" y="3928"/>
                        <a:pt x="4446" y="3932"/>
                      </a:cubicBezTo>
                      <a:cubicBezTo>
                        <a:pt x="4460" y="3935"/>
                        <a:pt x="4471" y="3949"/>
                        <a:pt x="4468" y="3967"/>
                      </a:cubicBezTo>
                      <a:cubicBezTo>
                        <a:pt x="4446" y="4059"/>
                        <a:pt x="4425" y="4138"/>
                        <a:pt x="4411" y="4198"/>
                      </a:cubicBezTo>
                      <a:cubicBezTo>
                        <a:pt x="4407" y="4209"/>
                        <a:pt x="4397" y="4219"/>
                        <a:pt x="4382" y="4219"/>
                      </a:cubicBezTo>
                      <a:close/>
                      <a:moveTo>
                        <a:pt x="4230" y="4603"/>
                      </a:moveTo>
                      <a:cubicBezTo>
                        <a:pt x="4223" y="4603"/>
                        <a:pt x="4219" y="4603"/>
                        <a:pt x="4215" y="4599"/>
                      </a:cubicBezTo>
                      <a:cubicBezTo>
                        <a:pt x="4201" y="4592"/>
                        <a:pt x="4194" y="4574"/>
                        <a:pt x="4201" y="4560"/>
                      </a:cubicBezTo>
                      <a:lnTo>
                        <a:pt x="4219" y="4525"/>
                      </a:lnTo>
                      <a:cubicBezTo>
                        <a:pt x="4251" y="4468"/>
                        <a:pt x="4283" y="4407"/>
                        <a:pt x="4308" y="4351"/>
                      </a:cubicBezTo>
                      <a:cubicBezTo>
                        <a:pt x="4311" y="4336"/>
                        <a:pt x="4329" y="4326"/>
                        <a:pt x="4343" y="4333"/>
                      </a:cubicBezTo>
                      <a:cubicBezTo>
                        <a:pt x="4361" y="4340"/>
                        <a:pt x="4368" y="4358"/>
                        <a:pt x="4361" y="4372"/>
                      </a:cubicBezTo>
                      <a:cubicBezTo>
                        <a:pt x="4336" y="4436"/>
                        <a:pt x="4304" y="4496"/>
                        <a:pt x="4272" y="4553"/>
                      </a:cubicBezTo>
                      <a:lnTo>
                        <a:pt x="4255" y="4589"/>
                      </a:lnTo>
                      <a:cubicBezTo>
                        <a:pt x="4251" y="4596"/>
                        <a:pt x="4240" y="4603"/>
                        <a:pt x="4230" y="4603"/>
                      </a:cubicBezTo>
                      <a:close/>
                      <a:moveTo>
                        <a:pt x="4134" y="5001"/>
                      </a:moveTo>
                      <a:cubicBezTo>
                        <a:pt x="4130" y="5001"/>
                        <a:pt x="4127" y="5001"/>
                        <a:pt x="4123" y="5001"/>
                      </a:cubicBezTo>
                      <a:cubicBezTo>
                        <a:pt x="4109" y="4993"/>
                        <a:pt x="4098" y="4979"/>
                        <a:pt x="4105" y="4961"/>
                      </a:cubicBezTo>
                      <a:cubicBezTo>
                        <a:pt x="4120" y="4908"/>
                        <a:pt x="4137" y="4827"/>
                        <a:pt x="4137" y="4770"/>
                      </a:cubicBezTo>
                      <a:cubicBezTo>
                        <a:pt x="4137" y="4759"/>
                        <a:pt x="4137" y="4752"/>
                        <a:pt x="4137" y="4745"/>
                      </a:cubicBezTo>
                      <a:cubicBezTo>
                        <a:pt x="4137" y="4745"/>
                        <a:pt x="4137" y="4738"/>
                        <a:pt x="4137" y="4738"/>
                      </a:cubicBezTo>
                      <a:cubicBezTo>
                        <a:pt x="4137" y="4724"/>
                        <a:pt x="4148" y="4709"/>
                        <a:pt x="4166" y="4709"/>
                      </a:cubicBezTo>
                      <a:cubicBezTo>
                        <a:pt x="4180" y="4709"/>
                        <a:pt x="4194" y="4720"/>
                        <a:pt x="4194" y="4738"/>
                      </a:cubicBezTo>
                      <a:lnTo>
                        <a:pt x="4166" y="4738"/>
                      </a:lnTo>
                      <a:lnTo>
                        <a:pt x="4194" y="4741"/>
                      </a:lnTo>
                      <a:cubicBezTo>
                        <a:pt x="4198" y="4748"/>
                        <a:pt x="4198" y="4759"/>
                        <a:pt x="4198" y="4770"/>
                      </a:cubicBezTo>
                      <a:cubicBezTo>
                        <a:pt x="4198" y="4830"/>
                        <a:pt x="4180" y="4919"/>
                        <a:pt x="4162" y="4979"/>
                      </a:cubicBezTo>
                      <a:cubicBezTo>
                        <a:pt x="4159" y="4993"/>
                        <a:pt x="4144" y="5001"/>
                        <a:pt x="4134" y="5001"/>
                      </a:cubicBezTo>
                      <a:close/>
                      <a:moveTo>
                        <a:pt x="3885" y="5093"/>
                      </a:moveTo>
                      <a:cubicBezTo>
                        <a:pt x="3878" y="5093"/>
                        <a:pt x="3867" y="5089"/>
                        <a:pt x="3864" y="5082"/>
                      </a:cubicBezTo>
                      <a:cubicBezTo>
                        <a:pt x="3853" y="5072"/>
                        <a:pt x="3853" y="5054"/>
                        <a:pt x="3867" y="5043"/>
                      </a:cubicBezTo>
                      <a:cubicBezTo>
                        <a:pt x="3878" y="5032"/>
                        <a:pt x="3889" y="4997"/>
                        <a:pt x="3896" y="4972"/>
                      </a:cubicBezTo>
                      <a:cubicBezTo>
                        <a:pt x="3906" y="4933"/>
                        <a:pt x="3917" y="4894"/>
                        <a:pt x="3953" y="4894"/>
                      </a:cubicBezTo>
                      <a:cubicBezTo>
                        <a:pt x="3956" y="4894"/>
                        <a:pt x="3963" y="4894"/>
                        <a:pt x="3963" y="4894"/>
                      </a:cubicBezTo>
                      <a:cubicBezTo>
                        <a:pt x="3985" y="4901"/>
                        <a:pt x="4006" y="4915"/>
                        <a:pt x="4034" y="4944"/>
                      </a:cubicBezTo>
                      <a:cubicBezTo>
                        <a:pt x="4049" y="4954"/>
                        <a:pt x="4049" y="4972"/>
                        <a:pt x="4038" y="4986"/>
                      </a:cubicBezTo>
                      <a:cubicBezTo>
                        <a:pt x="4027" y="4997"/>
                        <a:pt x="4009" y="4997"/>
                        <a:pt x="3995" y="4986"/>
                      </a:cubicBezTo>
                      <a:cubicBezTo>
                        <a:pt x="3981" y="4972"/>
                        <a:pt x="3970" y="4965"/>
                        <a:pt x="3963" y="4958"/>
                      </a:cubicBezTo>
                      <a:cubicBezTo>
                        <a:pt x="3960" y="4969"/>
                        <a:pt x="3956" y="4979"/>
                        <a:pt x="3953" y="4990"/>
                      </a:cubicBezTo>
                      <a:cubicBezTo>
                        <a:pt x="3942" y="5025"/>
                        <a:pt x="3931" y="5064"/>
                        <a:pt x="3906" y="5086"/>
                      </a:cubicBezTo>
                      <a:cubicBezTo>
                        <a:pt x="3899" y="5093"/>
                        <a:pt x="3892" y="5093"/>
                        <a:pt x="3885" y="5093"/>
                      </a:cubicBezTo>
                      <a:close/>
                      <a:moveTo>
                        <a:pt x="3480" y="5128"/>
                      </a:moveTo>
                      <a:cubicBezTo>
                        <a:pt x="3466" y="5128"/>
                        <a:pt x="3455" y="5121"/>
                        <a:pt x="3452" y="5107"/>
                      </a:cubicBezTo>
                      <a:cubicBezTo>
                        <a:pt x="3448" y="5093"/>
                        <a:pt x="3455" y="5075"/>
                        <a:pt x="3473" y="5072"/>
                      </a:cubicBezTo>
                      <a:cubicBezTo>
                        <a:pt x="3551" y="5047"/>
                        <a:pt x="3573" y="5043"/>
                        <a:pt x="3583" y="5043"/>
                      </a:cubicBezTo>
                      <a:cubicBezTo>
                        <a:pt x="3640" y="5032"/>
                        <a:pt x="3679" y="5025"/>
                        <a:pt x="3711" y="5025"/>
                      </a:cubicBezTo>
                      <a:cubicBezTo>
                        <a:pt x="3729" y="5025"/>
                        <a:pt x="3740" y="5036"/>
                        <a:pt x="3743" y="5050"/>
                      </a:cubicBezTo>
                      <a:cubicBezTo>
                        <a:pt x="3743" y="5068"/>
                        <a:pt x="3732" y="5082"/>
                        <a:pt x="3715" y="5082"/>
                      </a:cubicBezTo>
                      <a:cubicBezTo>
                        <a:pt x="3686" y="5086"/>
                        <a:pt x="3647" y="5089"/>
                        <a:pt x="3594" y="5100"/>
                      </a:cubicBezTo>
                      <a:cubicBezTo>
                        <a:pt x="3583" y="5100"/>
                        <a:pt x="3558" y="5107"/>
                        <a:pt x="3487" y="5128"/>
                      </a:cubicBezTo>
                      <a:cubicBezTo>
                        <a:pt x="3484" y="5128"/>
                        <a:pt x="3484" y="5128"/>
                        <a:pt x="3480" y="5128"/>
                      </a:cubicBezTo>
                      <a:close/>
                      <a:moveTo>
                        <a:pt x="3083" y="5253"/>
                      </a:moveTo>
                      <a:cubicBezTo>
                        <a:pt x="3068" y="5253"/>
                        <a:pt x="3058" y="5242"/>
                        <a:pt x="3054" y="5231"/>
                      </a:cubicBezTo>
                      <a:cubicBezTo>
                        <a:pt x="3051" y="5214"/>
                        <a:pt x="3058" y="5199"/>
                        <a:pt x="3075" y="5192"/>
                      </a:cubicBezTo>
                      <a:cubicBezTo>
                        <a:pt x="3157" y="5167"/>
                        <a:pt x="3235" y="5143"/>
                        <a:pt x="3299" y="5121"/>
                      </a:cubicBezTo>
                      <a:cubicBezTo>
                        <a:pt x="3317" y="5118"/>
                        <a:pt x="3331" y="5128"/>
                        <a:pt x="3338" y="5143"/>
                      </a:cubicBezTo>
                      <a:cubicBezTo>
                        <a:pt x="3342" y="5157"/>
                        <a:pt x="3335" y="5175"/>
                        <a:pt x="3317" y="5178"/>
                      </a:cubicBezTo>
                      <a:cubicBezTo>
                        <a:pt x="3253" y="5199"/>
                        <a:pt x="3175" y="5224"/>
                        <a:pt x="3090" y="5249"/>
                      </a:cubicBezTo>
                      <a:cubicBezTo>
                        <a:pt x="3090" y="5249"/>
                        <a:pt x="3086" y="5253"/>
                        <a:pt x="3083" y="5253"/>
                      </a:cubicBezTo>
                      <a:close/>
                      <a:moveTo>
                        <a:pt x="2685" y="5377"/>
                      </a:moveTo>
                      <a:cubicBezTo>
                        <a:pt x="2674" y="5377"/>
                        <a:pt x="2664" y="5370"/>
                        <a:pt x="2656" y="5356"/>
                      </a:cubicBezTo>
                      <a:cubicBezTo>
                        <a:pt x="2653" y="5341"/>
                        <a:pt x="2660" y="5324"/>
                        <a:pt x="2678" y="5320"/>
                      </a:cubicBezTo>
                      <a:lnTo>
                        <a:pt x="2905" y="5246"/>
                      </a:lnTo>
                      <a:cubicBezTo>
                        <a:pt x="2919" y="5242"/>
                        <a:pt x="2937" y="5249"/>
                        <a:pt x="2941" y="5267"/>
                      </a:cubicBezTo>
                      <a:cubicBezTo>
                        <a:pt x="2944" y="5281"/>
                        <a:pt x="2937" y="5299"/>
                        <a:pt x="2923" y="5302"/>
                      </a:cubicBezTo>
                      <a:lnTo>
                        <a:pt x="2695" y="5373"/>
                      </a:lnTo>
                      <a:cubicBezTo>
                        <a:pt x="2692" y="5377"/>
                        <a:pt x="2688" y="5377"/>
                        <a:pt x="2685" y="5377"/>
                      </a:cubicBezTo>
                      <a:close/>
                      <a:moveTo>
                        <a:pt x="2291" y="5501"/>
                      </a:moveTo>
                      <a:cubicBezTo>
                        <a:pt x="2276" y="5501"/>
                        <a:pt x="2266" y="5494"/>
                        <a:pt x="2262" y="5484"/>
                      </a:cubicBezTo>
                      <a:cubicBezTo>
                        <a:pt x="2259" y="5466"/>
                        <a:pt x="2266" y="5452"/>
                        <a:pt x="2280" y="5444"/>
                      </a:cubicBezTo>
                      <a:lnTo>
                        <a:pt x="2507" y="5373"/>
                      </a:lnTo>
                      <a:cubicBezTo>
                        <a:pt x="2521" y="5366"/>
                        <a:pt x="2539" y="5377"/>
                        <a:pt x="2546" y="5391"/>
                      </a:cubicBezTo>
                      <a:cubicBezTo>
                        <a:pt x="2550" y="5409"/>
                        <a:pt x="2543" y="5423"/>
                        <a:pt x="2525" y="5430"/>
                      </a:cubicBezTo>
                      <a:lnTo>
                        <a:pt x="2298" y="5501"/>
                      </a:lnTo>
                      <a:cubicBezTo>
                        <a:pt x="2298" y="5501"/>
                        <a:pt x="2294" y="5501"/>
                        <a:pt x="2291" y="5501"/>
                      </a:cubicBezTo>
                      <a:close/>
                      <a:moveTo>
                        <a:pt x="1896" y="5629"/>
                      </a:moveTo>
                      <a:cubicBezTo>
                        <a:pt x="1882" y="5629"/>
                        <a:pt x="1872" y="5622"/>
                        <a:pt x="1868" y="5608"/>
                      </a:cubicBezTo>
                      <a:cubicBezTo>
                        <a:pt x="1861" y="5594"/>
                        <a:pt x="1872" y="5576"/>
                        <a:pt x="1886" y="5572"/>
                      </a:cubicBezTo>
                      <a:lnTo>
                        <a:pt x="2113" y="5498"/>
                      </a:lnTo>
                      <a:cubicBezTo>
                        <a:pt x="2127" y="5494"/>
                        <a:pt x="2145" y="5501"/>
                        <a:pt x="2149" y="5519"/>
                      </a:cubicBezTo>
                      <a:cubicBezTo>
                        <a:pt x="2156" y="5533"/>
                        <a:pt x="2145" y="5551"/>
                        <a:pt x="2131" y="5555"/>
                      </a:cubicBezTo>
                      <a:lnTo>
                        <a:pt x="1904" y="5629"/>
                      </a:lnTo>
                      <a:cubicBezTo>
                        <a:pt x="1900" y="5629"/>
                        <a:pt x="1896" y="5629"/>
                        <a:pt x="1896" y="5629"/>
                      </a:cubicBezTo>
                      <a:close/>
                      <a:moveTo>
                        <a:pt x="1499" y="5757"/>
                      </a:moveTo>
                      <a:cubicBezTo>
                        <a:pt x="1488" y="5757"/>
                        <a:pt x="1474" y="5750"/>
                        <a:pt x="1470" y="5736"/>
                      </a:cubicBezTo>
                      <a:cubicBezTo>
                        <a:pt x="1467" y="5721"/>
                        <a:pt x="1474" y="5704"/>
                        <a:pt x="1492" y="5700"/>
                      </a:cubicBezTo>
                      <a:lnTo>
                        <a:pt x="1715" y="5626"/>
                      </a:lnTo>
                      <a:cubicBezTo>
                        <a:pt x="1733" y="5622"/>
                        <a:pt x="1747" y="5629"/>
                        <a:pt x="1754" y="5647"/>
                      </a:cubicBezTo>
                      <a:cubicBezTo>
                        <a:pt x="1758" y="5661"/>
                        <a:pt x="1751" y="5679"/>
                        <a:pt x="1733" y="5682"/>
                      </a:cubicBezTo>
                      <a:lnTo>
                        <a:pt x="1509" y="5757"/>
                      </a:lnTo>
                      <a:cubicBezTo>
                        <a:pt x="1506" y="5757"/>
                        <a:pt x="1502" y="5757"/>
                        <a:pt x="1499" y="5757"/>
                      </a:cubicBezTo>
                      <a:close/>
                      <a:moveTo>
                        <a:pt x="1104" y="5885"/>
                      </a:moveTo>
                      <a:cubicBezTo>
                        <a:pt x="1090" y="5885"/>
                        <a:pt x="1080" y="5878"/>
                        <a:pt x="1076" y="5867"/>
                      </a:cubicBezTo>
                      <a:cubicBezTo>
                        <a:pt x="1073" y="5849"/>
                        <a:pt x="1080" y="5835"/>
                        <a:pt x="1094" y="5828"/>
                      </a:cubicBezTo>
                      <a:lnTo>
                        <a:pt x="1321" y="5753"/>
                      </a:lnTo>
                      <a:cubicBezTo>
                        <a:pt x="1335" y="5750"/>
                        <a:pt x="1353" y="5757"/>
                        <a:pt x="1357" y="5775"/>
                      </a:cubicBezTo>
                      <a:cubicBezTo>
                        <a:pt x="1364" y="5789"/>
                        <a:pt x="1357" y="5807"/>
                        <a:pt x="1339" y="5810"/>
                      </a:cubicBezTo>
                      <a:lnTo>
                        <a:pt x="1115" y="5885"/>
                      </a:lnTo>
                      <a:cubicBezTo>
                        <a:pt x="1112" y="5885"/>
                        <a:pt x="1108" y="5885"/>
                        <a:pt x="1104" y="5885"/>
                      </a:cubicBezTo>
                      <a:close/>
                      <a:moveTo>
                        <a:pt x="710" y="6016"/>
                      </a:moveTo>
                      <a:cubicBezTo>
                        <a:pt x="696" y="6016"/>
                        <a:pt x="685" y="6009"/>
                        <a:pt x="682" y="5995"/>
                      </a:cubicBezTo>
                      <a:cubicBezTo>
                        <a:pt x="675" y="5981"/>
                        <a:pt x="685" y="5963"/>
                        <a:pt x="700" y="5959"/>
                      </a:cubicBezTo>
                      <a:cubicBezTo>
                        <a:pt x="760" y="5938"/>
                        <a:pt x="835" y="5913"/>
                        <a:pt x="927" y="5885"/>
                      </a:cubicBezTo>
                      <a:cubicBezTo>
                        <a:pt x="941" y="5878"/>
                        <a:pt x="959" y="5888"/>
                        <a:pt x="962" y="5903"/>
                      </a:cubicBezTo>
                      <a:cubicBezTo>
                        <a:pt x="970" y="5917"/>
                        <a:pt x="959" y="5935"/>
                        <a:pt x="945" y="5942"/>
                      </a:cubicBezTo>
                      <a:cubicBezTo>
                        <a:pt x="856" y="5970"/>
                        <a:pt x="778" y="5995"/>
                        <a:pt x="717" y="6013"/>
                      </a:cubicBezTo>
                      <a:cubicBezTo>
                        <a:pt x="714" y="6016"/>
                        <a:pt x="714" y="6016"/>
                        <a:pt x="710" y="6016"/>
                      </a:cubicBezTo>
                      <a:close/>
                      <a:moveTo>
                        <a:pt x="330" y="6126"/>
                      </a:moveTo>
                      <a:cubicBezTo>
                        <a:pt x="323" y="6126"/>
                        <a:pt x="316" y="6123"/>
                        <a:pt x="313" y="6119"/>
                      </a:cubicBezTo>
                      <a:cubicBezTo>
                        <a:pt x="298" y="6109"/>
                        <a:pt x="298" y="6091"/>
                        <a:pt x="309" y="6077"/>
                      </a:cubicBezTo>
                      <a:cubicBezTo>
                        <a:pt x="313" y="6073"/>
                        <a:pt x="316" y="6069"/>
                        <a:pt x="320" y="6066"/>
                      </a:cubicBezTo>
                      <a:cubicBezTo>
                        <a:pt x="348" y="6020"/>
                        <a:pt x="384" y="5998"/>
                        <a:pt x="433" y="5998"/>
                      </a:cubicBezTo>
                      <a:cubicBezTo>
                        <a:pt x="455" y="5998"/>
                        <a:pt x="476" y="6002"/>
                        <a:pt x="494" y="6006"/>
                      </a:cubicBezTo>
                      <a:cubicBezTo>
                        <a:pt x="508" y="6009"/>
                        <a:pt x="526" y="6009"/>
                        <a:pt x="536" y="6009"/>
                      </a:cubicBezTo>
                      <a:cubicBezTo>
                        <a:pt x="554" y="6009"/>
                        <a:pt x="568" y="6023"/>
                        <a:pt x="568" y="6041"/>
                      </a:cubicBezTo>
                      <a:cubicBezTo>
                        <a:pt x="568" y="6055"/>
                        <a:pt x="554" y="6069"/>
                        <a:pt x="540" y="6069"/>
                      </a:cubicBezTo>
                      <a:lnTo>
                        <a:pt x="540" y="6041"/>
                      </a:lnTo>
                      <a:lnTo>
                        <a:pt x="540" y="6069"/>
                      </a:lnTo>
                      <a:cubicBezTo>
                        <a:pt x="515" y="6069"/>
                        <a:pt x="501" y="6066"/>
                        <a:pt x="483" y="6062"/>
                      </a:cubicBezTo>
                      <a:cubicBezTo>
                        <a:pt x="465" y="6059"/>
                        <a:pt x="451" y="6055"/>
                        <a:pt x="433" y="6055"/>
                      </a:cubicBezTo>
                      <a:cubicBezTo>
                        <a:pt x="412" y="6055"/>
                        <a:pt x="391" y="6062"/>
                        <a:pt x="369" y="6098"/>
                      </a:cubicBezTo>
                      <a:cubicBezTo>
                        <a:pt x="362" y="6105"/>
                        <a:pt x="359" y="6109"/>
                        <a:pt x="355" y="6116"/>
                      </a:cubicBezTo>
                      <a:cubicBezTo>
                        <a:pt x="348" y="6123"/>
                        <a:pt x="341" y="6126"/>
                        <a:pt x="330" y="6126"/>
                      </a:cubicBezTo>
                      <a:close/>
                      <a:moveTo>
                        <a:pt x="32" y="6261"/>
                      </a:moveTo>
                      <a:cubicBezTo>
                        <a:pt x="18" y="6261"/>
                        <a:pt x="4" y="6254"/>
                        <a:pt x="4" y="6240"/>
                      </a:cubicBezTo>
                      <a:cubicBezTo>
                        <a:pt x="0" y="6222"/>
                        <a:pt x="11" y="6208"/>
                        <a:pt x="25" y="6204"/>
                      </a:cubicBezTo>
                      <a:cubicBezTo>
                        <a:pt x="25" y="6204"/>
                        <a:pt x="96" y="6190"/>
                        <a:pt x="170" y="6162"/>
                      </a:cubicBezTo>
                      <a:cubicBezTo>
                        <a:pt x="185" y="6155"/>
                        <a:pt x="202" y="6162"/>
                        <a:pt x="210" y="6180"/>
                      </a:cubicBezTo>
                      <a:cubicBezTo>
                        <a:pt x="213" y="6194"/>
                        <a:pt x="206" y="6212"/>
                        <a:pt x="192" y="6215"/>
                      </a:cubicBezTo>
                      <a:cubicBezTo>
                        <a:pt x="114" y="6247"/>
                        <a:pt x="39" y="6261"/>
                        <a:pt x="36" y="6261"/>
                      </a:cubicBezTo>
                      <a:cubicBezTo>
                        <a:pt x="36" y="6261"/>
                        <a:pt x="32" y="6261"/>
                        <a:pt x="32" y="6261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1" name="Google Shape;2168;p31">
                  <a:extLst>
                    <a:ext uri="{FF2B5EF4-FFF2-40B4-BE49-F238E27FC236}">
                      <a16:creationId xmlns:a16="http://schemas.microsoft.com/office/drawing/2014/main" id="{86500E09-BAEF-4923-A62B-06B86C0BB78A}"/>
                    </a:ext>
                  </a:extLst>
                </p:cNvPr>
                <p:cNvSpPr/>
                <p:nvPr/>
              </p:nvSpPr>
              <p:spPr>
                <a:xfrm>
                  <a:off x="4509559" y="2747833"/>
                  <a:ext cx="167792" cy="164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1024" extrusionOk="0">
                      <a:moveTo>
                        <a:pt x="32" y="1023"/>
                      </a:moveTo>
                      <a:cubicBezTo>
                        <a:pt x="18" y="1023"/>
                        <a:pt x="7" y="1012"/>
                        <a:pt x="4" y="998"/>
                      </a:cubicBezTo>
                      <a:cubicBezTo>
                        <a:pt x="0" y="981"/>
                        <a:pt x="11" y="966"/>
                        <a:pt x="29" y="963"/>
                      </a:cubicBezTo>
                      <a:cubicBezTo>
                        <a:pt x="252" y="924"/>
                        <a:pt x="632" y="842"/>
                        <a:pt x="689" y="792"/>
                      </a:cubicBezTo>
                      <a:cubicBezTo>
                        <a:pt x="746" y="739"/>
                        <a:pt x="899" y="292"/>
                        <a:pt x="984" y="22"/>
                      </a:cubicBezTo>
                      <a:cubicBezTo>
                        <a:pt x="987" y="7"/>
                        <a:pt x="1005" y="0"/>
                        <a:pt x="1019" y="4"/>
                      </a:cubicBezTo>
                      <a:cubicBezTo>
                        <a:pt x="1034" y="7"/>
                        <a:pt x="1044" y="25"/>
                        <a:pt x="1041" y="39"/>
                      </a:cubicBezTo>
                      <a:cubicBezTo>
                        <a:pt x="1016" y="114"/>
                        <a:pt x="817" y="757"/>
                        <a:pt x="728" y="835"/>
                      </a:cubicBezTo>
                      <a:cubicBezTo>
                        <a:pt x="639" y="913"/>
                        <a:pt x="100" y="1012"/>
                        <a:pt x="39" y="1023"/>
                      </a:cubicBezTo>
                      <a:cubicBezTo>
                        <a:pt x="36" y="1023"/>
                        <a:pt x="36" y="1023"/>
                        <a:pt x="32" y="1023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2" name="Google Shape;2169;p31">
                  <a:extLst>
                    <a:ext uri="{FF2B5EF4-FFF2-40B4-BE49-F238E27FC236}">
                      <a16:creationId xmlns:a16="http://schemas.microsoft.com/office/drawing/2014/main" id="{423463C1-C182-491B-AB0F-06D527853D2F}"/>
                    </a:ext>
                  </a:extLst>
                </p:cNvPr>
                <p:cNvSpPr/>
                <p:nvPr/>
              </p:nvSpPr>
              <p:spPr>
                <a:xfrm>
                  <a:off x="4624687" y="3255879"/>
                  <a:ext cx="301224" cy="125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" h="7789" extrusionOk="0">
                      <a:moveTo>
                        <a:pt x="1350" y="299"/>
                      </a:moveTo>
                      <a:cubicBezTo>
                        <a:pt x="1336" y="299"/>
                        <a:pt x="1322" y="288"/>
                        <a:pt x="1318" y="274"/>
                      </a:cubicBezTo>
                      <a:lnTo>
                        <a:pt x="1279" y="40"/>
                      </a:lnTo>
                      <a:cubicBezTo>
                        <a:pt x="1279" y="22"/>
                        <a:pt x="1290" y="8"/>
                        <a:pt x="1304" y="4"/>
                      </a:cubicBezTo>
                      <a:cubicBezTo>
                        <a:pt x="1322" y="1"/>
                        <a:pt x="1336" y="11"/>
                        <a:pt x="1339" y="29"/>
                      </a:cubicBezTo>
                      <a:lnTo>
                        <a:pt x="1378" y="263"/>
                      </a:lnTo>
                      <a:cubicBezTo>
                        <a:pt x="1382" y="281"/>
                        <a:pt x="1371" y="295"/>
                        <a:pt x="1354" y="299"/>
                      </a:cubicBezTo>
                      <a:cubicBezTo>
                        <a:pt x="1354" y="299"/>
                        <a:pt x="1350" y="299"/>
                        <a:pt x="1350" y="299"/>
                      </a:cubicBezTo>
                      <a:close/>
                      <a:moveTo>
                        <a:pt x="1417" y="707"/>
                      </a:moveTo>
                      <a:cubicBezTo>
                        <a:pt x="1403" y="707"/>
                        <a:pt x="1393" y="697"/>
                        <a:pt x="1389" y="682"/>
                      </a:cubicBezTo>
                      <a:lnTo>
                        <a:pt x="1350" y="448"/>
                      </a:lnTo>
                      <a:cubicBezTo>
                        <a:pt x="1346" y="434"/>
                        <a:pt x="1357" y="420"/>
                        <a:pt x="1375" y="416"/>
                      </a:cubicBezTo>
                      <a:cubicBezTo>
                        <a:pt x="1389" y="413"/>
                        <a:pt x="1403" y="423"/>
                        <a:pt x="1407" y="441"/>
                      </a:cubicBezTo>
                      <a:lnTo>
                        <a:pt x="1446" y="675"/>
                      </a:lnTo>
                      <a:cubicBezTo>
                        <a:pt x="1449" y="690"/>
                        <a:pt x="1439" y="704"/>
                        <a:pt x="1421" y="707"/>
                      </a:cubicBezTo>
                      <a:cubicBezTo>
                        <a:pt x="1421" y="707"/>
                        <a:pt x="1421" y="707"/>
                        <a:pt x="1417" y="707"/>
                      </a:cubicBezTo>
                      <a:close/>
                      <a:moveTo>
                        <a:pt x="1489" y="1119"/>
                      </a:moveTo>
                      <a:cubicBezTo>
                        <a:pt x="1474" y="1119"/>
                        <a:pt x="1460" y="1109"/>
                        <a:pt x="1457" y="1094"/>
                      </a:cubicBezTo>
                      <a:lnTo>
                        <a:pt x="1417" y="860"/>
                      </a:lnTo>
                      <a:cubicBezTo>
                        <a:pt x="1414" y="842"/>
                        <a:pt x="1428" y="828"/>
                        <a:pt x="1442" y="824"/>
                      </a:cubicBezTo>
                      <a:cubicBezTo>
                        <a:pt x="1460" y="821"/>
                        <a:pt x="1474" y="832"/>
                        <a:pt x="1478" y="849"/>
                      </a:cubicBezTo>
                      <a:lnTo>
                        <a:pt x="1517" y="1084"/>
                      </a:lnTo>
                      <a:cubicBezTo>
                        <a:pt x="1520" y="1098"/>
                        <a:pt x="1510" y="1116"/>
                        <a:pt x="1492" y="1116"/>
                      </a:cubicBezTo>
                      <a:cubicBezTo>
                        <a:pt x="1492" y="1119"/>
                        <a:pt x="1489" y="1119"/>
                        <a:pt x="1489" y="1119"/>
                      </a:cubicBezTo>
                      <a:close/>
                      <a:moveTo>
                        <a:pt x="1556" y="1528"/>
                      </a:moveTo>
                      <a:cubicBezTo>
                        <a:pt x="1545" y="1528"/>
                        <a:pt x="1531" y="1517"/>
                        <a:pt x="1528" y="1503"/>
                      </a:cubicBezTo>
                      <a:lnTo>
                        <a:pt x="1489" y="1268"/>
                      </a:lnTo>
                      <a:cubicBezTo>
                        <a:pt x="1485" y="1251"/>
                        <a:pt x="1496" y="1236"/>
                        <a:pt x="1513" y="1233"/>
                      </a:cubicBezTo>
                      <a:cubicBezTo>
                        <a:pt x="1528" y="1233"/>
                        <a:pt x="1545" y="1244"/>
                        <a:pt x="1545" y="1258"/>
                      </a:cubicBezTo>
                      <a:lnTo>
                        <a:pt x="1588" y="1492"/>
                      </a:lnTo>
                      <a:cubicBezTo>
                        <a:pt x="1588" y="1510"/>
                        <a:pt x="1577" y="1524"/>
                        <a:pt x="1563" y="1528"/>
                      </a:cubicBezTo>
                      <a:cubicBezTo>
                        <a:pt x="1560" y="1528"/>
                        <a:pt x="1560" y="1528"/>
                        <a:pt x="1556" y="1528"/>
                      </a:cubicBezTo>
                      <a:close/>
                      <a:moveTo>
                        <a:pt x="1631" y="1936"/>
                      </a:moveTo>
                      <a:cubicBezTo>
                        <a:pt x="1616" y="1936"/>
                        <a:pt x="1602" y="1925"/>
                        <a:pt x="1599" y="1911"/>
                      </a:cubicBezTo>
                      <a:lnTo>
                        <a:pt x="1560" y="1677"/>
                      </a:lnTo>
                      <a:cubicBezTo>
                        <a:pt x="1556" y="1663"/>
                        <a:pt x="1567" y="1645"/>
                        <a:pt x="1584" y="1645"/>
                      </a:cubicBezTo>
                      <a:cubicBezTo>
                        <a:pt x="1599" y="1641"/>
                        <a:pt x="1613" y="1652"/>
                        <a:pt x="1616" y="1666"/>
                      </a:cubicBezTo>
                      <a:lnTo>
                        <a:pt x="1659" y="1901"/>
                      </a:lnTo>
                      <a:cubicBezTo>
                        <a:pt x="1663" y="1918"/>
                        <a:pt x="1652" y="1932"/>
                        <a:pt x="1634" y="1936"/>
                      </a:cubicBezTo>
                      <a:cubicBezTo>
                        <a:pt x="1634" y="1936"/>
                        <a:pt x="1631" y="1936"/>
                        <a:pt x="1631" y="1936"/>
                      </a:cubicBezTo>
                      <a:close/>
                      <a:moveTo>
                        <a:pt x="1702" y="2344"/>
                      </a:moveTo>
                      <a:cubicBezTo>
                        <a:pt x="1687" y="2344"/>
                        <a:pt x="1677" y="2334"/>
                        <a:pt x="1673" y="2320"/>
                      </a:cubicBezTo>
                      <a:cubicBezTo>
                        <a:pt x="1659" y="2252"/>
                        <a:pt x="1645" y="2174"/>
                        <a:pt x="1631" y="2089"/>
                      </a:cubicBezTo>
                      <a:cubicBezTo>
                        <a:pt x="1627" y="2071"/>
                        <a:pt x="1638" y="2057"/>
                        <a:pt x="1655" y="2053"/>
                      </a:cubicBezTo>
                      <a:cubicBezTo>
                        <a:pt x="1670" y="2050"/>
                        <a:pt x="1687" y="2060"/>
                        <a:pt x="1691" y="2078"/>
                      </a:cubicBezTo>
                      <a:cubicBezTo>
                        <a:pt x="1705" y="2163"/>
                        <a:pt x="1719" y="2241"/>
                        <a:pt x="1734" y="2309"/>
                      </a:cubicBezTo>
                      <a:cubicBezTo>
                        <a:pt x="1734" y="2327"/>
                        <a:pt x="1723" y="2341"/>
                        <a:pt x="1709" y="2344"/>
                      </a:cubicBezTo>
                      <a:cubicBezTo>
                        <a:pt x="1705" y="2344"/>
                        <a:pt x="1705" y="2344"/>
                        <a:pt x="1702" y="2344"/>
                      </a:cubicBezTo>
                      <a:close/>
                      <a:moveTo>
                        <a:pt x="1787" y="2753"/>
                      </a:moveTo>
                      <a:cubicBezTo>
                        <a:pt x="1773" y="2753"/>
                        <a:pt x="1758" y="2742"/>
                        <a:pt x="1755" y="2728"/>
                      </a:cubicBezTo>
                      <a:cubicBezTo>
                        <a:pt x="1748" y="2682"/>
                        <a:pt x="1737" y="2636"/>
                        <a:pt x="1726" y="2589"/>
                      </a:cubicBezTo>
                      <a:cubicBezTo>
                        <a:pt x="1723" y="2565"/>
                        <a:pt x="1716" y="2536"/>
                        <a:pt x="1709" y="2497"/>
                      </a:cubicBezTo>
                      <a:cubicBezTo>
                        <a:pt x="1705" y="2479"/>
                        <a:pt x="1716" y="2465"/>
                        <a:pt x="1730" y="2462"/>
                      </a:cubicBezTo>
                      <a:cubicBezTo>
                        <a:pt x="1748" y="2458"/>
                        <a:pt x="1762" y="2469"/>
                        <a:pt x="1766" y="2483"/>
                      </a:cubicBezTo>
                      <a:cubicBezTo>
                        <a:pt x="1773" y="2522"/>
                        <a:pt x="1780" y="2554"/>
                        <a:pt x="1783" y="2575"/>
                      </a:cubicBezTo>
                      <a:cubicBezTo>
                        <a:pt x="1794" y="2621"/>
                        <a:pt x="1805" y="2671"/>
                        <a:pt x="1815" y="2717"/>
                      </a:cubicBezTo>
                      <a:cubicBezTo>
                        <a:pt x="1819" y="2732"/>
                        <a:pt x="1808" y="2749"/>
                        <a:pt x="1790" y="2753"/>
                      </a:cubicBezTo>
                      <a:cubicBezTo>
                        <a:pt x="1790" y="2753"/>
                        <a:pt x="1787" y="2753"/>
                        <a:pt x="1787" y="2753"/>
                      </a:cubicBezTo>
                      <a:close/>
                      <a:moveTo>
                        <a:pt x="1844" y="3161"/>
                      </a:moveTo>
                      <a:cubicBezTo>
                        <a:pt x="1829" y="3161"/>
                        <a:pt x="1815" y="3151"/>
                        <a:pt x="1815" y="3133"/>
                      </a:cubicBezTo>
                      <a:cubicBezTo>
                        <a:pt x="1812" y="3069"/>
                        <a:pt x="1801" y="2991"/>
                        <a:pt x="1787" y="2902"/>
                      </a:cubicBezTo>
                      <a:cubicBezTo>
                        <a:pt x="1783" y="2884"/>
                        <a:pt x="1797" y="2870"/>
                        <a:pt x="1812" y="2867"/>
                      </a:cubicBezTo>
                      <a:cubicBezTo>
                        <a:pt x="1829" y="2867"/>
                        <a:pt x="1844" y="2877"/>
                        <a:pt x="1847" y="2891"/>
                      </a:cubicBezTo>
                      <a:cubicBezTo>
                        <a:pt x="1861" y="2984"/>
                        <a:pt x="1869" y="3062"/>
                        <a:pt x="1872" y="3129"/>
                      </a:cubicBezTo>
                      <a:cubicBezTo>
                        <a:pt x="1876" y="3147"/>
                        <a:pt x="1861" y="3161"/>
                        <a:pt x="1844" y="3161"/>
                      </a:cubicBezTo>
                      <a:cubicBezTo>
                        <a:pt x="1844" y="3161"/>
                        <a:pt x="1844" y="3161"/>
                        <a:pt x="1844" y="3161"/>
                      </a:cubicBezTo>
                      <a:close/>
                      <a:moveTo>
                        <a:pt x="1837" y="3559"/>
                      </a:moveTo>
                      <a:cubicBezTo>
                        <a:pt x="1826" y="3559"/>
                        <a:pt x="1815" y="3552"/>
                        <a:pt x="1812" y="3541"/>
                      </a:cubicBezTo>
                      <a:cubicBezTo>
                        <a:pt x="1808" y="3531"/>
                        <a:pt x="1801" y="3524"/>
                        <a:pt x="1797" y="3513"/>
                      </a:cubicBezTo>
                      <a:cubicBezTo>
                        <a:pt x="1783" y="3488"/>
                        <a:pt x="1766" y="3460"/>
                        <a:pt x="1766" y="3424"/>
                      </a:cubicBezTo>
                      <a:cubicBezTo>
                        <a:pt x="1766" y="3399"/>
                        <a:pt x="1776" y="3374"/>
                        <a:pt x="1794" y="3349"/>
                      </a:cubicBezTo>
                      <a:cubicBezTo>
                        <a:pt x="1797" y="3342"/>
                        <a:pt x="1805" y="3332"/>
                        <a:pt x="1808" y="3303"/>
                      </a:cubicBezTo>
                      <a:cubicBezTo>
                        <a:pt x="1812" y="3289"/>
                        <a:pt x="1829" y="3278"/>
                        <a:pt x="1844" y="3282"/>
                      </a:cubicBezTo>
                      <a:cubicBezTo>
                        <a:pt x="1861" y="3282"/>
                        <a:pt x="1872" y="3300"/>
                        <a:pt x="1869" y="3314"/>
                      </a:cubicBezTo>
                      <a:cubicBezTo>
                        <a:pt x="1861" y="3346"/>
                        <a:pt x="1854" y="3367"/>
                        <a:pt x="1840" y="3385"/>
                      </a:cubicBezTo>
                      <a:cubicBezTo>
                        <a:pt x="1833" y="3399"/>
                        <a:pt x="1826" y="3413"/>
                        <a:pt x="1826" y="3424"/>
                      </a:cubicBezTo>
                      <a:cubicBezTo>
                        <a:pt x="1826" y="3445"/>
                        <a:pt x="1837" y="3463"/>
                        <a:pt x="1847" y="3484"/>
                      </a:cubicBezTo>
                      <a:cubicBezTo>
                        <a:pt x="1854" y="3495"/>
                        <a:pt x="1861" y="3506"/>
                        <a:pt x="1865" y="3516"/>
                      </a:cubicBezTo>
                      <a:cubicBezTo>
                        <a:pt x="1872" y="3531"/>
                        <a:pt x="1865" y="3548"/>
                        <a:pt x="1851" y="3555"/>
                      </a:cubicBezTo>
                      <a:cubicBezTo>
                        <a:pt x="1847" y="3559"/>
                        <a:pt x="1844" y="3559"/>
                        <a:pt x="1837" y="3559"/>
                      </a:cubicBezTo>
                      <a:close/>
                      <a:moveTo>
                        <a:pt x="1801" y="3872"/>
                      </a:moveTo>
                      <a:cubicBezTo>
                        <a:pt x="1790" y="3872"/>
                        <a:pt x="1780" y="3868"/>
                        <a:pt x="1776" y="3857"/>
                      </a:cubicBezTo>
                      <a:cubicBezTo>
                        <a:pt x="1766" y="3840"/>
                        <a:pt x="1751" y="3825"/>
                        <a:pt x="1741" y="3811"/>
                      </a:cubicBezTo>
                      <a:cubicBezTo>
                        <a:pt x="1716" y="3779"/>
                        <a:pt x="1691" y="3747"/>
                        <a:pt x="1684" y="3705"/>
                      </a:cubicBezTo>
                      <a:cubicBezTo>
                        <a:pt x="1684" y="3701"/>
                        <a:pt x="1680" y="3694"/>
                        <a:pt x="1680" y="3690"/>
                      </a:cubicBezTo>
                      <a:cubicBezTo>
                        <a:pt x="1680" y="3658"/>
                        <a:pt x="1694" y="3637"/>
                        <a:pt x="1723" y="3619"/>
                      </a:cubicBezTo>
                      <a:cubicBezTo>
                        <a:pt x="1737" y="3609"/>
                        <a:pt x="1755" y="3612"/>
                        <a:pt x="1766" y="3626"/>
                      </a:cubicBezTo>
                      <a:cubicBezTo>
                        <a:pt x="1773" y="3641"/>
                        <a:pt x="1769" y="3658"/>
                        <a:pt x="1755" y="3669"/>
                      </a:cubicBezTo>
                      <a:cubicBezTo>
                        <a:pt x="1741" y="3676"/>
                        <a:pt x="1741" y="3683"/>
                        <a:pt x="1741" y="3690"/>
                      </a:cubicBezTo>
                      <a:cubicBezTo>
                        <a:pt x="1741" y="3690"/>
                        <a:pt x="1741" y="3694"/>
                        <a:pt x="1741" y="3698"/>
                      </a:cubicBezTo>
                      <a:cubicBezTo>
                        <a:pt x="1744" y="3722"/>
                        <a:pt x="1766" y="3747"/>
                        <a:pt x="1787" y="3772"/>
                      </a:cubicBezTo>
                      <a:cubicBezTo>
                        <a:pt x="1801" y="3790"/>
                        <a:pt x="1815" y="3808"/>
                        <a:pt x="1826" y="3825"/>
                      </a:cubicBezTo>
                      <a:cubicBezTo>
                        <a:pt x="1833" y="3840"/>
                        <a:pt x="1829" y="3857"/>
                        <a:pt x="1815" y="3868"/>
                      </a:cubicBezTo>
                      <a:cubicBezTo>
                        <a:pt x="1812" y="3872"/>
                        <a:pt x="1805" y="3872"/>
                        <a:pt x="1801" y="3872"/>
                      </a:cubicBezTo>
                      <a:close/>
                      <a:moveTo>
                        <a:pt x="1673" y="4241"/>
                      </a:moveTo>
                      <a:cubicBezTo>
                        <a:pt x="1670" y="4241"/>
                        <a:pt x="1663" y="4237"/>
                        <a:pt x="1659" y="4234"/>
                      </a:cubicBezTo>
                      <a:cubicBezTo>
                        <a:pt x="1645" y="4223"/>
                        <a:pt x="1641" y="4205"/>
                        <a:pt x="1652" y="4191"/>
                      </a:cubicBezTo>
                      <a:lnTo>
                        <a:pt x="1663" y="4173"/>
                      </a:lnTo>
                      <a:cubicBezTo>
                        <a:pt x="1716" y="4099"/>
                        <a:pt x="1755" y="4038"/>
                        <a:pt x="1776" y="3996"/>
                      </a:cubicBezTo>
                      <a:cubicBezTo>
                        <a:pt x="1783" y="3982"/>
                        <a:pt x="1801" y="3978"/>
                        <a:pt x="1815" y="3985"/>
                      </a:cubicBezTo>
                      <a:cubicBezTo>
                        <a:pt x="1829" y="3992"/>
                        <a:pt x="1837" y="4010"/>
                        <a:pt x="1829" y="4024"/>
                      </a:cubicBezTo>
                      <a:cubicBezTo>
                        <a:pt x="1805" y="4070"/>
                        <a:pt x="1766" y="4131"/>
                        <a:pt x="1712" y="4205"/>
                      </a:cubicBezTo>
                      <a:lnTo>
                        <a:pt x="1698" y="4227"/>
                      </a:lnTo>
                      <a:cubicBezTo>
                        <a:pt x="1694" y="4234"/>
                        <a:pt x="1684" y="4241"/>
                        <a:pt x="1673" y="4241"/>
                      </a:cubicBezTo>
                      <a:close/>
                      <a:moveTo>
                        <a:pt x="1453" y="4589"/>
                      </a:moveTo>
                      <a:cubicBezTo>
                        <a:pt x="1446" y="4589"/>
                        <a:pt x="1442" y="4585"/>
                        <a:pt x="1435" y="4585"/>
                      </a:cubicBezTo>
                      <a:cubicBezTo>
                        <a:pt x="1421" y="4575"/>
                        <a:pt x="1417" y="4557"/>
                        <a:pt x="1425" y="4543"/>
                      </a:cubicBezTo>
                      <a:cubicBezTo>
                        <a:pt x="1464" y="4479"/>
                        <a:pt x="1506" y="4411"/>
                        <a:pt x="1552" y="4340"/>
                      </a:cubicBezTo>
                      <a:cubicBezTo>
                        <a:pt x="1560" y="4326"/>
                        <a:pt x="1577" y="4323"/>
                        <a:pt x="1592" y="4333"/>
                      </a:cubicBezTo>
                      <a:cubicBezTo>
                        <a:pt x="1606" y="4340"/>
                        <a:pt x="1609" y="4358"/>
                        <a:pt x="1602" y="4372"/>
                      </a:cubicBezTo>
                      <a:cubicBezTo>
                        <a:pt x="1556" y="4443"/>
                        <a:pt x="1517" y="4507"/>
                        <a:pt x="1478" y="4575"/>
                      </a:cubicBezTo>
                      <a:cubicBezTo>
                        <a:pt x="1471" y="4582"/>
                        <a:pt x="1460" y="4589"/>
                        <a:pt x="1453" y="4589"/>
                      </a:cubicBezTo>
                      <a:close/>
                      <a:moveTo>
                        <a:pt x="1258" y="4955"/>
                      </a:moveTo>
                      <a:cubicBezTo>
                        <a:pt x="1254" y="4955"/>
                        <a:pt x="1251" y="4955"/>
                        <a:pt x="1247" y="4951"/>
                      </a:cubicBezTo>
                      <a:cubicBezTo>
                        <a:pt x="1233" y="4944"/>
                        <a:pt x="1226" y="4926"/>
                        <a:pt x="1233" y="4912"/>
                      </a:cubicBezTo>
                      <a:cubicBezTo>
                        <a:pt x="1265" y="4841"/>
                        <a:pt x="1300" y="4770"/>
                        <a:pt x="1339" y="4699"/>
                      </a:cubicBezTo>
                      <a:cubicBezTo>
                        <a:pt x="1346" y="4685"/>
                        <a:pt x="1364" y="4681"/>
                        <a:pt x="1378" y="4688"/>
                      </a:cubicBezTo>
                      <a:cubicBezTo>
                        <a:pt x="1393" y="4695"/>
                        <a:pt x="1400" y="4713"/>
                        <a:pt x="1393" y="4727"/>
                      </a:cubicBezTo>
                      <a:cubicBezTo>
                        <a:pt x="1354" y="4795"/>
                        <a:pt x="1318" y="4866"/>
                        <a:pt x="1286" y="4937"/>
                      </a:cubicBezTo>
                      <a:cubicBezTo>
                        <a:pt x="1283" y="4948"/>
                        <a:pt x="1272" y="4955"/>
                        <a:pt x="1258" y="4955"/>
                      </a:cubicBezTo>
                      <a:close/>
                      <a:moveTo>
                        <a:pt x="1098" y="5338"/>
                      </a:moveTo>
                      <a:cubicBezTo>
                        <a:pt x="1094" y="5338"/>
                        <a:pt x="1091" y="5335"/>
                        <a:pt x="1087" y="5335"/>
                      </a:cubicBezTo>
                      <a:cubicBezTo>
                        <a:pt x="1073" y="5328"/>
                        <a:pt x="1066" y="5310"/>
                        <a:pt x="1069" y="5296"/>
                      </a:cubicBezTo>
                      <a:cubicBezTo>
                        <a:pt x="1098" y="5228"/>
                        <a:pt x="1126" y="5164"/>
                        <a:pt x="1148" y="5104"/>
                      </a:cubicBezTo>
                      <a:lnTo>
                        <a:pt x="1162" y="5075"/>
                      </a:lnTo>
                      <a:cubicBezTo>
                        <a:pt x="1165" y="5061"/>
                        <a:pt x="1183" y="5054"/>
                        <a:pt x="1201" y="5061"/>
                      </a:cubicBezTo>
                      <a:cubicBezTo>
                        <a:pt x="1215" y="5068"/>
                        <a:pt x="1222" y="5083"/>
                        <a:pt x="1215" y="5100"/>
                      </a:cubicBezTo>
                      <a:lnTo>
                        <a:pt x="1204" y="5125"/>
                      </a:lnTo>
                      <a:cubicBezTo>
                        <a:pt x="1180" y="5186"/>
                        <a:pt x="1155" y="5249"/>
                        <a:pt x="1126" y="5317"/>
                      </a:cubicBezTo>
                      <a:cubicBezTo>
                        <a:pt x="1119" y="5331"/>
                        <a:pt x="1109" y="5338"/>
                        <a:pt x="1098" y="5338"/>
                      </a:cubicBezTo>
                      <a:close/>
                      <a:moveTo>
                        <a:pt x="938" y="5718"/>
                      </a:moveTo>
                      <a:cubicBezTo>
                        <a:pt x="935" y="5718"/>
                        <a:pt x="931" y="5718"/>
                        <a:pt x="927" y="5718"/>
                      </a:cubicBezTo>
                      <a:cubicBezTo>
                        <a:pt x="910" y="5711"/>
                        <a:pt x="903" y="5693"/>
                        <a:pt x="910" y="5679"/>
                      </a:cubicBezTo>
                      <a:cubicBezTo>
                        <a:pt x="942" y="5605"/>
                        <a:pt x="974" y="5530"/>
                        <a:pt x="1002" y="5459"/>
                      </a:cubicBezTo>
                      <a:cubicBezTo>
                        <a:pt x="1009" y="5445"/>
                        <a:pt x="1027" y="5438"/>
                        <a:pt x="1041" y="5445"/>
                      </a:cubicBezTo>
                      <a:cubicBezTo>
                        <a:pt x="1055" y="5452"/>
                        <a:pt x="1062" y="5470"/>
                        <a:pt x="1059" y="5484"/>
                      </a:cubicBezTo>
                      <a:cubicBezTo>
                        <a:pt x="1027" y="5555"/>
                        <a:pt x="998" y="5626"/>
                        <a:pt x="966" y="5700"/>
                      </a:cubicBezTo>
                      <a:cubicBezTo>
                        <a:pt x="959" y="5715"/>
                        <a:pt x="949" y="5718"/>
                        <a:pt x="938" y="5718"/>
                      </a:cubicBezTo>
                      <a:close/>
                      <a:moveTo>
                        <a:pt x="775" y="6102"/>
                      </a:moveTo>
                      <a:cubicBezTo>
                        <a:pt x="771" y="6102"/>
                        <a:pt x="768" y="6102"/>
                        <a:pt x="764" y="6098"/>
                      </a:cubicBezTo>
                      <a:cubicBezTo>
                        <a:pt x="746" y="6091"/>
                        <a:pt x="743" y="6073"/>
                        <a:pt x="746" y="6059"/>
                      </a:cubicBezTo>
                      <a:cubicBezTo>
                        <a:pt x="778" y="5988"/>
                        <a:pt x="810" y="5914"/>
                        <a:pt x="842" y="5843"/>
                      </a:cubicBezTo>
                      <a:cubicBezTo>
                        <a:pt x="846" y="5828"/>
                        <a:pt x="863" y="5821"/>
                        <a:pt x="881" y="5825"/>
                      </a:cubicBezTo>
                      <a:cubicBezTo>
                        <a:pt x="895" y="5832"/>
                        <a:pt x="903" y="5850"/>
                        <a:pt x="895" y="5864"/>
                      </a:cubicBezTo>
                      <a:cubicBezTo>
                        <a:pt x="863" y="5938"/>
                        <a:pt x="832" y="6009"/>
                        <a:pt x="803" y="6084"/>
                      </a:cubicBezTo>
                      <a:cubicBezTo>
                        <a:pt x="796" y="6095"/>
                        <a:pt x="785" y="6102"/>
                        <a:pt x="775" y="6102"/>
                      </a:cubicBezTo>
                      <a:close/>
                      <a:moveTo>
                        <a:pt x="608" y="6482"/>
                      </a:moveTo>
                      <a:cubicBezTo>
                        <a:pt x="604" y="6482"/>
                        <a:pt x="601" y="6482"/>
                        <a:pt x="597" y="6478"/>
                      </a:cubicBezTo>
                      <a:cubicBezTo>
                        <a:pt x="583" y="6471"/>
                        <a:pt x="576" y="6453"/>
                        <a:pt x="583" y="6439"/>
                      </a:cubicBezTo>
                      <a:cubicBezTo>
                        <a:pt x="611" y="6372"/>
                        <a:pt x="643" y="6297"/>
                        <a:pt x="675" y="6223"/>
                      </a:cubicBezTo>
                      <a:cubicBezTo>
                        <a:pt x="682" y="6208"/>
                        <a:pt x="700" y="6201"/>
                        <a:pt x="714" y="6208"/>
                      </a:cubicBezTo>
                      <a:cubicBezTo>
                        <a:pt x="732" y="6215"/>
                        <a:pt x="739" y="6233"/>
                        <a:pt x="732" y="6247"/>
                      </a:cubicBezTo>
                      <a:cubicBezTo>
                        <a:pt x="700" y="6322"/>
                        <a:pt x="668" y="6393"/>
                        <a:pt x="636" y="6464"/>
                      </a:cubicBezTo>
                      <a:cubicBezTo>
                        <a:pt x="629" y="6475"/>
                        <a:pt x="618" y="6482"/>
                        <a:pt x="608" y="6482"/>
                      </a:cubicBezTo>
                      <a:close/>
                      <a:moveTo>
                        <a:pt x="437" y="6858"/>
                      </a:moveTo>
                      <a:cubicBezTo>
                        <a:pt x="434" y="6858"/>
                        <a:pt x="427" y="6858"/>
                        <a:pt x="423" y="6855"/>
                      </a:cubicBezTo>
                      <a:cubicBezTo>
                        <a:pt x="409" y="6851"/>
                        <a:pt x="402" y="6833"/>
                        <a:pt x="409" y="6816"/>
                      </a:cubicBezTo>
                      <a:cubicBezTo>
                        <a:pt x="441" y="6752"/>
                        <a:pt x="473" y="6681"/>
                        <a:pt x="508" y="6603"/>
                      </a:cubicBezTo>
                      <a:cubicBezTo>
                        <a:pt x="515" y="6588"/>
                        <a:pt x="533" y="6581"/>
                        <a:pt x="547" y="6588"/>
                      </a:cubicBezTo>
                      <a:cubicBezTo>
                        <a:pt x="562" y="6595"/>
                        <a:pt x="569" y="6610"/>
                        <a:pt x="562" y="6627"/>
                      </a:cubicBezTo>
                      <a:cubicBezTo>
                        <a:pt x="526" y="6705"/>
                        <a:pt x="494" y="6777"/>
                        <a:pt x="462" y="6840"/>
                      </a:cubicBezTo>
                      <a:cubicBezTo>
                        <a:pt x="459" y="6855"/>
                        <a:pt x="448" y="6858"/>
                        <a:pt x="437" y="6858"/>
                      </a:cubicBezTo>
                      <a:close/>
                      <a:moveTo>
                        <a:pt x="210" y="7196"/>
                      </a:moveTo>
                      <a:cubicBezTo>
                        <a:pt x="203" y="7196"/>
                        <a:pt x="192" y="7192"/>
                        <a:pt x="189" y="7185"/>
                      </a:cubicBezTo>
                      <a:cubicBezTo>
                        <a:pt x="178" y="7171"/>
                        <a:pt x="182" y="7153"/>
                        <a:pt x="192" y="7142"/>
                      </a:cubicBezTo>
                      <a:cubicBezTo>
                        <a:pt x="206" y="7132"/>
                        <a:pt x="224" y="7121"/>
                        <a:pt x="238" y="7114"/>
                      </a:cubicBezTo>
                      <a:cubicBezTo>
                        <a:pt x="249" y="7107"/>
                        <a:pt x="260" y="7100"/>
                        <a:pt x="267" y="7093"/>
                      </a:cubicBezTo>
                      <a:cubicBezTo>
                        <a:pt x="270" y="7093"/>
                        <a:pt x="285" y="7075"/>
                        <a:pt x="334" y="6975"/>
                      </a:cubicBezTo>
                      <a:cubicBezTo>
                        <a:pt x="341" y="6961"/>
                        <a:pt x="359" y="6958"/>
                        <a:pt x="373" y="6965"/>
                      </a:cubicBezTo>
                      <a:cubicBezTo>
                        <a:pt x="388" y="6972"/>
                        <a:pt x="395" y="6990"/>
                        <a:pt x="388" y="7004"/>
                      </a:cubicBezTo>
                      <a:cubicBezTo>
                        <a:pt x="331" y="7117"/>
                        <a:pt x="313" y="7135"/>
                        <a:pt x="302" y="7142"/>
                      </a:cubicBezTo>
                      <a:cubicBezTo>
                        <a:pt x="292" y="7149"/>
                        <a:pt x="281" y="7157"/>
                        <a:pt x="270" y="7164"/>
                      </a:cubicBezTo>
                      <a:cubicBezTo>
                        <a:pt x="256" y="7171"/>
                        <a:pt x="242" y="7181"/>
                        <a:pt x="228" y="7192"/>
                      </a:cubicBezTo>
                      <a:cubicBezTo>
                        <a:pt x="224" y="7196"/>
                        <a:pt x="217" y="7196"/>
                        <a:pt x="210" y="7196"/>
                      </a:cubicBezTo>
                      <a:close/>
                      <a:moveTo>
                        <a:pt x="93" y="7576"/>
                      </a:moveTo>
                      <a:cubicBezTo>
                        <a:pt x="89" y="7576"/>
                        <a:pt x="86" y="7576"/>
                        <a:pt x="82" y="7572"/>
                      </a:cubicBezTo>
                      <a:cubicBezTo>
                        <a:pt x="68" y="7565"/>
                        <a:pt x="61" y="7547"/>
                        <a:pt x="68" y="7533"/>
                      </a:cubicBezTo>
                      <a:cubicBezTo>
                        <a:pt x="86" y="7487"/>
                        <a:pt x="107" y="7437"/>
                        <a:pt x="107" y="7387"/>
                      </a:cubicBezTo>
                      <a:cubicBezTo>
                        <a:pt x="107" y="7380"/>
                        <a:pt x="107" y="7370"/>
                        <a:pt x="103" y="7359"/>
                      </a:cubicBezTo>
                      <a:cubicBezTo>
                        <a:pt x="100" y="7345"/>
                        <a:pt x="100" y="7331"/>
                        <a:pt x="100" y="7316"/>
                      </a:cubicBezTo>
                      <a:cubicBezTo>
                        <a:pt x="100" y="7299"/>
                        <a:pt x="111" y="7288"/>
                        <a:pt x="128" y="7284"/>
                      </a:cubicBezTo>
                      <a:cubicBezTo>
                        <a:pt x="146" y="7284"/>
                        <a:pt x="157" y="7299"/>
                        <a:pt x="157" y="7316"/>
                      </a:cubicBezTo>
                      <a:cubicBezTo>
                        <a:pt x="157" y="7327"/>
                        <a:pt x="160" y="7338"/>
                        <a:pt x="164" y="7348"/>
                      </a:cubicBezTo>
                      <a:cubicBezTo>
                        <a:pt x="164" y="7362"/>
                        <a:pt x="167" y="7377"/>
                        <a:pt x="167" y="7387"/>
                      </a:cubicBezTo>
                      <a:cubicBezTo>
                        <a:pt x="167" y="7448"/>
                        <a:pt x="143" y="7505"/>
                        <a:pt x="121" y="7558"/>
                      </a:cubicBezTo>
                      <a:cubicBezTo>
                        <a:pt x="118" y="7568"/>
                        <a:pt x="107" y="7576"/>
                        <a:pt x="93" y="7576"/>
                      </a:cubicBezTo>
                      <a:close/>
                      <a:moveTo>
                        <a:pt x="40" y="7789"/>
                      </a:moveTo>
                      <a:cubicBezTo>
                        <a:pt x="29" y="7789"/>
                        <a:pt x="18" y="7785"/>
                        <a:pt x="15" y="7774"/>
                      </a:cubicBezTo>
                      <a:cubicBezTo>
                        <a:pt x="4" y="7760"/>
                        <a:pt x="1" y="7742"/>
                        <a:pt x="1" y="7725"/>
                      </a:cubicBezTo>
                      <a:cubicBezTo>
                        <a:pt x="1" y="7718"/>
                        <a:pt x="1" y="7714"/>
                        <a:pt x="4" y="7707"/>
                      </a:cubicBezTo>
                      <a:cubicBezTo>
                        <a:pt x="4" y="7693"/>
                        <a:pt x="18" y="7679"/>
                        <a:pt x="36" y="7682"/>
                      </a:cubicBezTo>
                      <a:cubicBezTo>
                        <a:pt x="50" y="7682"/>
                        <a:pt x="64" y="7700"/>
                        <a:pt x="61" y="7714"/>
                      </a:cubicBezTo>
                      <a:cubicBezTo>
                        <a:pt x="61" y="7718"/>
                        <a:pt x="61" y="7721"/>
                        <a:pt x="61" y="7725"/>
                      </a:cubicBezTo>
                      <a:cubicBezTo>
                        <a:pt x="61" y="7732"/>
                        <a:pt x="61" y="7739"/>
                        <a:pt x="64" y="7746"/>
                      </a:cubicBezTo>
                      <a:cubicBezTo>
                        <a:pt x="72" y="7760"/>
                        <a:pt x="68" y="7778"/>
                        <a:pt x="54" y="7785"/>
                      </a:cubicBezTo>
                      <a:cubicBezTo>
                        <a:pt x="50" y="7789"/>
                        <a:pt x="43" y="7789"/>
                        <a:pt x="40" y="7789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3" name="Google Shape;2170;p31">
                  <a:extLst>
                    <a:ext uri="{FF2B5EF4-FFF2-40B4-BE49-F238E27FC236}">
                      <a16:creationId xmlns:a16="http://schemas.microsoft.com/office/drawing/2014/main" id="{C424FB6C-9280-4643-BD2F-4CDC58246F15}"/>
                    </a:ext>
                  </a:extLst>
                </p:cNvPr>
                <p:cNvSpPr/>
                <p:nvPr/>
              </p:nvSpPr>
              <p:spPr>
                <a:xfrm>
                  <a:off x="4997050" y="2708976"/>
                  <a:ext cx="114163" cy="13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857" extrusionOk="0">
                      <a:moveTo>
                        <a:pt x="679" y="857"/>
                      </a:moveTo>
                      <a:cubicBezTo>
                        <a:pt x="679" y="857"/>
                        <a:pt x="675" y="857"/>
                        <a:pt x="675" y="857"/>
                      </a:cubicBezTo>
                      <a:cubicBezTo>
                        <a:pt x="622" y="850"/>
                        <a:pt x="352" y="818"/>
                        <a:pt x="295" y="779"/>
                      </a:cubicBezTo>
                      <a:cubicBezTo>
                        <a:pt x="235" y="743"/>
                        <a:pt x="72" y="253"/>
                        <a:pt x="4" y="43"/>
                      </a:cubicBezTo>
                      <a:cubicBezTo>
                        <a:pt x="1" y="26"/>
                        <a:pt x="8" y="8"/>
                        <a:pt x="22" y="4"/>
                      </a:cubicBezTo>
                      <a:cubicBezTo>
                        <a:pt x="40" y="1"/>
                        <a:pt x="54" y="8"/>
                        <a:pt x="61" y="22"/>
                      </a:cubicBezTo>
                      <a:cubicBezTo>
                        <a:pt x="164" y="345"/>
                        <a:pt x="292" y="700"/>
                        <a:pt x="327" y="729"/>
                      </a:cubicBezTo>
                      <a:cubicBezTo>
                        <a:pt x="363" y="754"/>
                        <a:pt x="565" y="786"/>
                        <a:pt x="682" y="800"/>
                      </a:cubicBezTo>
                      <a:cubicBezTo>
                        <a:pt x="700" y="800"/>
                        <a:pt x="711" y="818"/>
                        <a:pt x="707" y="832"/>
                      </a:cubicBezTo>
                      <a:cubicBezTo>
                        <a:pt x="707" y="846"/>
                        <a:pt x="693" y="857"/>
                        <a:pt x="679" y="857"/>
                      </a:cubicBezTo>
                      <a:close/>
                    </a:path>
                  </a:pathLst>
                </a:custGeom>
                <a:solidFill>
                  <a:srgbClr val="E2BDB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4" name="Google Shape;2171;p31">
                  <a:extLst>
                    <a:ext uri="{FF2B5EF4-FFF2-40B4-BE49-F238E27FC236}">
                      <a16:creationId xmlns:a16="http://schemas.microsoft.com/office/drawing/2014/main" id="{1F9F3F05-CE3F-470A-8076-044A612C2558}"/>
                    </a:ext>
                  </a:extLst>
                </p:cNvPr>
                <p:cNvSpPr/>
                <p:nvPr/>
              </p:nvSpPr>
              <p:spPr>
                <a:xfrm>
                  <a:off x="4541511" y="2613757"/>
                  <a:ext cx="509800" cy="20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1290" extrusionOk="0">
                      <a:moveTo>
                        <a:pt x="107" y="342"/>
                      </a:moveTo>
                      <a:cubicBezTo>
                        <a:pt x="107" y="342"/>
                        <a:pt x="0" y="850"/>
                        <a:pt x="36" y="913"/>
                      </a:cubicBezTo>
                      <a:cubicBezTo>
                        <a:pt x="71" y="977"/>
                        <a:pt x="764" y="1290"/>
                        <a:pt x="1850" y="1162"/>
                      </a:cubicBezTo>
                      <a:cubicBezTo>
                        <a:pt x="2941" y="1034"/>
                        <a:pt x="3118" y="583"/>
                        <a:pt x="3146" y="533"/>
                      </a:cubicBezTo>
                      <a:cubicBezTo>
                        <a:pt x="3175" y="484"/>
                        <a:pt x="3047" y="1"/>
                        <a:pt x="3047" y="1"/>
                      </a:cubicBezTo>
                      <a:close/>
                    </a:path>
                  </a:pathLst>
                </a:custGeom>
                <a:solidFill>
                  <a:srgbClr val="38251E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5" name="Google Shape;2172;p31">
                  <a:extLst>
                    <a:ext uri="{FF2B5EF4-FFF2-40B4-BE49-F238E27FC236}">
                      <a16:creationId xmlns:a16="http://schemas.microsoft.com/office/drawing/2014/main" id="{EBB85FF5-A77C-4AC9-B402-94588C3C696E}"/>
                    </a:ext>
                  </a:extLst>
                </p:cNvPr>
                <p:cNvSpPr/>
                <p:nvPr/>
              </p:nvSpPr>
              <p:spPr>
                <a:xfrm>
                  <a:off x="4755873" y="2666906"/>
                  <a:ext cx="177426" cy="14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903" extrusionOk="0">
                      <a:moveTo>
                        <a:pt x="750" y="249"/>
                      </a:moveTo>
                      <a:cubicBezTo>
                        <a:pt x="746" y="249"/>
                        <a:pt x="743" y="249"/>
                        <a:pt x="739" y="252"/>
                      </a:cubicBezTo>
                      <a:lnTo>
                        <a:pt x="327" y="305"/>
                      </a:lnTo>
                      <a:cubicBezTo>
                        <a:pt x="277" y="313"/>
                        <a:pt x="242" y="359"/>
                        <a:pt x="249" y="408"/>
                      </a:cubicBezTo>
                      <a:lnTo>
                        <a:pt x="274" y="593"/>
                      </a:lnTo>
                      <a:cubicBezTo>
                        <a:pt x="281" y="643"/>
                        <a:pt x="327" y="678"/>
                        <a:pt x="377" y="671"/>
                      </a:cubicBezTo>
                      <a:lnTo>
                        <a:pt x="789" y="618"/>
                      </a:lnTo>
                      <a:cubicBezTo>
                        <a:pt x="814" y="614"/>
                        <a:pt x="835" y="600"/>
                        <a:pt x="849" y="582"/>
                      </a:cubicBezTo>
                      <a:cubicBezTo>
                        <a:pt x="863" y="561"/>
                        <a:pt x="870" y="540"/>
                        <a:pt x="867" y="515"/>
                      </a:cubicBezTo>
                      <a:lnTo>
                        <a:pt x="842" y="327"/>
                      </a:lnTo>
                      <a:cubicBezTo>
                        <a:pt x="835" y="284"/>
                        <a:pt x="796" y="249"/>
                        <a:pt x="750" y="249"/>
                      </a:cubicBezTo>
                      <a:close/>
                      <a:moveTo>
                        <a:pt x="363" y="902"/>
                      </a:moveTo>
                      <a:cubicBezTo>
                        <a:pt x="206" y="902"/>
                        <a:pt x="68" y="781"/>
                        <a:pt x="46" y="625"/>
                      </a:cubicBezTo>
                      <a:lnTo>
                        <a:pt x="22" y="440"/>
                      </a:lnTo>
                      <a:cubicBezTo>
                        <a:pt x="0" y="263"/>
                        <a:pt x="121" y="103"/>
                        <a:pt x="295" y="82"/>
                      </a:cubicBezTo>
                      <a:lnTo>
                        <a:pt x="707" y="25"/>
                      </a:lnTo>
                      <a:cubicBezTo>
                        <a:pt x="885" y="0"/>
                        <a:pt x="1044" y="128"/>
                        <a:pt x="1066" y="298"/>
                      </a:cubicBezTo>
                      <a:lnTo>
                        <a:pt x="1091" y="483"/>
                      </a:lnTo>
                      <a:cubicBezTo>
                        <a:pt x="1105" y="568"/>
                        <a:pt x="1080" y="653"/>
                        <a:pt x="1030" y="721"/>
                      </a:cubicBezTo>
                      <a:cubicBezTo>
                        <a:pt x="977" y="788"/>
                        <a:pt x="902" y="831"/>
                        <a:pt x="817" y="842"/>
                      </a:cubicBezTo>
                      <a:lnTo>
                        <a:pt x="405" y="899"/>
                      </a:lnTo>
                      <a:cubicBezTo>
                        <a:pt x="391" y="899"/>
                        <a:pt x="377" y="902"/>
                        <a:pt x="363" y="902"/>
                      </a:cubicBezTo>
                      <a:close/>
                    </a:path>
                  </a:pathLst>
                </a:custGeom>
                <a:solidFill>
                  <a:srgbClr val="FEDAA6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6" name="Google Shape;2173;p31">
                  <a:extLst>
                    <a:ext uri="{FF2B5EF4-FFF2-40B4-BE49-F238E27FC236}">
                      <a16:creationId xmlns:a16="http://schemas.microsoft.com/office/drawing/2014/main" id="{A0F22E7F-85E6-4F66-BDCE-9723D6FA7E7D}"/>
                    </a:ext>
                  </a:extLst>
                </p:cNvPr>
                <p:cNvSpPr/>
                <p:nvPr/>
              </p:nvSpPr>
              <p:spPr>
                <a:xfrm>
                  <a:off x="3707188" y="1328552"/>
                  <a:ext cx="1942860" cy="13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0" h="8577" extrusionOk="0">
                      <a:moveTo>
                        <a:pt x="6766" y="3640"/>
                      </a:moveTo>
                      <a:cubicBezTo>
                        <a:pt x="6766" y="3640"/>
                        <a:pt x="6702" y="3988"/>
                        <a:pt x="6773" y="4176"/>
                      </a:cubicBezTo>
                      <a:cubicBezTo>
                        <a:pt x="6840" y="4368"/>
                        <a:pt x="6918" y="4453"/>
                        <a:pt x="7139" y="4414"/>
                      </a:cubicBezTo>
                      <a:cubicBezTo>
                        <a:pt x="7359" y="4372"/>
                        <a:pt x="7646" y="4290"/>
                        <a:pt x="7902" y="4322"/>
                      </a:cubicBezTo>
                      <a:cubicBezTo>
                        <a:pt x="8158" y="4358"/>
                        <a:pt x="8318" y="4386"/>
                        <a:pt x="8517" y="4336"/>
                      </a:cubicBezTo>
                      <a:cubicBezTo>
                        <a:pt x="8715" y="4287"/>
                        <a:pt x="9870" y="3946"/>
                        <a:pt x="10001" y="3796"/>
                      </a:cubicBezTo>
                      <a:cubicBezTo>
                        <a:pt x="10118" y="3661"/>
                        <a:pt x="10601" y="2564"/>
                        <a:pt x="10995" y="1705"/>
                      </a:cubicBezTo>
                      <a:cubicBezTo>
                        <a:pt x="10995" y="1705"/>
                        <a:pt x="10786" y="1516"/>
                        <a:pt x="10782" y="1250"/>
                      </a:cubicBezTo>
                      <a:cubicBezTo>
                        <a:pt x="10779" y="980"/>
                        <a:pt x="10697" y="703"/>
                        <a:pt x="10630" y="604"/>
                      </a:cubicBezTo>
                      <a:cubicBezTo>
                        <a:pt x="10562" y="501"/>
                        <a:pt x="10772" y="529"/>
                        <a:pt x="10857" y="757"/>
                      </a:cubicBezTo>
                      <a:cubicBezTo>
                        <a:pt x="10946" y="980"/>
                        <a:pt x="11013" y="955"/>
                        <a:pt x="11081" y="806"/>
                      </a:cubicBezTo>
                      <a:cubicBezTo>
                        <a:pt x="11144" y="657"/>
                        <a:pt x="11262" y="160"/>
                        <a:pt x="11372" y="142"/>
                      </a:cubicBezTo>
                      <a:cubicBezTo>
                        <a:pt x="11478" y="128"/>
                        <a:pt x="11287" y="650"/>
                        <a:pt x="11272" y="735"/>
                      </a:cubicBezTo>
                      <a:cubicBezTo>
                        <a:pt x="11262" y="820"/>
                        <a:pt x="11517" y="89"/>
                        <a:pt x="11620" y="46"/>
                      </a:cubicBezTo>
                      <a:cubicBezTo>
                        <a:pt x="11727" y="0"/>
                        <a:pt x="11503" y="678"/>
                        <a:pt x="11514" y="757"/>
                      </a:cubicBezTo>
                      <a:cubicBezTo>
                        <a:pt x="11528" y="831"/>
                        <a:pt x="11844" y="188"/>
                        <a:pt x="11904" y="217"/>
                      </a:cubicBezTo>
                      <a:cubicBezTo>
                        <a:pt x="11968" y="242"/>
                        <a:pt x="11695" y="803"/>
                        <a:pt x="11698" y="856"/>
                      </a:cubicBezTo>
                      <a:cubicBezTo>
                        <a:pt x="11702" y="906"/>
                        <a:pt x="12022" y="540"/>
                        <a:pt x="12061" y="568"/>
                      </a:cubicBezTo>
                      <a:cubicBezTo>
                        <a:pt x="12100" y="597"/>
                        <a:pt x="11819" y="962"/>
                        <a:pt x="11770" y="1048"/>
                      </a:cubicBezTo>
                      <a:cubicBezTo>
                        <a:pt x="11720" y="1136"/>
                        <a:pt x="11539" y="1659"/>
                        <a:pt x="11446" y="1715"/>
                      </a:cubicBezTo>
                      <a:cubicBezTo>
                        <a:pt x="11446" y="1715"/>
                        <a:pt x="11176" y="4098"/>
                        <a:pt x="10889" y="4521"/>
                      </a:cubicBezTo>
                      <a:cubicBezTo>
                        <a:pt x="10601" y="4947"/>
                        <a:pt x="8691" y="6084"/>
                        <a:pt x="8506" y="6222"/>
                      </a:cubicBezTo>
                      <a:cubicBezTo>
                        <a:pt x="8506" y="6222"/>
                        <a:pt x="8264" y="7376"/>
                        <a:pt x="8236" y="7490"/>
                      </a:cubicBezTo>
                      <a:cubicBezTo>
                        <a:pt x="8208" y="7600"/>
                        <a:pt x="8346" y="7806"/>
                        <a:pt x="8325" y="7898"/>
                      </a:cubicBezTo>
                      <a:cubicBezTo>
                        <a:pt x="8300" y="7991"/>
                        <a:pt x="8115" y="8118"/>
                        <a:pt x="7891" y="8221"/>
                      </a:cubicBezTo>
                      <a:cubicBezTo>
                        <a:pt x="7281" y="8502"/>
                        <a:pt x="6109" y="8577"/>
                        <a:pt x="5707" y="8523"/>
                      </a:cubicBezTo>
                      <a:cubicBezTo>
                        <a:pt x="5462" y="8491"/>
                        <a:pt x="5260" y="8381"/>
                        <a:pt x="5217" y="8296"/>
                      </a:cubicBezTo>
                      <a:cubicBezTo>
                        <a:pt x="5175" y="8211"/>
                        <a:pt x="5267" y="7983"/>
                        <a:pt x="5217" y="7877"/>
                      </a:cubicBezTo>
                      <a:cubicBezTo>
                        <a:pt x="5164" y="7774"/>
                        <a:pt x="4688" y="6698"/>
                        <a:pt x="4688" y="6698"/>
                      </a:cubicBezTo>
                      <a:cubicBezTo>
                        <a:pt x="4482" y="6598"/>
                        <a:pt x="2373" y="5885"/>
                        <a:pt x="2003" y="5529"/>
                      </a:cubicBezTo>
                      <a:cubicBezTo>
                        <a:pt x="1634" y="5174"/>
                        <a:pt x="874" y="2902"/>
                        <a:pt x="874" y="2902"/>
                      </a:cubicBezTo>
                      <a:cubicBezTo>
                        <a:pt x="771" y="2866"/>
                        <a:pt x="487" y="2390"/>
                        <a:pt x="419" y="2316"/>
                      </a:cubicBezTo>
                      <a:cubicBezTo>
                        <a:pt x="352" y="2245"/>
                        <a:pt x="0" y="1943"/>
                        <a:pt x="32" y="1907"/>
                      </a:cubicBezTo>
                      <a:cubicBezTo>
                        <a:pt x="68" y="1872"/>
                        <a:pt x="455" y="2163"/>
                        <a:pt x="448" y="2113"/>
                      </a:cubicBezTo>
                      <a:cubicBezTo>
                        <a:pt x="441" y="2060"/>
                        <a:pt x="57" y="1570"/>
                        <a:pt x="111" y="1531"/>
                      </a:cubicBezTo>
                      <a:cubicBezTo>
                        <a:pt x="167" y="1492"/>
                        <a:pt x="608" y="2053"/>
                        <a:pt x="608" y="1978"/>
                      </a:cubicBezTo>
                      <a:cubicBezTo>
                        <a:pt x="604" y="1900"/>
                        <a:pt x="242" y="1282"/>
                        <a:pt x="356" y="1303"/>
                      </a:cubicBezTo>
                      <a:cubicBezTo>
                        <a:pt x="466" y="1325"/>
                        <a:pt x="871" y="1989"/>
                        <a:pt x="839" y="1907"/>
                      </a:cubicBezTo>
                      <a:cubicBezTo>
                        <a:pt x="810" y="1825"/>
                        <a:pt x="512" y="1357"/>
                        <a:pt x="618" y="1350"/>
                      </a:cubicBezTo>
                      <a:cubicBezTo>
                        <a:pt x="728" y="1339"/>
                        <a:pt x="949" y="1804"/>
                        <a:pt x="1045" y="1936"/>
                      </a:cubicBezTo>
                      <a:cubicBezTo>
                        <a:pt x="1140" y="2067"/>
                        <a:pt x="1211" y="2081"/>
                        <a:pt x="1250" y="1840"/>
                      </a:cubicBezTo>
                      <a:cubicBezTo>
                        <a:pt x="1286" y="1602"/>
                        <a:pt x="1485" y="1531"/>
                        <a:pt x="1439" y="1644"/>
                      </a:cubicBezTo>
                      <a:cubicBezTo>
                        <a:pt x="1396" y="1754"/>
                        <a:pt x="1375" y="2046"/>
                        <a:pt x="1428" y="2308"/>
                      </a:cubicBezTo>
                      <a:cubicBezTo>
                        <a:pt x="1481" y="2571"/>
                        <a:pt x="1311" y="2795"/>
                        <a:pt x="1311" y="2795"/>
                      </a:cubicBezTo>
                      <a:cubicBezTo>
                        <a:pt x="1876" y="3555"/>
                        <a:pt x="2579" y="4528"/>
                        <a:pt x="2721" y="4635"/>
                      </a:cubicBezTo>
                      <a:cubicBezTo>
                        <a:pt x="2881" y="4755"/>
                        <a:pt x="4081" y="4848"/>
                        <a:pt x="4287" y="4855"/>
                      </a:cubicBezTo>
                      <a:cubicBezTo>
                        <a:pt x="4493" y="4862"/>
                        <a:pt x="4642" y="4798"/>
                        <a:pt x="4884" y="4713"/>
                      </a:cubicBezTo>
                      <a:cubicBezTo>
                        <a:pt x="5125" y="4627"/>
                        <a:pt x="5423" y="4649"/>
                        <a:pt x="5651" y="4642"/>
                      </a:cubicBezTo>
                      <a:cubicBezTo>
                        <a:pt x="5874" y="4635"/>
                        <a:pt x="5931" y="4535"/>
                        <a:pt x="5960" y="4336"/>
                      </a:cubicBezTo>
                      <a:cubicBezTo>
                        <a:pt x="5988" y="4137"/>
                        <a:pt x="5853" y="3807"/>
                        <a:pt x="5853" y="3807"/>
                      </a:cubicBezTo>
                      <a:close/>
                    </a:path>
                  </a:pathLst>
                </a:custGeom>
                <a:solidFill>
                  <a:srgbClr val="F4A08C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7" name="Google Shape;2174;p31">
                  <a:extLst>
                    <a:ext uri="{FF2B5EF4-FFF2-40B4-BE49-F238E27FC236}">
                      <a16:creationId xmlns:a16="http://schemas.microsoft.com/office/drawing/2014/main" id="{FB9AD3B0-337B-4E7D-8C53-5C8BE6479A4F}"/>
                    </a:ext>
                  </a:extLst>
                </p:cNvPr>
                <p:cNvSpPr/>
                <p:nvPr/>
              </p:nvSpPr>
              <p:spPr>
                <a:xfrm>
                  <a:off x="4647006" y="1913028"/>
                  <a:ext cx="146598" cy="91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572" extrusionOk="0">
                      <a:moveTo>
                        <a:pt x="888" y="338"/>
                      </a:moveTo>
                      <a:cubicBezTo>
                        <a:pt x="884" y="171"/>
                        <a:pt x="913" y="0"/>
                        <a:pt x="913" y="0"/>
                      </a:cubicBezTo>
                      <a:lnTo>
                        <a:pt x="0" y="167"/>
                      </a:lnTo>
                      <a:cubicBezTo>
                        <a:pt x="0" y="167"/>
                        <a:pt x="53" y="298"/>
                        <a:pt x="85" y="444"/>
                      </a:cubicBezTo>
                      <a:cubicBezTo>
                        <a:pt x="185" y="504"/>
                        <a:pt x="327" y="572"/>
                        <a:pt x="476" y="568"/>
                      </a:cubicBezTo>
                      <a:cubicBezTo>
                        <a:pt x="636" y="561"/>
                        <a:pt x="788" y="441"/>
                        <a:pt x="888" y="338"/>
                      </a:cubicBezTo>
                      <a:close/>
                    </a:path>
                  </a:pathLst>
                </a:custGeom>
                <a:solidFill>
                  <a:srgbClr val="D3756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8" name="Google Shape;2175;p31">
                  <a:extLst>
                    <a:ext uri="{FF2B5EF4-FFF2-40B4-BE49-F238E27FC236}">
                      <a16:creationId xmlns:a16="http://schemas.microsoft.com/office/drawing/2014/main" id="{BE8922FA-E0E2-4B2F-95D8-BAE61ECB8273}"/>
                    </a:ext>
                  </a:extLst>
                </p:cNvPr>
                <p:cNvSpPr/>
                <p:nvPr/>
              </p:nvSpPr>
              <p:spPr>
                <a:xfrm>
                  <a:off x="4461065" y="2017880"/>
                  <a:ext cx="611921" cy="683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4256" extrusionOk="0">
                      <a:moveTo>
                        <a:pt x="3811" y="1929"/>
                      </a:moveTo>
                      <a:cubicBezTo>
                        <a:pt x="3811" y="1929"/>
                        <a:pt x="3246" y="651"/>
                        <a:pt x="2696" y="68"/>
                      </a:cubicBezTo>
                      <a:cubicBezTo>
                        <a:pt x="2607" y="86"/>
                        <a:pt x="2522" y="107"/>
                        <a:pt x="2444" y="121"/>
                      </a:cubicBezTo>
                      <a:cubicBezTo>
                        <a:pt x="2273" y="150"/>
                        <a:pt x="2188" y="107"/>
                        <a:pt x="2128" y="1"/>
                      </a:cubicBezTo>
                      <a:cubicBezTo>
                        <a:pt x="2000" y="68"/>
                        <a:pt x="1861" y="153"/>
                        <a:pt x="1705" y="192"/>
                      </a:cubicBezTo>
                      <a:cubicBezTo>
                        <a:pt x="1531" y="231"/>
                        <a:pt x="1350" y="253"/>
                        <a:pt x="1186" y="260"/>
                      </a:cubicBezTo>
                      <a:cubicBezTo>
                        <a:pt x="1144" y="317"/>
                        <a:pt x="1073" y="345"/>
                        <a:pt x="956" y="349"/>
                      </a:cubicBezTo>
                      <a:cubicBezTo>
                        <a:pt x="838" y="352"/>
                        <a:pt x="700" y="349"/>
                        <a:pt x="561" y="356"/>
                      </a:cubicBezTo>
                      <a:cubicBezTo>
                        <a:pt x="430" y="633"/>
                        <a:pt x="86" y="1428"/>
                        <a:pt x="0" y="2416"/>
                      </a:cubicBezTo>
                      <a:cubicBezTo>
                        <a:pt x="50" y="2529"/>
                        <a:pt x="473" y="3488"/>
                        <a:pt x="522" y="3584"/>
                      </a:cubicBezTo>
                      <a:cubicBezTo>
                        <a:pt x="572" y="3690"/>
                        <a:pt x="480" y="3918"/>
                        <a:pt x="522" y="4003"/>
                      </a:cubicBezTo>
                      <a:cubicBezTo>
                        <a:pt x="565" y="4088"/>
                        <a:pt x="767" y="4198"/>
                        <a:pt x="1012" y="4230"/>
                      </a:cubicBezTo>
                      <a:cubicBezTo>
                        <a:pt x="1194" y="4255"/>
                        <a:pt x="1534" y="4252"/>
                        <a:pt x="1911" y="4216"/>
                      </a:cubicBezTo>
                      <a:cubicBezTo>
                        <a:pt x="1957" y="4213"/>
                        <a:pt x="2007" y="4205"/>
                        <a:pt x="2053" y="4202"/>
                      </a:cubicBezTo>
                      <a:cubicBezTo>
                        <a:pt x="2465" y="4152"/>
                        <a:pt x="2898" y="4067"/>
                        <a:pt x="3196" y="3928"/>
                      </a:cubicBezTo>
                      <a:cubicBezTo>
                        <a:pt x="3420" y="3825"/>
                        <a:pt x="3605" y="3698"/>
                        <a:pt x="3630" y="3605"/>
                      </a:cubicBezTo>
                      <a:cubicBezTo>
                        <a:pt x="3651" y="3513"/>
                        <a:pt x="3513" y="3307"/>
                        <a:pt x="3541" y="3197"/>
                      </a:cubicBezTo>
                      <a:cubicBezTo>
                        <a:pt x="3569" y="3083"/>
                        <a:pt x="3811" y="1929"/>
                        <a:pt x="3811" y="19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89" name="Google Shape;2176;p31">
                  <a:extLst>
                    <a:ext uri="{FF2B5EF4-FFF2-40B4-BE49-F238E27FC236}">
                      <a16:creationId xmlns:a16="http://schemas.microsoft.com/office/drawing/2014/main" id="{F2A6F8F7-A6B0-44A2-BBF8-FBAA84E7C6E6}"/>
                    </a:ext>
                  </a:extLst>
                </p:cNvPr>
                <p:cNvSpPr/>
                <p:nvPr/>
              </p:nvSpPr>
              <p:spPr>
                <a:xfrm>
                  <a:off x="4632715" y="1960877"/>
                  <a:ext cx="201351" cy="155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967" extrusionOk="0">
                      <a:moveTo>
                        <a:pt x="36" y="675"/>
                      </a:moveTo>
                      <a:cubicBezTo>
                        <a:pt x="0" y="714"/>
                        <a:pt x="267" y="966"/>
                        <a:pt x="679" y="903"/>
                      </a:cubicBezTo>
                      <a:cubicBezTo>
                        <a:pt x="1090" y="839"/>
                        <a:pt x="1254" y="462"/>
                        <a:pt x="1240" y="441"/>
                      </a:cubicBezTo>
                      <a:cubicBezTo>
                        <a:pt x="1225" y="420"/>
                        <a:pt x="1108" y="210"/>
                        <a:pt x="1059" y="103"/>
                      </a:cubicBezTo>
                      <a:cubicBezTo>
                        <a:pt x="1012" y="0"/>
                        <a:pt x="959" y="150"/>
                        <a:pt x="760" y="210"/>
                      </a:cubicBezTo>
                      <a:cubicBezTo>
                        <a:pt x="565" y="270"/>
                        <a:pt x="210" y="242"/>
                        <a:pt x="139" y="214"/>
                      </a:cubicBezTo>
                      <a:cubicBezTo>
                        <a:pt x="68" y="185"/>
                        <a:pt x="142" y="558"/>
                        <a:pt x="36" y="67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0" name="Google Shape;2177;p31">
                  <a:extLst>
                    <a:ext uri="{FF2B5EF4-FFF2-40B4-BE49-F238E27FC236}">
                      <a16:creationId xmlns:a16="http://schemas.microsoft.com/office/drawing/2014/main" id="{C9D82363-D18E-4FD9-8486-9C785D2875C8}"/>
                    </a:ext>
                  </a:extLst>
                </p:cNvPr>
                <p:cNvSpPr/>
                <p:nvPr/>
              </p:nvSpPr>
              <p:spPr>
                <a:xfrm>
                  <a:off x="3944351" y="1352958"/>
                  <a:ext cx="650296" cy="498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0" h="3102" extrusionOk="0">
                      <a:moveTo>
                        <a:pt x="3889" y="2593"/>
                      </a:moveTo>
                      <a:cubicBezTo>
                        <a:pt x="4042" y="2306"/>
                        <a:pt x="4049" y="1776"/>
                        <a:pt x="3641" y="1514"/>
                      </a:cubicBezTo>
                      <a:cubicBezTo>
                        <a:pt x="3232" y="1251"/>
                        <a:pt x="3172" y="789"/>
                        <a:pt x="2391" y="363"/>
                      </a:cubicBezTo>
                      <a:cubicBezTo>
                        <a:pt x="1727" y="1"/>
                        <a:pt x="931" y="4"/>
                        <a:pt x="470" y="363"/>
                      </a:cubicBezTo>
                      <a:cubicBezTo>
                        <a:pt x="1" y="725"/>
                        <a:pt x="292" y="1240"/>
                        <a:pt x="605" y="1226"/>
                      </a:cubicBezTo>
                      <a:cubicBezTo>
                        <a:pt x="605" y="1226"/>
                        <a:pt x="427" y="661"/>
                        <a:pt x="789" y="505"/>
                      </a:cubicBezTo>
                      <a:cubicBezTo>
                        <a:pt x="1151" y="349"/>
                        <a:pt x="1826" y="715"/>
                        <a:pt x="1975" y="1471"/>
                      </a:cubicBezTo>
                      <a:cubicBezTo>
                        <a:pt x="2128" y="2227"/>
                        <a:pt x="2213" y="2945"/>
                        <a:pt x="2888" y="3023"/>
                      </a:cubicBezTo>
                      <a:cubicBezTo>
                        <a:pt x="3563" y="3101"/>
                        <a:pt x="3818" y="2732"/>
                        <a:pt x="3889" y="2593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1" name="Google Shape;2178;p31">
                  <a:extLst>
                    <a:ext uri="{FF2B5EF4-FFF2-40B4-BE49-F238E27FC236}">
                      <a16:creationId xmlns:a16="http://schemas.microsoft.com/office/drawing/2014/main" id="{DD32BF9C-5A76-49BE-A00F-D1E8675C96F7}"/>
                    </a:ext>
                  </a:extLst>
                </p:cNvPr>
                <p:cNvSpPr/>
                <p:nvPr/>
              </p:nvSpPr>
              <p:spPr>
                <a:xfrm>
                  <a:off x="3943868" y="1386678"/>
                  <a:ext cx="271518" cy="165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1031" extrusionOk="0">
                      <a:moveTo>
                        <a:pt x="473" y="149"/>
                      </a:moveTo>
                      <a:cubicBezTo>
                        <a:pt x="473" y="149"/>
                        <a:pt x="473" y="153"/>
                        <a:pt x="473" y="153"/>
                      </a:cubicBezTo>
                      <a:cubicBezTo>
                        <a:pt x="0" y="515"/>
                        <a:pt x="295" y="1030"/>
                        <a:pt x="608" y="1016"/>
                      </a:cubicBezTo>
                      <a:cubicBezTo>
                        <a:pt x="608" y="1016"/>
                        <a:pt x="430" y="451"/>
                        <a:pt x="792" y="295"/>
                      </a:cubicBezTo>
                      <a:cubicBezTo>
                        <a:pt x="1034" y="189"/>
                        <a:pt x="1421" y="320"/>
                        <a:pt x="1691" y="647"/>
                      </a:cubicBezTo>
                      <a:lnTo>
                        <a:pt x="1691" y="647"/>
                      </a:lnTo>
                      <a:cubicBezTo>
                        <a:pt x="1691" y="647"/>
                        <a:pt x="1211" y="0"/>
                        <a:pt x="473" y="149"/>
                      </a:cubicBezTo>
                      <a:close/>
                    </a:path>
                  </a:pathLst>
                </a:custGeom>
                <a:solidFill>
                  <a:srgbClr val="97414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2" name="Google Shape;2179;p31">
                  <a:extLst>
                    <a:ext uri="{FF2B5EF4-FFF2-40B4-BE49-F238E27FC236}">
                      <a16:creationId xmlns:a16="http://schemas.microsoft.com/office/drawing/2014/main" id="{C9A931F0-40DD-4D90-B568-B1F9035D0B43}"/>
                    </a:ext>
                  </a:extLst>
                </p:cNvPr>
                <p:cNvSpPr/>
                <p:nvPr/>
              </p:nvSpPr>
              <p:spPr>
                <a:xfrm>
                  <a:off x="4026562" y="1431638"/>
                  <a:ext cx="247594" cy="14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900" extrusionOk="0">
                      <a:moveTo>
                        <a:pt x="1509" y="899"/>
                      </a:moveTo>
                      <a:cubicBezTo>
                        <a:pt x="1495" y="899"/>
                        <a:pt x="1485" y="892"/>
                        <a:pt x="1481" y="882"/>
                      </a:cubicBezTo>
                      <a:cubicBezTo>
                        <a:pt x="1307" y="477"/>
                        <a:pt x="1019" y="186"/>
                        <a:pt x="714" y="104"/>
                      </a:cubicBezTo>
                      <a:cubicBezTo>
                        <a:pt x="561" y="61"/>
                        <a:pt x="419" y="79"/>
                        <a:pt x="323" y="154"/>
                      </a:cubicBezTo>
                      <a:cubicBezTo>
                        <a:pt x="68" y="342"/>
                        <a:pt x="181" y="693"/>
                        <a:pt x="185" y="697"/>
                      </a:cubicBezTo>
                      <a:cubicBezTo>
                        <a:pt x="188" y="711"/>
                        <a:pt x="181" y="729"/>
                        <a:pt x="164" y="732"/>
                      </a:cubicBezTo>
                      <a:cubicBezTo>
                        <a:pt x="149" y="740"/>
                        <a:pt x="132" y="729"/>
                        <a:pt x="128" y="715"/>
                      </a:cubicBezTo>
                      <a:cubicBezTo>
                        <a:pt x="128" y="711"/>
                        <a:pt x="0" y="320"/>
                        <a:pt x="288" y="104"/>
                      </a:cubicBezTo>
                      <a:cubicBezTo>
                        <a:pt x="398" y="22"/>
                        <a:pt x="558" y="1"/>
                        <a:pt x="728" y="47"/>
                      </a:cubicBezTo>
                      <a:cubicBezTo>
                        <a:pt x="1051" y="132"/>
                        <a:pt x="1353" y="434"/>
                        <a:pt x="1534" y="857"/>
                      </a:cubicBezTo>
                      <a:cubicBezTo>
                        <a:pt x="1541" y="871"/>
                        <a:pt x="1534" y="889"/>
                        <a:pt x="1520" y="896"/>
                      </a:cubicBezTo>
                      <a:cubicBezTo>
                        <a:pt x="1517" y="896"/>
                        <a:pt x="1513" y="899"/>
                        <a:pt x="1509" y="899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3" name="Google Shape;2180;p31">
                  <a:extLst>
                    <a:ext uri="{FF2B5EF4-FFF2-40B4-BE49-F238E27FC236}">
                      <a16:creationId xmlns:a16="http://schemas.microsoft.com/office/drawing/2014/main" id="{822A7F58-8A1B-4257-B8F8-7FB96762CA0F}"/>
                    </a:ext>
                  </a:extLst>
                </p:cNvPr>
                <p:cNvSpPr/>
                <p:nvPr/>
              </p:nvSpPr>
              <p:spPr>
                <a:xfrm>
                  <a:off x="4230005" y="1487034"/>
                  <a:ext cx="215160" cy="36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" h="2277" extrusionOk="0">
                      <a:moveTo>
                        <a:pt x="892" y="2277"/>
                      </a:moveTo>
                      <a:cubicBezTo>
                        <a:pt x="679" y="2277"/>
                        <a:pt x="505" y="2220"/>
                        <a:pt x="370" y="2106"/>
                      </a:cubicBezTo>
                      <a:cubicBezTo>
                        <a:pt x="164" y="1932"/>
                        <a:pt x="68" y="1623"/>
                        <a:pt x="104" y="1240"/>
                      </a:cubicBezTo>
                      <a:cubicBezTo>
                        <a:pt x="161" y="632"/>
                        <a:pt x="8" y="47"/>
                        <a:pt x="5" y="39"/>
                      </a:cubicBezTo>
                      <a:cubicBezTo>
                        <a:pt x="1" y="25"/>
                        <a:pt x="12" y="7"/>
                        <a:pt x="26" y="4"/>
                      </a:cubicBezTo>
                      <a:cubicBezTo>
                        <a:pt x="44" y="0"/>
                        <a:pt x="58" y="7"/>
                        <a:pt x="61" y="25"/>
                      </a:cubicBezTo>
                      <a:cubicBezTo>
                        <a:pt x="65" y="32"/>
                        <a:pt x="221" y="625"/>
                        <a:pt x="164" y="1243"/>
                      </a:cubicBezTo>
                      <a:cubicBezTo>
                        <a:pt x="129" y="1609"/>
                        <a:pt x="218" y="1900"/>
                        <a:pt x="409" y="2064"/>
                      </a:cubicBezTo>
                      <a:cubicBezTo>
                        <a:pt x="605" y="2231"/>
                        <a:pt x="907" y="2263"/>
                        <a:pt x="1301" y="2160"/>
                      </a:cubicBezTo>
                      <a:cubicBezTo>
                        <a:pt x="1315" y="2156"/>
                        <a:pt x="1333" y="2163"/>
                        <a:pt x="1336" y="2181"/>
                      </a:cubicBezTo>
                      <a:cubicBezTo>
                        <a:pt x="1340" y="2195"/>
                        <a:pt x="1333" y="2213"/>
                        <a:pt x="1315" y="2216"/>
                      </a:cubicBezTo>
                      <a:cubicBezTo>
                        <a:pt x="1162" y="2259"/>
                        <a:pt x="1020" y="2277"/>
                        <a:pt x="892" y="2277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4" name="Google Shape;2181;p31">
                  <a:extLst>
                    <a:ext uri="{FF2B5EF4-FFF2-40B4-BE49-F238E27FC236}">
                      <a16:creationId xmlns:a16="http://schemas.microsoft.com/office/drawing/2014/main" id="{54526C1B-E5B2-4EC4-A24E-08B2E47CE6E4}"/>
                    </a:ext>
                  </a:extLst>
                </p:cNvPr>
                <p:cNvSpPr/>
                <p:nvPr/>
              </p:nvSpPr>
              <p:spPr>
                <a:xfrm>
                  <a:off x="4117124" y="1365482"/>
                  <a:ext cx="469497" cy="37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4" h="2331" extrusionOk="0">
                      <a:moveTo>
                        <a:pt x="2892" y="2331"/>
                      </a:moveTo>
                      <a:cubicBezTo>
                        <a:pt x="2877" y="2331"/>
                        <a:pt x="2867" y="2323"/>
                        <a:pt x="2863" y="2309"/>
                      </a:cubicBezTo>
                      <a:cubicBezTo>
                        <a:pt x="2735" y="1897"/>
                        <a:pt x="2551" y="1943"/>
                        <a:pt x="2316" y="2004"/>
                      </a:cubicBezTo>
                      <a:cubicBezTo>
                        <a:pt x="2100" y="2061"/>
                        <a:pt x="1855" y="2125"/>
                        <a:pt x="1613" y="1840"/>
                      </a:cubicBezTo>
                      <a:cubicBezTo>
                        <a:pt x="1531" y="1745"/>
                        <a:pt x="1567" y="1666"/>
                        <a:pt x="1602" y="1581"/>
                      </a:cubicBezTo>
                      <a:cubicBezTo>
                        <a:pt x="1663" y="1443"/>
                        <a:pt x="1748" y="1255"/>
                        <a:pt x="1468" y="804"/>
                      </a:cubicBezTo>
                      <a:cubicBezTo>
                        <a:pt x="1017" y="86"/>
                        <a:pt x="40" y="61"/>
                        <a:pt x="33" y="61"/>
                      </a:cubicBezTo>
                      <a:cubicBezTo>
                        <a:pt x="15" y="61"/>
                        <a:pt x="1" y="47"/>
                        <a:pt x="4" y="29"/>
                      </a:cubicBezTo>
                      <a:cubicBezTo>
                        <a:pt x="4" y="15"/>
                        <a:pt x="15" y="1"/>
                        <a:pt x="33" y="1"/>
                      </a:cubicBezTo>
                      <a:cubicBezTo>
                        <a:pt x="43" y="1"/>
                        <a:pt x="1052" y="29"/>
                        <a:pt x="1517" y="775"/>
                      </a:cubicBezTo>
                      <a:cubicBezTo>
                        <a:pt x="1816" y="1247"/>
                        <a:pt x="1720" y="1464"/>
                        <a:pt x="1659" y="1606"/>
                      </a:cubicBezTo>
                      <a:cubicBezTo>
                        <a:pt x="1620" y="1688"/>
                        <a:pt x="1602" y="1734"/>
                        <a:pt x="1659" y="1805"/>
                      </a:cubicBezTo>
                      <a:cubicBezTo>
                        <a:pt x="1876" y="2057"/>
                        <a:pt x="2089" y="2004"/>
                        <a:pt x="2299" y="1947"/>
                      </a:cubicBezTo>
                      <a:cubicBezTo>
                        <a:pt x="2533" y="1887"/>
                        <a:pt x="2774" y="1826"/>
                        <a:pt x="2920" y="2292"/>
                      </a:cubicBezTo>
                      <a:cubicBezTo>
                        <a:pt x="2924" y="2306"/>
                        <a:pt x="2916" y="2323"/>
                        <a:pt x="2899" y="2327"/>
                      </a:cubicBezTo>
                      <a:cubicBezTo>
                        <a:pt x="2895" y="2331"/>
                        <a:pt x="2892" y="2331"/>
                        <a:pt x="2892" y="2331"/>
                      </a:cubicBezTo>
                      <a:close/>
                    </a:path>
                  </a:pathLst>
                </a:custGeom>
                <a:solidFill>
                  <a:srgbClr val="97414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5" name="Google Shape;2182;p31">
                  <a:extLst>
                    <a:ext uri="{FF2B5EF4-FFF2-40B4-BE49-F238E27FC236}">
                      <a16:creationId xmlns:a16="http://schemas.microsoft.com/office/drawing/2014/main" id="{DE93E272-346C-4FC3-9C47-BB831F3B596A}"/>
                    </a:ext>
                  </a:extLst>
                </p:cNvPr>
                <p:cNvSpPr/>
                <p:nvPr/>
              </p:nvSpPr>
              <p:spPr>
                <a:xfrm>
                  <a:off x="4282512" y="1387160"/>
                  <a:ext cx="171325" cy="305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" h="1901" extrusionOk="0">
                      <a:moveTo>
                        <a:pt x="874" y="1901"/>
                      </a:moveTo>
                      <a:cubicBezTo>
                        <a:pt x="867" y="1901"/>
                        <a:pt x="860" y="1901"/>
                        <a:pt x="857" y="1894"/>
                      </a:cubicBezTo>
                      <a:cubicBezTo>
                        <a:pt x="846" y="1883"/>
                        <a:pt x="640" y="1674"/>
                        <a:pt x="750" y="1478"/>
                      </a:cubicBezTo>
                      <a:cubicBezTo>
                        <a:pt x="764" y="1450"/>
                        <a:pt x="786" y="1421"/>
                        <a:pt x="803" y="1393"/>
                      </a:cubicBezTo>
                      <a:cubicBezTo>
                        <a:pt x="899" y="1240"/>
                        <a:pt x="999" y="1088"/>
                        <a:pt x="849" y="839"/>
                      </a:cubicBezTo>
                      <a:cubicBezTo>
                        <a:pt x="668" y="537"/>
                        <a:pt x="26" y="61"/>
                        <a:pt x="18" y="58"/>
                      </a:cubicBezTo>
                      <a:cubicBezTo>
                        <a:pt x="4" y="47"/>
                        <a:pt x="1" y="29"/>
                        <a:pt x="11" y="15"/>
                      </a:cubicBezTo>
                      <a:cubicBezTo>
                        <a:pt x="22" y="1"/>
                        <a:pt x="40" y="1"/>
                        <a:pt x="54" y="8"/>
                      </a:cubicBezTo>
                      <a:cubicBezTo>
                        <a:pt x="79" y="29"/>
                        <a:pt x="715" y="494"/>
                        <a:pt x="903" y="811"/>
                      </a:cubicBezTo>
                      <a:cubicBezTo>
                        <a:pt x="1066" y="1088"/>
                        <a:pt x="952" y="1265"/>
                        <a:pt x="853" y="1425"/>
                      </a:cubicBezTo>
                      <a:cubicBezTo>
                        <a:pt x="835" y="1453"/>
                        <a:pt x="818" y="1482"/>
                        <a:pt x="800" y="1507"/>
                      </a:cubicBezTo>
                      <a:cubicBezTo>
                        <a:pt x="715" y="1663"/>
                        <a:pt x="896" y="1851"/>
                        <a:pt x="896" y="1851"/>
                      </a:cubicBezTo>
                      <a:cubicBezTo>
                        <a:pt x="910" y="1862"/>
                        <a:pt x="910" y="1883"/>
                        <a:pt x="896" y="1894"/>
                      </a:cubicBezTo>
                      <a:cubicBezTo>
                        <a:pt x="892" y="1901"/>
                        <a:pt x="885" y="1901"/>
                        <a:pt x="874" y="1901"/>
                      </a:cubicBezTo>
                      <a:close/>
                    </a:path>
                  </a:pathLst>
                </a:custGeom>
                <a:solidFill>
                  <a:srgbClr val="97414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6" name="Google Shape;2183;p31">
                  <a:extLst>
                    <a:ext uri="{FF2B5EF4-FFF2-40B4-BE49-F238E27FC236}">
                      <a16:creationId xmlns:a16="http://schemas.microsoft.com/office/drawing/2014/main" id="{F102ED24-EFD7-4081-A13D-79D3E0ED8025}"/>
                    </a:ext>
                  </a:extLst>
                </p:cNvPr>
                <p:cNvSpPr/>
                <p:nvPr/>
              </p:nvSpPr>
              <p:spPr>
                <a:xfrm>
                  <a:off x="4176536" y="1451066"/>
                  <a:ext cx="313106" cy="38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" h="2391" extrusionOk="0">
                      <a:moveTo>
                        <a:pt x="1918" y="2391"/>
                      </a:moveTo>
                      <a:lnTo>
                        <a:pt x="1918" y="2391"/>
                      </a:lnTo>
                      <a:cubicBezTo>
                        <a:pt x="1240" y="2362"/>
                        <a:pt x="1140" y="2000"/>
                        <a:pt x="1019" y="1538"/>
                      </a:cubicBezTo>
                      <a:cubicBezTo>
                        <a:pt x="963" y="1339"/>
                        <a:pt x="902" y="1109"/>
                        <a:pt x="781" y="881"/>
                      </a:cubicBezTo>
                      <a:cubicBezTo>
                        <a:pt x="512" y="370"/>
                        <a:pt x="25" y="61"/>
                        <a:pt x="18" y="61"/>
                      </a:cubicBezTo>
                      <a:cubicBezTo>
                        <a:pt x="7" y="50"/>
                        <a:pt x="0" y="33"/>
                        <a:pt x="11" y="18"/>
                      </a:cubicBezTo>
                      <a:cubicBezTo>
                        <a:pt x="18" y="4"/>
                        <a:pt x="36" y="1"/>
                        <a:pt x="50" y="8"/>
                      </a:cubicBezTo>
                      <a:cubicBezTo>
                        <a:pt x="57" y="11"/>
                        <a:pt x="554" y="327"/>
                        <a:pt x="835" y="856"/>
                      </a:cubicBezTo>
                      <a:cubicBezTo>
                        <a:pt x="959" y="1087"/>
                        <a:pt x="1019" y="1322"/>
                        <a:pt x="1076" y="1524"/>
                      </a:cubicBezTo>
                      <a:cubicBezTo>
                        <a:pt x="1197" y="1975"/>
                        <a:pt x="1282" y="2305"/>
                        <a:pt x="1921" y="2334"/>
                      </a:cubicBezTo>
                      <a:cubicBezTo>
                        <a:pt x="1936" y="2334"/>
                        <a:pt x="1950" y="2348"/>
                        <a:pt x="1946" y="2362"/>
                      </a:cubicBezTo>
                      <a:cubicBezTo>
                        <a:pt x="1946" y="2380"/>
                        <a:pt x="1936" y="2391"/>
                        <a:pt x="1918" y="2391"/>
                      </a:cubicBezTo>
                      <a:close/>
                    </a:path>
                  </a:pathLst>
                </a:custGeom>
                <a:solidFill>
                  <a:srgbClr val="97414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7" name="Google Shape;2184;p31">
                  <a:extLst>
                    <a:ext uri="{FF2B5EF4-FFF2-40B4-BE49-F238E27FC236}">
                      <a16:creationId xmlns:a16="http://schemas.microsoft.com/office/drawing/2014/main" id="{88202DAE-49AA-47DD-9CE6-ABB680BFB86B}"/>
                    </a:ext>
                  </a:extLst>
                </p:cNvPr>
                <p:cNvSpPr/>
                <p:nvPr/>
              </p:nvSpPr>
              <p:spPr>
                <a:xfrm>
                  <a:off x="4453679" y="1479648"/>
                  <a:ext cx="455207" cy="41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5" h="2561" extrusionOk="0">
                      <a:moveTo>
                        <a:pt x="625" y="2525"/>
                      </a:moveTo>
                      <a:cubicBezTo>
                        <a:pt x="455" y="2561"/>
                        <a:pt x="341" y="2461"/>
                        <a:pt x="220" y="2035"/>
                      </a:cubicBezTo>
                      <a:cubicBezTo>
                        <a:pt x="100" y="1609"/>
                        <a:pt x="0" y="1225"/>
                        <a:pt x="39" y="1030"/>
                      </a:cubicBezTo>
                      <a:cubicBezTo>
                        <a:pt x="78" y="852"/>
                        <a:pt x="206" y="469"/>
                        <a:pt x="955" y="235"/>
                      </a:cubicBezTo>
                      <a:cubicBezTo>
                        <a:pt x="1701" y="0"/>
                        <a:pt x="2177" y="213"/>
                        <a:pt x="2277" y="519"/>
                      </a:cubicBezTo>
                      <a:cubicBezTo>
                        <a:pt x="2277" y="519"/>
                        <a:pt x="2500" y="480"/>
                        <a:pt x="2632" y="845"/>
                      </a:cubicBezTo>
                      <a:cubicBezTo>
                        <a:pt x="2763" y="1215"/>
                        <a:pt x="2834" y="1854"/>
                        <a:pt x="2653" y="1964"/>
                      </a:cubicBezTo>
                      <a:cubicBezTo>
                        <a:pt x="2475" y="2071"/>
                        <a:pt x="625" y="2525"/>
                        <a:pt x="625" y="2525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8" name="Google Shape;2185;p31">
                  <a:extLst>
                    <a:ext uri="{FF2B5EF4-FFF2-40B4-BE49-F238E27FC236}">
                      <a16:creationId xmlns:a16="http://schemas.microsoft.com/office/drawing/2014/main" id="{B34547DC-5D40-4B67-8248-102F4C633C5C}"/>
                    </a:ext>
                  </a:extLst>
                </p:cNvPr>
                <p:cNvSpPr/>
                <p:nvPr/>
              </p:nvSpPr>
              <p:spPr>
                <a:xfrm>
                  <a:off x="4452556" y="1531512"/>
                  <a:ext cx="414103" cy="448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9" h="2792" extrusionOk="0">
                      <a:moveTo>
                        <a:pt x="1122" y="107"/>
                      </a:moveTo>
                      <a:cubicBezTo>
                        <a:pt x="657" y="213"/>
                        <a:pt x="0" y="760"/>
                        <a:pt x="394" y="1776"/>
                      </a:cubicBezTo>
                      <a:cubicBezTo>
                        <a:pt x="792" y="2792"/>
                        <a:pt x="1453" y="2678"/>
                        <a:pt x="1694" y="2625"/>
                      </a:cubicBezTo>
                      <a:cubicBezTo>
                        <a:pt x="1935" y="2568"/>
                        <a:pt x="2578" y="2387"/>
                        <a:pt x="2497" y="1300"/>
                      </a:cubicBezTo>
                      <a:cubicBezTo>
                        <a:pt x="2418" y="213"/>
                        <a:pt x="1587" y="0"/>
                        <a:pt x="1122" y="107"/>
                      </a:cubicBezTo>
                      <a:close/>
                    </a:path>
                  </a:pathLst>
                </a:custGeom>
                <a:solidFill>
                  <a:srgbClr val="F4A08C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299" name="Google Shape;2186;p31">
                  <a:extLst>
                    <a:ext uri="{FF2B5EF4-FFF2-40B4-BE49-F238E27FC236}">
                      <a16:creationId xmlns:a16="http://schemas.microsoft.com/office/drawing/2014/main" id="{6701DC50-6908-4CE7-BDAC-CD7BA4852B25}"/>
                    </a:ext>
                  </a:extLst>
                </p:cNvPr>
                <p:cNvSpPr/>
                <p:nvPr/>
              </p:nvSpPr>
              <p:spPr>
                <a:xfrm>
                  <a:off x="4670290" y="1695134"/>
                  <a:ext cx="67438" cy="131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818" extrusionOk="0">
                      <a:moveTo>
                        <a:pt x="338" y="817"/>
                      </a:moveTo>
                      <a:cubicBezTo>
                        <a:pt x="334" y="817"/>
                        <a:pt x="334" y="817"/>
                        <a:pt x="331" y="817"/>
                      </a:cubicBezTo>
                      <a:cubicBezTo>
                        <a:pt x="313" y="814"/>
                        <a:pt x="306" y="796"/>
                        <a:pt x="310" y="782"/>
                      </a:cubicBezTo>
                      <a:cubicBezTo>
                        <a:pt x="342" y="647"/>
                        <a:pt x="359" y="516"/>
                        <a:pt x="345" y="494"/>
                      </a:cubicBezTo>
                      <a:cubicBezTo>
                        <a:pt x="331" y="487"/>
                        <a:pt x="235" y="519"/>
                        <a:pt x="153" y="562"/>
                      </a:cubicBezTo>
                      <a:cubicBezTo>
                        <a:pt x="139" y="569"/>
                        <a:pt x="121" y="562"/>
                        <a:pt x="114" y="551"/>
                      </a:cubicBezTo>
                      <a:cubicBezTo>
                        <a:pt x="1" y="359"/>
                        <a:pt x="1" y="43"/>
                        <a:pt x="1" y="29"/>
                      </a:cubicBezTo>
                      <a:cubicBezTo>
                        <a:pt x="1" y="15"/>
                        <a:pt x="11" y="1"/>
                        <a:pt x="29" y="1"/>
                      </a:cubicBezTo>
                      <a:cubicBezTo>
                        <a:pt x="47" y="1"/>
                        <a:pt x="57" y="15"/>
                        <a:pt x="57" y="29"/>
                      </a:cubicBezTo>
                      <a:cubicBezTo>
                        <a:pt x="57" y="33"/>
                        <a:pt x="61" y="317"/>
                        <a:pt x="150" y="494"/>
                      </a:cubicBezTo>
                      <a:cubicBezTo>
                        <a:pt x="228" y="459"/>
                        <a:pt x="338" y="416"/>
                        <a:pt x="381" y="448"/>
                      </a:cubicBezTo>
                      <a:cubicBezTo>
                        <a:pt x="420" y="476"/>
                        <a:pt x="416" y="594"/>
                        <a:pt x="366" y="796"/>
                      </a:cubicBezTo>
                      <a:cubicBezTo>
                        <a:pt x="363" y="810"/>
                        <a:pt x="352" y="817"/>
                        <a:pt x="338" y="817"/>
                      </a:cubicBezTo>
                      <a:close/>
                    </a:path>
                  </a:pathLst>
                </a:custGeom>
                <a:solidFill>
                  <a:srgbClr val="D3756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0" name="Google Shape;2187;p31">
                  <a:extLst>
                    <a:ext uri="{FF2B5EF4-FFF2-40B4-BE49-F238E27FC236}">
                      <a16:creationId xmlns:a16="http://schemas.microsoft.com/office/drawing/2014/main" id="{7F980DA0-530F-407F-8F5D-E7C7753B3C6E}"/>
                    </a:ext>
                  </a:extLst>
                </p:cNvPr>
                <p:cNvSpPr/>
                <p:nvPr/>
              </p:nvSpPr>
              <p:spPr>
                <a:xfrm>
                  <a:off x="4743348" y="1730459"/>
                  <a:ext cx="113039" cy="116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726" extrusionOk="0">
                      <a:moveTo>
                        <a:pt x="313" y="58"/>
                      </a:moveTo>
                      <a:cubicBezTo>
                        <a:pt x="110" y="143"/>
                        <a:pt x="0" y="342"/>
                        <a:pt x="68" y="501"/>
                      </a:cubicBezTo>
                      <a:cubicBezTo>
                        <a:pt x="135" y="661"/>
                        <a:pt x="355" y="725"/>
                        <a:pt x="558" y="640"/>
                      </a:cubicBezTo>
                      <a:cubicBezTo>
                        <a:pt x="597" y="622"/>
                        <a:pt x="632" y="601"/>
                        <a:pt x="664" y="576"/>
                      </a:cubicBezTo>
                      <a:cubicBezTo>
                        <a:pt x="693" y="434"/>
                        <a:pt x="703" y="267"/>
                        <a:pt x="689" y="68"/>
                      </a:cubicBezTo>
                      <a:cubicBezTo>
                        <a:pt x="590" y="8"/>
                        <a:pt x="448" y="1"/>
                        <a:pt x="313" y="58"/>
                      </a:cubicBezTo>
                      <a:close/>
                    </a:path>
                  </a:pathLst>
                </a:custGeom>
                <a:solidFill>
                  <a:srgbClr val="EA849A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1" name="Google Shape;2188;p31">
                  <a:extLst>
                    <a:ext uri="{FF2B5EF4-FFF2-40B4-BE49-F238E27FC236}">
                      <a16:creationId xmlns:a16="http://schemas.microsoft.com/office/drawing/2014/main" id="{8E874B2E-75CD-4EDE-878A-106C065D47EE}"/>
                    </a:ext>
                  </a:extLst>
                </p:cNvPr>
                <p:cNvSpPr/>
                <p:nvPr/>
              </p:nvSpPr>
              <p:spPr>
                <a:xfrm>
                  <a:off x="4516945" y="1788104"/>
                  <a:ext cx="122673" cy="10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" h="644" extrusionOk="0">
                      <a:moveTo>
                        <a:pt x="341" y="11"/>
                      </a:moveTo>
                      <a:cubicBezTo>
                        <a:pt x="192" y="18"/>
                        <a:pt x="64" y="89"/>
                        <a:pt x="0" y="192"/>
                      </a:cubicBezTo>
                      <a:cubicBezTo>
                        <a:pt x="71" y="370"/>
                        <a:pt x="149" y="515"/>
                        <a:pt x="235" y="629"/>
                      </a:cubicBezTo>
                      <a:cubicBezTo>
                        <a:pt x="277" y="640"/>
                        <a:pt x="323" y="643"/>
                        <a:pt x="373" y="643"/>
                      </a:cubicBezTo>
                      <a:cubicBezTo>
                        <a:pt x="593" y="629"/>
                        <a:pt x="764" y="480"/>
                        <a:pt x="753" y="306"/>
                      </a:cubicBezTo>
                      <a:cubicBezTo>
                        <a:pt x="746" y="132"/>
                        <a:pt x="561" y="0"/>
                        <a:pt x="341" y="11"/>
                      </a:cubicBezTo>
                      <a:close/>
                    </a:path>
                  </a:pathLst>
                </a:custGeom>
                <a:solidFill>
                  <a:srgbClr val="EA849A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2" name="Google Shape;2189;p31">
                  <a:extLst>
                    <a:ext uri="{FF2B5EF4-FFF2-40B4-BE49-F238E27FC236}">
                      <a16:creationId xmlns:a16="http://schemas.microsoft.com/office/drawing/2014/main" id="{59CBCC6B-4372-4525-B90A-73802F6D6AFE}"/>
                    </a:ext>
                  </a:extLst>
                </p:cNvPr>
                <p:cNvSpPr/>
                <p:nvPr/>
              </p:nvSpPr>
              <p:spPr>
                <a:xfrm>
                  <a:off x="4849968" y="1658685"/>
                  <a:ext cx="98267" cy="171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070" extrusionOk="0">
                      <a:moveTo>
                        <a:pt x="0" y="1069"/>
                      </a:moveTo>
                      <a:lnTo>
                        <a:pt x="36" y="409"/>
                      </a:lnTo>
                      <a:cubicBezTo>
                        <a:pt x="36" y="409"/>
                        <a:pt x="153" y="0"/>
                        <a:pt x="412" y="142"/>
                      </a:cubicBezTo>
                      <a:cubicBezTo>
                        <a:pt x="611" y="252"/>
                        <a:pt x="409" y="1059"/>
                        <a:pt x="0" y="1069"/>
                      </a:cubicBezTo>
                      <a:close/>
                    </a:path>
                  </a:pathLst>
                </a:custGeom>
                <a:solidFill>
                  <a:srgbClr val="F4A08C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3" name="Google Shape;2190;p31">
                  <a:extLst>
                    <a:ext uri="{FF2B5EF4-FFF2-40B4-BE49-F238E27FC236}">
                      <a16:creationId xmlns:a16="http://schemas.microsoft.com/office/drawing/2014/main" id="{89A8C359-B75E-4E1E-B7B5-958914A51D72}"/>
                    </a:ext>
                  </a:extLst>
                </p:cNvPr>
                <p:cNvSpPr/>
                <p:nvPr/>
              </p:nvSpPr>
              <p:spPr>
                <a:xfrm>
                  <a:off x="4849968" y="1700914"/>
                  <a:ext cx="73058" cy="129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" h="807" extrusionOk="0">
                      <a:moveTo>
                        <a:pt x="32" y="210"/>
                      </a:moveTo>
                      <a:lnTo>
                        <a:pt x="32" y="210"/>
                      </a:lnTo>
                      <a:cubicBezTo>
                        <a:pt x="32" y="210"/>
                        <a:pt x="341" y="0"/>
                        <a:pt x="455" y="320"/>
                      </a:cubicBezTo>
                      <a:cubicBezTo>
                        <a:pt x="387" y="558"/>
                        <a:pt x="224" y="803"/>
                        <a:pt x="0" y="806"/>
                      </a:cubicBezTo>
                      <a:close/>
                    </a:path>
                  </a:pathLst>
                </a:custGeom>
                <a:solidFill>
                  <a:srgbClr val="D3756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4" name="Google Shape;2191;p31">
                  <a:extLst>
                    <a:ext uri="{FF2B5EF4-FFF2-40B4-BE49-F238E27FC236}">
                      <a16:creationId xmlns:a16="http://schemas.microsoft.com/office/drawing/2014/main" id="{AEB424C2-4773-427D-8578-7B0E31FB923B}"/>
                    </a:ext>
                  </a:extLst>
                </p:cNvPr>
                <p:cNvSpPr/>
                <p:nvPr/>
              </p:nvSpPr>
              <p:spPr>
                <a:xfrm>
                  <a:off x="4453679" y="1480772"/>
                  <a:ext cx="364487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0" h="2082" extrusionOk="0">
                      <a:moveTo>
                        <a:pt x="1680" y="675"/>
                      </a:moveTo>
                      <a:cubicBezTo>
                        <a:pt x="2071" y="700"/>
                        <a:pt x="2227" y="608"/>
                        <a:pt x="2269" y="490"/>
                      </a:cubicBezTo>
                      <a:cubicBezTo>
                        <a:pt x="2152" y="196"/>
                        <a:pt x="1683" y="0"/>
                        <a:pt x="955" y="228"/>
                      </a:cubicBezTo>
                      <a:cubicBezTo>
                        <a:pt x="206" y="462"/>
                        <a:pt x="78" y="845"/>
                        <a:pt x="39" y="1023"/>
                      </a:cubicBezTo>
                      <a:cubicBezTo>
                        <a:pt x="0" y="1218"/>
                        <a:pt x="100" y="1602"/>
                        <a:pt x="220" y="2028"/>
                      </a:cubicBezTo>
                      <a:cubicBezTo>
                        <a:pt x="227" y="2046"/>
                        <a:pt x="231" y="2064"/>
                        <a:pt x="238" y="2081"/>
                      </a:cubicBezTo>
                      <a:cubicBezTo>
                        <a:pt x="345" y="2064"/>
                        <a:pt x="543" y="2014"/>
                        <a:pt x="561" y="1854"/>
                      </a:cubicBezTo>
                      <a:cubicBezTo>
                        <a:pt x="590" y="1630"/>
                        <a:pt x="519" y="1254"/>
                        <a:pt x="519" y="1254"/>
                      </a:cubicBezTo>
                      <a:cubicBezTo>
                        <a:pt x="519" y="1254"/>
                        <a:pt x="767" y="622"/>
                        <a:pt x="1680" y="675"/>
                      </a:cubicBezTo>
                      <a:close/>
                    </a:path>
                  </a:pathLst>
                </a:custGeom>
                <a:solidFill>
                  <a:srgbClr val="97414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5" name="Google Shape;2192;p31">
                  <a:extLst>
                    <a:ext uri="{FF2B5EF4-FFF2-40B4-BE49-F238E27FC236}">
                      <a16:creationId xmlns:a16="http://schemas.microsoft.com/office/drawing/2014/main" id="{5B8AA0D3-9B22-48C4-8253-4C0CCB17B8FA}"/>
                    </a:ext>
                  </a:extLst>
                </p:cNvPr>
                <p:cNvSpPr/>
                <p:nvPr/>
              </p:nvSpPr>
              <p:spPr>
                <a:xfrm>
                  <a:off x="4628059" y="1497793"/>
                  <a:ext cx="124600" cy="96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" h="598" extrusionOk="0">
                      <a:moveTo>
                        <a:pt x="551" y="597"/>
                      </a:moveTo>
                      <a:cubicBezTo>
                        <a:pt x="541" y="597"/>
                        <a:pt x="530" y="590"/>
                        <a:pt x="523" y="580"/>
                      </a:cubicBezTo>
                      <a:cubicBezTo>
                        <a:pt x="516" y="565"/>
                        <a:pt x="523" y="548"/>
                        <a:pt x="537" y="541"/>
                      </a:cubicBezTo>
                      <a:cubicBezTo>
                        <a:pt x="544" y="537"/>
                        <a:pt x="697" y="466"/>
                        <a:pt x="608" y="267"/>
                      </a:cubicBezTo>
                      <a:cubicBezTo>
                        <a:pt x="519" y="65"/>
                        <a:pt x="40" y="107"/>
                        <a:pt x="33" y="107"/>
                      </a:cubicBezTo>
                      <a:cubicBezTo>
                        <a:pt x="19" y="107"/>
                        <a:pt x="4" y="97"/>
                        <a:pt x="1" y="79"/>
                      </a:cubicBezTo>
                      <a:cubicBezTo>
                        <a:pt x="1" y="65"/>
                        <a:pt x="11" y="47"/>
                        <a:pt x="29" y="47"/>
                      </a:cubicBezTo>
                      <a:cubicBezTo>
                        <a:pt x="51" y="43"/>
                        <a:pt x="555" y="1"/>
                        <a:pt x="665" y="246"/>
                      </a:cubicBezTo>
                      <a:cubicBezTo>
                        <a:pt x="775" y="498"/>
                        <a:pt x="565" y="594"/>
                        <a:pt x="562" y="594"/>
                      </a:cubicBezTo>
                      <a:cubicBezTo>
                        <a:pt x="558" y="597"/>
                        <a:pt x="555" y="597"/>
                        <a:pt x="551" y="597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6" name="Google Shape;2193;p31">
                  <a:extLst>
                    <a:ext uri="{FF2B5EF4-FFF2-40B4-BE49-F238E27FC236}">
                      <a16:creationId xmlns:a16="http://schemas.microsoft.com/office/drawing/2014/main" id="{B1B73F56-94E3-4927-8732-ED9C8A8847C1}"/>
                    </a:ext>
                  </a:extLst>
                </p:cNvPr>
                <p:cNvSpPr/>
                <p:nvPr/>
              </p:nvSpPr>
              <p:spPr>
                <a:xfrm>
                  <a:off x="4670290" y="1504054"/>
                  <a:ext cx="31471" cy="9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570" extrusionOk="0">
                      <a:moveTo>
                        <a:pt x="33" y="569"/>
                      </a:moveTo>
                      <a:cubicBezTo>
                        <a:pt x="25" y="569"/>
                        <a:pt x="15" y="566"/>
                        <a:pt x="11" y="558"/>
                      </a:cubicBezTo>
                      <a:cubicBezTo>
                        <a:pt x="1" y="544"/>
                        <a:pt x="4" y="526"/>
                        <a:pt x="15" y="516"/>
                      </a:cubicBezTo>
                      <a:cubicBezTo>
                        <a:pt x="15" y="516"/>
                        <a:pt x="118" y="434"/>
                        <a:pt x="128" y="310"/>
                      </a:cubicBezTo>
                      <a:cubicBezTo>
                        <a:pt x="136" y="225"/>
                        <a:pt x="100" y="139"/>
                        <a:pt x="25" y="54"/>
                      </a:cubicBezTo>
                      <a:cubicBezTo>
                        <a:pt x="15" y="40"/>
                        <a:pt x="15" y="22"/>
                        <a:pt x="29" y="12"/>
                      </a:cubicBezTo>
                      <a:cubicBezTo>
                        <a:pt x="40" y="1"/>
                        <a:pt x="61" y="1"/>
                        <a:pt x="72" y="15"/>
                      </a:cubicBezTo>
                      <a:cubicBezTo>
                        <a:pt x="157" y="111"/>
                        <a:pt x="196" y="214"/>
                        <a:pt x="189" y="317"/>
                      </a:cubicBezTo>
                      <a:cubicBezTo>
                        <a:pt x="175" y="466"/>
                        <a:pt x="57" y="558"/>
                        <a:pt x="50" y="562"/>
                      </a:cubicBezTo>
                      <a:cubicBezTo>
                        <a:pt x="47" y="566"/>
                        <a:pt x="40" y="569"/>
                        <a:pt x="33" y="569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7" name="Google Shape;2194;p31">
                  <a:extLst>
                    <a:ext uri="{FF2B5EF4-FFF2-40B4-BE49-F238E27FC236}">
                      <a16:creationId xmlns:a16="http://schemas.microsoft.com/office/drawing/2014/main" id="{066959D2-5BA7-4A91-9DA7-E1F785BC2BF9}"/>
                    </a:ext>
                  </a:extLst>
                </p:cNvPr>
                <p:cNvSpPr/>
                <p:nvPr/>
              </p:nvSpPr>
              <p:spPr>
                <a:xfrm>
                  <a:off x="4453679" y="1646159"/>
                  <a:ext cx="96501" cy="11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711" extrusionOk="0">
                      <a:moveTo>
                        <a:pt x="423" y="710"/>
                      </a:moveTo>
                      <a:cubicBezTo>
                        <a:pt x="380" y="710"/>
                        <a:pt x="341" y="703"/>
                        <a:pt x="302" y="682"/>
                      </a:cubicBezTo>
                      <a:cubicBezTo>
                        <a:pt x="60" y="554"/>
                        <a:pt x="4" y="53"/>
                        <a:pt x="4" y="32"/>
                      </a:cubicBezTo>
                      <a:cubicBezTo>
                        <a:pt x="0" y="18"/>
                        <a:pt x="11" y="4"/>
                        <a:pt x="29" y="0"/>
                      </a:cubicBezTo>
                      <a:cubicBezTo>
                        <a:pt x="46" y="0"/>
                        <a:pt x="60" y="11"/>
                        <a:pt x="60" y="29"/>
                      </a:cubicBezTo>
                      <a:cubicBezTo>
                        <a:pt x="60" y="32"/>
                        <a:pt x="117" y="515"/>
                        <a:pt x="330" y="629"/>
                      </a:cubicBezTo>
                      <a:cubicBezTo>
                        <a:pt x="398" y="664"/>
                        <a:pt x="469" y="661"/>
                        <a:pt x="554" y="615"/>
                      </a:cubicBezTo>
                      <a:cubicBezTo>
                        <a:pt x="568" y="607"/>
                        <a:pt x="586" y="611"/>
                        <a:pt x="593" y="629"/>
                      </a:cubicBezTo>
                      <a:cubicBezTo>
                        <a:pt x="600" y="643"/>
                        <a:pt x="597" y="661"/>
                        <a:pt x="583" y="668"/>
                      </a:cubicBezTo>
                      <a:cubicBezTo>
                        <a:pt x="526" y="696"/>
                        <a:pt x="472" y="710"/>
                        <a:pt x="423" y="710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8" name="Google Shape;2195;p31">
                  <a:extLst>
                    <a:ext uri="{FF2B5EF4-FFF2-40B4-BE49-F238E27FC236}">
                      <a16:creationId xmlns:a16="http://schemas.microsoft.com/office/drawing/2014/main" id="{382FE45A-8841-46CB-81FA-2ABD17588C02}"/>
                    </a:ext>
                  </a:extLst>
                </p:cNvPr>
                <p:cNvSpPr/>
                <p:nvPr/>
              </p:nvSpPr>
              <p:spPr>
                <a:xfrm>
                  <a:off x="4474072" y="1718577"/>
                  <a:ext cx="74342" cy="23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146" extrusionOk="0">
                      <a:moveTo>
                        <a:pt x="260" y="132"/>
                      </a:moveTo>
                      <a:cubicBezTo>
                        <a:pt x="196" y="132"/>
                        <a:pt x="118" y="114"/>
                        <a:pt x="22" y="57"/>
                      </a:cubicBezTo>
                      <a:cubicBezTo>
                        <a:pt x="8" y="50"/>
                        <a:pt x="1" y="32"/>
                        <a:pt x="8" y="18"/>
                      </a:cubicBezTo>
                      <a:cubicBezTo>
                        <a:pt x="19" y="4"/>
                        <a:pt x="36" y="0"/>
                        <a:pt x="51" y="7"/>
                      </a:cubicBezTo>
                      <a:cubicBezTo>
                        <a:pt x="299" y="146"/>
                        <a:pt x="402" y="21"/>
                        <a:pt x="406" y="14"/>
                      </a:cubicBezTo>
                      <a:cubicBezTo>
                        <a:pt x="416" y="0"/>
                        <a:pt x="434" y="0"/>
                        <a:pt x="448" y="11"/>
                      </a:cubicBezTo>
                      <a:cubicBezTo>
                        <a:pt x="459" y="18"/>
                        <a:pt x="463" y="39"/>
                        <a:pt x="452" y="50"/>
                      </a:cubicBezTo>
                      <a:cubicBezTo>
                        <a:pt x="448" y="57"/>
                        <a:pt x="388" y="132"/>
                        <a:pt x="260" y="132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09" name="Google Shape;2196;p31">
                  <a:extLst>
                    <a:ext uri="{FF2B5EF4-FFF2-40B4-BE49-F238E27FC236}">
                      <a16:creationId xmlns:a16="http://schemas.microsoft.com/office/drawing/2014/main" id="{9CF5501A-4A78-4125-9F9A-8CF8B4962152}"/>
                    </a:ext>
                  </a:extLst>
                </p:cNvPr>
                <p:cNvSpPr/>
                <p:nvPr/>
              </p:nvSpPr>
              <p:spPr>
                <a:xfrm>
                  <a:off x="4836801" y="1627212"/>
                  <a:ext cx="51542" cy="54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39" extrusionOk="0">
                      <a:moveTo>
                        <a:pt x="33" y="338"/>
                      </a:moveTo>
                      <a:cubicBezTo>
                        <a:pt x="22" y="338"/>
                        <a:pt x="11" y="331"/>
                        <a:pt x="8" y="321"/>
                      </a:cubicBezTo>
                      <a:cubicBezTo>
                        <a:pt x="1" y="303"/>
                        <a:pt x="8" y="289"/>
                        <a:pt x="25" y="282"/>
                      </a:cubicBezTo>
                      <a:cubicBezTo>
                        <a:pt x="256" y="196"/>
                        <a:pt x="249" y="40"/>
                        <a:pt x="249" y="33"/>
                      </a:cubicBezTo>
                      <a:cubicBezTo>
                        <a:pt x="249" y="15"/>
                        <a:pt x="263" y="1"/>
                        <a:pt x="278" y="1"/>
                      </a:cubicBezTo>
                      <a:cubicBezTo>
                        <a:pt x="295" y="1"/>
                        <a:pt x="310" y="12"/>
                        <a:pt x="310" y="29"/>
                      </a:cubicBezTo>
                      <a:cubicBezTo>
                        <a:pt x="310" y="36"/>
                        <a:pt x="320" y="235"/>
                        <a:pt x="43" y="338"/>
                      </a:cubicBezTo>
                      <a:cubicBezTo>
                        <a:pt x="40" y="338"/>
                        <a:pt x="36" y="338"/>
                        <a:pt x="33" y="338"/>
                      </a:cubicBezTo>
                      <a:close/>
                    </a:path>
                  </a:pathLst>
                </a:custGeom>
                <a:solidFill>
                  <a:srgbClr val="97414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0" name="Google Shape;2197;p31">
                  <a:extLst>
                    <a:ext uri="{FF2B5EF4-FFF2-40B4-BE49-F238E27FC236}">
                      <a16:creationId xmlns:a16="http://schemas.microsoft.com/office/drawing/2014/main" id="{9CE9A9A1-DED3-4E57-A1DF-94DA959B5E03}"/>
                    </a:ext>
                  </a:extLst>
                </p:cNvPr>
                <p:cNvSpPr/>
                <p:nvPr/>
              </p:nvSpPr>
              <p:spPr>
                <a:xfrm>
                  <a:off x="4649254" y="1825195"/>
                  <a:ext cx="106777" cy="52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324" extrusionOk="0">
                      <a:moveTo>
                        <a:pt x="313" y="323"/>
                      </a:moveTo>
                      <a:cubicBezTo>
                        <a:pt x="149" y="323"/>
                        <a:pt x="25" y="242"/>
                        <a:pt x="18" y="238"/>
                      </a:cubicBezTo>
                      <a:cubicBezTo>
                        <a:pt x="7" y="231"/>
                        <a:pt x="0" y="210"/>
                        <a:pt x="11" y="199"/>
                      </a:cubicBezTo>
                      <a:cubicBezTo>
                        <a:pt x="22" y="185"/>
                        <a:pt x="39" y="181"/>
                        <a:pt x="53" y="188"/>
                      </a:cubicBezTo>
                      <a:cubicBezTo>
                        <a:pt x="53" y="192"/>
                        <a:pt x="213" y="295"/>
                        <a:pt x="398" y="256"/>
                      </a:cubicBezTo>
                      <a:cubicBezTo>
                        <a:pt x="576" y="217"/>
                        <a:pt x="604" y="36"/>
                        <a:pt x="604" y="29"/>
                      </a:cubicBezTo>
                      <a:cubicBezTo>
                        <a:pt x="607" y="11"/>
                        <a:pt x="622" y="0"/>
                        <a:pt x="639" y="4"/>
                      </a:cubicBezTo>
                      <a:cubicBezTo>
                        <a:pt x="654" y="4"/>
                        <a:pt x="664" y="22"/>
                        <a:pt x="664" y="36"/>
                      </a:cubicBezTo>
                      <a:cubicBezTo>
                        <a:pt x="661" y="46"/>
                        <a:pt x="629" y="267"/>
                        <a:pt x="412" y="313"/>
                      </a:cubicBezTo>
                      <a:cubicBezTo>
                        <a:pt x="377" y="320"/>
                        <a:pt x="345" y="323"/>
                        <a:pt x="313" y="323"/>
                      </a:cubicBezTo>
                      <a:close/>
                    </a:path>
                  </a:pathLst>
                </a:custGeom>
                <a:solidFill>
                  <a:srgbClr val="D3756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1" name="Google Shape;2198;p31">
                  <a:extLst>
                    <a:ext uri="{FF2B5EF4-FFF2-40B4-BE49-F238E27FC236}">
                      <a16:creationId xmlns:a16="http://schemas.microsoft.com/office/drawing/2014/main" id="{5F01E6B5-66BE-4843-9BBC-8CE54ACCB654}"/>
                    </a:ext>
                  </a:extLst>
                </p:cNvPr>
                <p:cNvSpPr/>
                <p:nvPr/>
              </p:nvSpPr>
              <p:spPr>
                <a:xfrm>
                  <a:off x="4569451" y="1652422"/>
                  <a:ext cx="65030" cy="64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402" extrusionOk="0">
                      <a:moveTo>
                        <a:pt x="46" y="384"/>
                      </a:moveTo>
                      <a:cubicBezTo>
                        <a:pt x="0" y="291"/>
                        <a:pt x="36" y="171"/>
                        <a:pt x="107" y="96"/>
                      </a:cubicBezTo>
                      <a:cubicBezTo>
                        <a:pt x="149" y="53"/>
                        <a:pt x="202" y="22"/>
                        <a:pt x="263" y="11"/>
                      </a:cubicBezTo>
                      <a:cubicBezTo>
                        <a:pt x="291" y="4"/>
                        <a:pt x="376" y="0"/>
                        <a:pt x="394" y="29"/>
                      </a:cubicBezTo>
                      <a:cubicBezTo>
                        <a:pt x="405" y="46"/>
                        <a:pt x="341" y="64"/>
                        <a:pt x="323" y="71"/>
                      </a:cubicBezTo>
                      <a:cubicBezTo>
                        <a:pt x="266" y="96"/>
                        <a:pt x="217" y="142"/>
                        <a:pt x="174" y="188"/>
                      </a:cubicBezTo>
                      <a:cubicBezTo>
                        <a:pt x="135" y="231"/>
                        <a:pt x="107" y="281"/>
                        <a:pt x="82" y="334"/>
                      </a:cubicBezTo>
                      <a:cubicBezTo>
                        <a:pt x="75" y="345"/>
                        <a:pt x="60" y="402"/>
                        <a:pt x="46" y="384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2" name="Google Shape;2199;p31">
                  <a:extLst>
                    <a:ext uri="{FF2B5EF4-FFF2-40B4-BE49-F238E27FC236}">
                      <a16:creationId xmlns:a16="http://schemas.microsoft.com/office/drawing/2014/main" id="{9A1353D9-88FE-4427-A2A0-4947FCBC5AA0}"/>
                    </a:ext>
                  </a:extLst>
                </p:cNvPr>
                <p:cNvSpPr/>
                <p:nvPr/>
              </p:nvSpPr>
              <p:spPr>
                <a:xfrm>
                  <a:off x="4694214" y="1625606"/>
                  <a:ext cx="74824" cy="54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342" extrusionOk="0">
                      <a:moveTo>
                        <a:pt x="4" y="196"/>
                      </a:moveTo>
                      <a:cubicBezTo>
                        <a:pt x="111" y="0"/>
                        <a:pt x="441" y="107"/>
                        <a:pt x="462" y="313"/>
                      </a:cubicBezTo>
                      <a:cubicBezTo>
                        <a:pt x="466" y="341"/>
                        <a:pt x="420" y="299"/>
                        <a:pt x="413" y="292"/>
                      </a:cubicBezTo>
                      <a:cubicBezTo>
                        <a:pt x="359" y="256"/>
                        <a:pt x="306" y="228"/>
                        <a:pt x="246" y="213"/>
                      </a:cubicBezTo>
                      <a:cubicBezTo>
                        <a:pt x="185" y="199"/>
                        <a:pt x="125" y="192"/>
                        <a:pt x="65" y="199"/>
                      </a:cubicBezTo>
                      <a:cubicBezTo>
                        <a:pt x="50" y="199"/>
                        <a:pt x="1" y="217"/>
                        <a:pt x="4" y="196"/>
                      </a:cubicBezTo>
                      <a:close/>
                    </a:path>
                  </a:pathLst>
                </a:custGeom>
                <a:solidFill>
                  <a:srgbClr val="6B3030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3" name="Google Shape;2200;p31">
                  <a:extLst>
                    <a:ext uri="{FF2B5EF4-FFF2-40B4-BE49-F238E27FC236}">
                      <a16:creationId xmlns:a16="http://schemas.microsoft.com/office/drawing/2014/main" id="{3E750DDD-4075-41C9-8DE3-FA9DFFB65CB5}"/>
                    </a:ext>
                  </a:extLst>
                </p:cNvPr>
                <p:cNvSpPr/>
                <p:nvPr/>
              </p:nvSpPr>
              <p:spPr>
                <a:xfrm>
                  <a:off x="4600762" y="1742502"/>
                  <a:ext cx="27457" cy="37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232" extrusionOk="0">
                      <a:moveTo>
                        <a:pt x="157" y="100"/>
                      </a:moveTo>
                      <a:cubicBezTo>
                        <a:pt x="171" y="157"/>
                        <a:pt x="150" y="213"/>
                        <a:pt x="107" y="221"/>
                      </a:cubicBezTo>
                      <a:cubicBezTo>
                        <a:pt x="68" y="231"/>
                        <a:pt x="25" y="189"/>
                        <a:pt x="11" y="132"/>
                      </a:cubicBezTo>
                      <a:cubicBezTo>
                        <a:pt x="0" y="71"/>
                        <a:pt x="22" y="15"/>
                        <a:pt x="61" y="7"/>
                      </a:cubicBezTo>
                      <a:cubicBezTo>
                        <a:pt x="103" y="0"/>
                        <a:pt x="146" y="39"/>
                        <a:pt x="157" y="100"/>
                      </a:cubicBezTo>
                      <a:close/>
                    </a:path>
                  </a:pathLst>
                </a:custGeom>
                <a:solidFill>
                  <a:srgbClr val="38251E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4" name="Google Shape;2201;p31">
                  <a:extLst>
                    <a:ext uri="{FF2B5EF4-FFF2-40B4-BE49-F238E27FC236}">
                      <a16:creationId xmlns:a16="http://schemas.microsoft.com/office/drawing/2014/main" id="{F6024CE4-5630-4E17-9B17-94889EE1612E}"/>
                    </a:ext>
                  </a:extLst>
                </p:cNvPr>
                <p:cNvSpPr/>
                <p:nvPr/>
              </p:nvSpPr>
              <p:spPr>
                <a:xfrm>
                  <a:off x="4610397" y="1715044"/>
                  <a:ext cx="30990" cy="44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275" extrusionOk="0">
                      <a:moveTo>
                        <a:pt x="26" y="274"/>
                      </a:moveTo>
                      <a:cubicBezTo>
                        <a:pt x="18" y="274"/>
                        <a:pt x="8" y="271"/>
                        <a:pt x="4" y="264"/>
                      </a:cubicBezTo>
                      <a:cubicBezTo>
                        <a:pt x="1" y="253"/>
                        <a:pt x="4" y="239"/>
                        <a:pt x="15" y="232"/>
                      </a:cubicBezTo>
                      <a:cubicBezTo>
                        <a:pt x="143" y="164"/>
                        <a:pt x="121" y="36"/>
                        <a:pt x="118" y="29"/>
                      </a:cubicBezTo>
                      <a:cubicBezTo>
                        <a:pt x="118" y="19"/>
                        <a:pt x="125" y="8"/>
                        <a:pt x="136" y="4"/>
                      </a:cubicBezTo>
                      <a:cubicBezTo>
                        <a:pt x="150" y="1"/>
                        <a:pt x="161" y="8"/>
                        <a:pt x="164" y="22"/>
                      </a:cubicBezTo>
                      <a:cubicBezTo>
                        <a:pt x="164" y="22"/>
                        <a:pt x="192" y="189"/>
                        <a:pt x="36" y="271"/>
                      </a:cubicBezTo>
                      <a:cubicBezTo>
                        <a:pt x="33" y="274"/>
                        <a:pt x="29" y="274"/>
                        <a:pt x="26" y="274"/>
                      </a:cubicBezTo>
                      <a:close/>
                    </a:path>
                  </a:pathLst>
                </a:custGeom>
                <a:solidFill>
                  <a:srgbClr val="38251E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5" name="Google Shape;2202;p31">
                  <a:extLst>
                    <a:ext uri="{FF2B5EF4-FFF2-40B4-BE49-F238E27FC236}">
                      <a16:creationId xmlns:a16="http://schemas.microsoft.com/office/drawing/2014/main" id="{1E99120B-D1C3-4675-9044-40F6EBC884E0}"/>
                    </a:ext>
                  </a:extLst>
                </p:cNvPr>
                <p:cNvSpPr/>
                <p:nvPr/>
              </p:nvSpPr>
              <p:spPr>
                <a:xfrm>
                  <a:off x="4728416" y="1712796"/>
                  <a:ext cx="28099" cy="37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236" extrusionOk="0">
                      <a:moveTo>
                        <a:pt x="15" y="136"/>
                      </a:moveTo>
                      <a:cubicBezTo>
                        <a:pt x="29" y="196"/>
                        <a:pt x="72" y="235"/>
                        <a:pt x="114" y="224"/>
                      </a:cubicBezTo>
                      <a:cubicBezTo>
                        <a:pt x="154" y="214"/>
                        <a:pt x="175" y="160"/>
                        <a:pt x="161" y="100"/>
                      </a:cubicBezTo>
                      <a:cubicBezTo>
                        <a:pt x="146" y="43"/>
                        <a:pt x="104" y="1"/>
                        <a:pt x="65" y="11"/>
                      </a:cubicBezTo>
                      <a:cubicBezTo>
                        <a:pt x="22" y="22"/>
                        <a:pt x="1" y="75"/>
                        <a:pt x="15" y="136"/>
                      </a:cubicBezTo>
                      <a:close/>
                    </a:path>
                  </a:pathLst>
                </a:custGeom>
                <a:solidFill>
                  <a:srgbClr val="38251E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6" name="Google Shape;2203;p31">
                  <a:extLst>
                    <a:ext uri="{FF2B5EF4-FFF2-40B4-BE49-F238E27FC236}">
                      <a16:creationId xmlns:a16="http://schemas.microsoft.com/office/drawing/2014/main" id="{605DDB90-5C67-46B4-9BCA-C6B75CFD732C}"/>
                    </a:ext>
                  </a:extLst>
                </p:cNvPr>
                <p:cNvSpPr/>
                <p:nvPr/>
              </p:nvSpPr>
              <p:spPr>
                <a:xfrm>
                  <a:off x="4737568" y="1687105"/>
                  <a:ext cx="30990" cy="44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275" extrusionOk="0">
                      <a:moveTo>
                        <a:pt x="26" y="274"/>
                      </a:moveTo>
                      <a:cubicBezTo>
                        <a:pt x="18" y="274"/>
                        <a:pt x="8" y="271"/>
                        <a:pt x="4" y="260"/>
                      </a:cubicBezTo>
                      <a:cubicBezTo>
                        <a:pt x="1" y="249"/>
                        <a:pt x="4" y="239"/>
                        <a:pt x="15" y="232"/>
                      </a:cubicBezTo>
                      <a:cubicBezTo>
                        <a:pt x="143" y="164"/>
                        <a:pt x="121" y="33"/>
                        <a:pt x="118" y="29"/>
                      </a:cubicBezTo>
                      <a:cubicBezTo>
                        <a:pt x="118" y="15"/>
                        <a:pt x="125" y="4"/>
                        <a:pt x="136" y="1"/>
                      </a:cubicBezTo>
                      <a:cubicBezTo>
                        <a:pt x="150" y="1"/>
                        <a:pt x="160" y="8"/>
                        <a:pt x="164" y="19"/>
                      </a:cubicBezTo>
                      <a:cubicBezTo>
                        <a:pt x="164" y="22"/>
                        <a:pt x="192" y="189"/>
                        <a:pt x="36" y="271"/>
                      </a:cubicBezTo>
                      <a:cubicBezTo>
                        <a:pt x="33" y="274"/>
                        <a:pt x="29" y="274"/>
                        <a:pt x="26" y="274"/>
                      </a:cubicBezTo>
                      <a:close/>
                    </a:path>
                  </a:pathLst>
                </a:custGeom>
                <a:solidFill>
                  <a:srgbClr val="38251E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7" name="Google Shape;2204;p31">
                  <a:extLst>
                    <a:ext uri="{FF2B5EF4-FFF2-40B4-BE49-F238E27FC236}">
                      <a16:creationId xmlns:a16="http://schemas.microsoft.com/office/drawing/2014/main" id="{A34882BC-4559-4846-9ECF-EA93C170D3D7}"/>
                    </a:ext>
                  </a:extLst>
                </p:cNvPr>
                <p:cNvSpPr/>
                <p:nvPr/>
              </p:nvSpPr>
              <p:spPr>
                <a:xfrm>
                  <a:off x="4414821" y="1752137"/>
                  <a:ext cx="144992" cy="1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" h="1067" extrusionOk="0">
                      <a:moveTo>
                        <a:pt x="903" y="896"/>
                      </a:moveTo>
                      <a:lnTo>
                        <a:pt x="590" y="313"/>
                      </a:lnTo>
                      <a:cubicBezTo>
                        <a:pt x="590" y="313"/>
                        <a:pt x="306" y="1"/>
                        <a:pt x="132" y="239"/>
                      </a:cubicBezTo>
                      <a:cubicBezTo>
                        <a:pt x="1" y="423"/>
                        <a:pt x="530" y="1066"/>
                        <a:pt x="903" y="896"/>
                      </a:cubicBezTo>
                      <a:close/>
                    </a:path>
                  </a:pathLst>
                </a:custGeom>
                <a:solidFill>
                  <a:srgbClr val="F4A08C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8" name="Google Shape;2205;p31">
                  <a:extLst>
                    <a:ext uri="{FF2B5EF4-FFF2-40B4-BE49-F238E27FC236}">
                      <a16:creationId xmlns:a16="http://schemas.microsoft.com/office/drawing/2014/main" id="{7B717A96-98F4-40AE-9212-6DF1A9CD93F0}"/>
                    </a:ext>
                  </a:extLst>
                </p:cNvPr>
                <p:cNvSpPr/>
                <p:nvPr/>
              </p:nvSpPr>
              <p:spPr>
                <a:xfrm>
                  <a:off x="4454804" y="1802877"/>
                  <a:ext cx="105010" cy="107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672" extrusionOk="0">
                      <a:moveTo>
                        <a:pt x="370" y="58"/>
                      </a:moveTo>
                      <a:lnTo>
                        <a:pt x="370" y="58"/>
                      </a:lnTo>
                      <a:cubicBezTo>
                        <a:pt x="370" y="58"/>
                        <a:pt x="0" y="1"/>
                        <a:pt x="36" y="338"/>
                      </a:cubicBezTo>
                      <a:cubicBezTo>
                        <a:pt x="199" y="523"/>
                        <a:pt x="451" y="672"/>
                        <a:pt x="654" y="580"/>
                      </a:cubicBezTo>
                      <a:close/>
                    </a:path>
                  </a:pathLst>
                </a:custGeom>
                <a:solidFill>
                  <a:srgbClr val="D3756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19" name="Google Shape;2209;p31">
                  <a:extLst>
                    <a:ext uri="{FF2B5EF4-FFF2-40B4-BE49-F238E27FC236}">
                      <a16:creationId xmlns:a16="http://schemas.microsoft.com/office/drawing/2014/main" id="{0B03B89A-CECD-42DE-923D-7970D31DA209}"/>
                    </a:ext>
                  </a:extLst>
                </p:cNvPr>
                <p:cNvSpPr/>
                <p:nvPr/>
              </p:nvSpPr>
              <p:spPr>
                <a:xfrm>
                  <a:off x="3833718" y="1133458"/>
                  <a:ext cx="102923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" h="555" extrusionOk="0">
                      <a:moveTo>
                        <a:pt x="1" y="185"/>
                      </a:moveTo>
                      <a:lnTo>
                        <a:pt x="505" y="555"/>
                      </a:lnTo>
                      <a:lnTo>
                        <a:pt x="640" y="370"/>
                      </a:lnTo>
                      <a:lnTo>
                        <a:pt x="1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0" name="Google Shape;2210;p31">
                  <a:extLst>
                    <a:ext uri="{FF2B5EF4-FFF2-40B4-BE49-F238E27FC236}">
                      <a16:creationId xmlns:a16="http://schemas.microsoft.com/office/drawing/2014/main" id="{371A5913-3693-4C2B-8EDE-75C27F9F5DD2}"/>
                    </a:ext>
                  </a:extLst>
                </p:cNvPr>
                <p:cNvSpPr/>
                <p:nvPr/>
              </p:nvSpPr>
              <p:spPr>
                <a:xfrm>
                  <a:off x="3527028" y="2923498"/>
                  <a:ext cx="105010" cy="52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324" extrusionOk="0">
                      <a:moveTo>
                        <a:pt x="39" y="323"/>
                      </a:moveTo>
                      <a:lnTo>
                        <a:pt x="654" y="224"/>
                      </a:lnTo>
                      <a:lnTo>
                        <a:pt x="618" y="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1" name="Google Shape;2211;p31">
                  <a:extLst>
                    <a:ext uri="{FF2B5EF4-FFF2-40B4-BE49-F238E27FC236}">
                      <a16:creationId xmlns:a16="http://schemas.microsoft.com/office/drawing/2014/main" id="{641431E4-407A-4988-BBD1-5FDC1845447B}"/>
                    </a:ext>
                  </a:extLst>
                </p:cNvPr>
                <p:cNvSpPr/>
                <p:nvPr/>
              </p:nvSpPr>
              <p:spPr>
                <a:xfrm>
                  <a:off x="5073963" y="1508711"/>
                  <a:ext cx="106938" cy="6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391" extrusionOk="0">
                      <a:moveTo>
                        <a:pt x="65" y="391"/>
                      </a:moveTo>
                      <a:lnTo>
                        <a:pt x="665" y="217"/>
                      </a:lnTo>
                      <a:lnTo>
                        <a:pt x="601" y="0"/>
                      </a:lnTo>
                      <a:lnTo>
                        <a:pt x="1" y="17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2" name="Google Shape;2212;p31">
                  <a:extLst>
                    <a:ext uri="{FF2B5EF4-FFF2-40B4-BE49-F238E27FC236}">
                      <a16:creationId xmlns:a16="http://schemas.microsoft.com/office/drawing/2014/main" id="{B5AE5A49-DC3A-418B-87A1-B494CA1BFCD6}"/>
                    </a:ext>
                  </a:extLst>
                </p:cNvPr>
                <p:cNvSpPr/>
                <p:nvPr/>
              </p:nvSpPr>
              <p:spPr>
                <a:xfrm>
                  <a:off x="4023030" y="2450136"/>
                  <a:ext cx="37894" cy="101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630" extrusionOk="0">
                      <a:moveTo>
                        <a:pt x="8" y="1"/>
                      </a:moveTo>
                      <a:lnTo>
                        <a:pt x="1" y="626"/>
                      </a:lnTo>
                      <a:lnTo>
                        <a:pt x="228" y="629"/>
                      </a:lnTo>
                      <a:lnTo>
                        <a:pt x="235" y="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3" name="Google Shape;2213;p31">
                  <a:extLst>
                    <a:ext uri="{FF2B5EF4-FFF2-40B4-BE49-F238E27FC236}">
                      <a16:creationId xmlns:a16="http://schemas.microsoft.com/office/drawing/2014/main" id="{F03E3CA9-DF1D-438C-9315-50BA83FC03D2}"/>
                    </a:ext>
                  </a:extLst>
                </p:cNvPr>
                <p:cNvSpPr/>
                <p:nvPr/>
              </p:nvSpPr>
              <p:spPr>
                <a:xfrm>
                  <a:off x="3579374" y="1974526"/>
                  <a:ext cx="106296" cy="7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474" extrusionOk="0">
                      <a:moveTo>
                        <a:pt x="100" y="473"/>
                      </a:moveTo>
                      <a:lnTo>
                        <a:pt x="661" y="207"/>
                      </a:lnTo>
                      <a:lnTo>
                        <a:pt x="562" y="1"/>
                      </a:lnTo>
                      <a:lnTo>
                        <a:pt x="1" y="27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4" name="Google Shape;2214;p31">
                  <a:extLst>
                    <a:ext uri="{FF2B5EF4-FFF2-40B4-BE49-F238E27FC236}">
                      <a16:creationId xmlns:a16="http://schemas.microsoft.com/office/drawing/2014/main" id="{AC29A7F5-1A85-4FB4-B8B4-B0A54830A079}"/>
                    </a:ext>
                  </a:extLst>
                </p:cNvPr>
                <p:cNvSpPr/>
                <p:nvPr/>
              </p:nvSpPr>
              <p:spPr>
                <a:xfrm>
                  <a:off x="4514055" y="1059275"/>
                  <a:ext cx="37733" cy="100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626" extrusionOk="0">
                      <a:moveTo>
                        <a:pt x="8" y="1"/>
                      </a:moveTo>
                      <a:lnTo>
                        <a:pt x="1" y="622"/>
                      </a:lnTo>
                      <a:lnTo>
                        <a:pt x="228" y="626"/>
                      </a:lnTo>
                      <a:lnTo>
                        <a:pt x="235" y="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5" name="Google Shape;2215;p31">
                  <a:extLst>
                    <a:ext uri="{FF2B5EF4-FFF2-40B4-BE49-F238E27FC236}">
                      <a16:creationId xmlns:a16="http://schemas.microsoft.com/office/drawing/2014/main" id="{07B2569F-E8B6-4D07-9C93-02D5D9CE9AEA}"/>
                    </a:ext>
                  </a:extLst>
                </p:cNvPr>
                <p:cNvSpPr/>
                <p:nvPr/>
              </p:nvSpPr>
              <p:spPr>
                <a:xfrm>
                  <a:off x="4016767" y="3234202"/>
                  <a:ext cx="87509" cy="10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44" extrusionOk="0">
                      <a:moveTo>
                        <a:pt x="1" y="132"/>
                      </a:moveTo>
                      <a:lnTo>
                        <a:pt x="359" y="643"/>
                      </a:lnTo>
                      <a:lnTo>
                        <a:pt x="544" y="512"/>
                      </a:lnTo>
                      <a:lnTo>
                        <a:pt x="18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6" name="Google Shape;2216;p31">
                  <a:extLst>
                    <a:ext uri="{FF2B5EF4-FFF2-40B4-BE49-F238E27FC236}">
                      <a16:creationId xmlns:a16="http://schemas.microsoft.com/office/drawing/2014/main" id="{87501B48-8358-4D74-A03F-39B0AC514935}"/>
                    </a:ext>
                  </a:extLst>
                </p:cNvPr>
                <p:cNvSpPr/>
                <p:nvPr/>
              </p:nvSpPr>
              <p:spPr>
                <a:xfrm rot="2700000">
                  <a:off x="5540927" y="2691303"/>
                  <a:ext cx="105010" cy="52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324" extrusionOk="0">
                      <a:moveTo>
                        <a:pt x="39" y="323"/>
                      </a:moveTo>
                      <a:lnTo>
                        <a:pt x="654" y="224"/>
                      </a:lnTo>
                      <a:lnTo>
                        <a:pt x="618" y="0"/>
                      </a:ln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7" name="Google Shape;2217;p31">
                  <a:extLst>
                    <a:ext uri="{FF2B5EF4-FFF2-40B4-BE49-F238E27FC236}">
                      <a16:creationId xmlns:a16="http://schemas.microsoft.com/office/drawing/2014/main" id="{110236B2-3797-4BA6-939F-F5FF405F123A}"/>
                    </a:ext>
                  </a:extLst>
                </p:cNvPr>
                <p:cNvSpPr/>
                <p:nvPr/>
              </p:nvSpPr>
              <p:spPr>
                <a:xfrm>
                  <a:off x="5365841" y="2387373"/>
                  <a:ext cx="106938" cy="62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391" extrusionOk="0">
                      <a:moveTo>
                        <a:pt x="65" y="391"/>
                      </a:moveTo>
                      <a:lnTo>
                        <a:pt x="665" y="217"/>
                      </a:lnTo>
                      <a:lnTo>
                        <a:pt x="601" y="0"/>
                      </a:lnTo>
                      <a:lnTo>
                        <a:pt x="1" y="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  <p:sp>
              <p:nvSpPr>
                <p:cNvPr id="328" name="Google Shape;2218;p31">
                  <a:extLst>
                    <a:ext uri="{FF2B5EF4-FFF2-40B4-BE49-F238E27FC236}">
                      <a16:creationId xmlns:a16="http://schemas.microsoft.com/office/drawing/2014/main" id="{B4994519-83AD-48C3-A033-B05324460E57}"/>
                    </a:ext>
                  </a:extLst>
                </p:cNvPr>
                <p:cNvSpPr/>
                <p:nvPr/>
              </p:nvSpPr>
              <p:spPr>
                <a:xfrm>
                  <a:off x="5406882" y="3520495"/>
                  <a:ext cx="87509" cy="10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44" extrusionOk="0">
                      <a:moveTo>
                        <a:pt x="1" y="132"/>
                      </a:moveTo>
                      <a:lnTo>
                        <a:pt x="359" y="643"/>
                      </a:lnTo>
                      <a:lnTo>
                        <a:pt x="544" y="512"/>
                      </a:lnTo>
                      <a:lnTo>
                        <a:pt x="18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1350"/>
                </a:p>
              </p:txBody>
            </p:sp>
          </p:grpSp>
          <p:sp>
            <p:nvSpPr>
              <p:cNvPr id="329" name="CaixaDeTexto 328">
                <a:extLst>
                  <a:ext uri="{FF2B5EF4-FFF2-40B4-BE49-F238E27FC236}">
                    <a16:creationId xmlns:a16="http://schemas.microsoft.com/office/drawing/2014/main" id="{11A3255F-4E6C-4E76-9BD2-68C16CA0FB76}"/>
                  </a:ext>
                </a:extLst>
              </p:cNvPr>
              <p:cNvSpPr txBox="1"/>
              <p:nvPr/>
            </p:nvSpPr>
            <p:spPr>
              <a:xfrm>
                <a:off x="9734680" y="5439443"/>
                <a:ext cx="2114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200" b="1"/>
                  <a:t>Cidadão</a:t>
                </a:r>
                <a:endParaRPr lang="pt-BR" sz="1350" b="1"/>
              </a:p>
            </p:txBody>
          </p:sp>
        </p:grpSp>
      </p:grpSp>
      <p:sp>
        <p:nvSpPr>
          <p:cNvPr id="6" name="AutoShape 2">
            <a:extLst>
              <a:ext uri="{FF2B5EF4-FFF2-40B4-BE49-F238E27FC236}">
                <a16:creationId xmlns:a16="http://schemas.microsoft.com/office/drawing/2014/main" id="{97BC17F0-BA45-1972-C87D-8DF2258CD7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4036" y="145640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350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A46F926-8E2D-5061-8D2F-78A58AD73F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350"/>
          </a:p>
        </p:txBody>
      </p:sp>
      <p:pic>
        <p:nvPicPr>
          <p:cNvPr id="6156" name="Picture 12" descr="CITSmart">
            <a:extLst>
              <a:ext uri="{FF2B5EF4-FFF2-40B4-BE49-F238E27FC236}">
                <a16:creationId xmlns:a16="http://schemas.microsoft.com/office/drawing/2014/main" id="{CA6F1F71-5226-2E88-F666-4BAD92F1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7" y="4385442"/>
            <a:ext cx="1683750" cy="13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5DBA6E20-F97A-9E97-2491-8E3F5C8B64CF}"/>
              </a:ext>
            </a:extLst>
          </p:cNvPr>
          <p:cNvSpPr txBox="1">
            <a:spLocks/>
          </p:cNvSpPr>
          <p:nvPr/>
        </p:nvSpPr>
        <p:spPr>
          <a:xfrm>
            <a:off x="618974" y="1244108"/>
            <a:ext cx="10736121" cy="1753044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93FFF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lang="pt-PT" sz="1800" dirty="0">
                <a:solidFill>
                  <a:srgbClr val="545454"/>
                </a:solidFill>
                <a:latin typeface="Calibri"/>
                <a:cs typeface="Calibri"/>
              </a:rPr>
              <a:t>...</a:t>
            </a:r>
            <a:r>
              <a:rPr lang="pt-PT" sz="1800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800" dirty="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r>
              <a:rPr lang="pt-PT" sz="18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800" dirty="0">
                <a:solidFill>
                  <a:srgbClr val="545454"/>
                </a:solidFill>
                <a:latin typeface="Calibri"/>
                <a:cs typeface="Calibri"/>
              </a:rPr>
              <a:t>em</a:t>
            </a:r>
            <a:r>
              <a:rPr lang="pt-PT" sz="18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800" spc="-10" dirty="0">
                <a:solidFill>
                  <a:srgbClr val="545454"/>
                </a:solidFill>
                <a:latin typeface="Calibri"/>
                <a:cs typeface="Calibri"/>
              </a:rPr>
              <a:t>instâncias</a:t>
            </a:r>
            <a:r>
              <a:rPr lang="pt-PT" sz="180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800" dirty="0">
                <a:solidFill>
                  <a:srgbClr val="545454"/>
                </a:solidFill>
                <a:latin typeface="Calibri"/>
                <a:cs typeface="Calibri"/>
              </a:rPr>
              <a:t>de</a:t>
            </a:r>
            <a:r>
              <a:rPr lang="pt-PT" sz="180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800" b="1" dirty="0">
                <a:solidFill>
                  <a:srgbClr val="155F82"/>
                </a:solidFill>
                <a:latin typeface="Calibri"/>
                <a:cs typeface="Calibri"/>
              </a:rPr>
              <a:t>primeira</a:t>
            </a:r>
            <a:r>
              <a:rPr lang="pt-PT" sz="1800" b="1" spc="-45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lang="pt-PT" sz="1800" dirty="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r>
              <a:rPr lang="pt-PT" sz="180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800" b="1" dirty="0">
                <a:solidFill>
                  <a:srgbClr val="155F82"/>
                </a:solidFill>
                <a:latin typeface="Calibri"/>
                <a:cs typeface="Calibri"/>
              </a:rPr>
              <a:t>segunda</a:t>
            </a:r>
            <a:r>
              <a:rPr lang="pt-PT" sz="1800" b="1" spc="-45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lang="pt-PT" sz="1800" b="1" spc="-10" dirty="0">
                <a:solidFill>
                  <a:srgbClr val="155F82"/>
                </a:solidFill>
                <a:latin typeface="Calibri"/>
                <a:cs typeface="Calibri"/>
              </a:rPr>
              <a:t>camadas</a:t>
            </a:r>
            <a:r>
              <a:rPr lang="pt-PT" sz="1800" spc="-10" dirty="0">
                <a:solidFill>
                  <a:srgbClr val="545454"/>
                </a:solidFill>
                <a:latin typeface="Calibri"/>
                <a:cs typeface="Calibri"/>
              </a:rPr>
              <a:t>:</a:t>
            </a:r>
            <a:endParaRPr lang="pt-PT" sz="1800" dirty="0">
              <a:latin typeface="Calibri"/>
              <a:cs typeface="Calibri"/>
            </a:endParaRPr>
          </a:p>
          <a:p>
            <a:pPr marL="756285" indent="-287020">
              <a:lnSpc>
                <a:spcPts val="2000"/>
              </a:lnSpc>
              <a:spcBef>
                <a:spcPts val="795"/>
              </a:spcBef>
              <a:buFont typeface="Wingdings"/>
              <a:buChar char=""/>
              <a:tabLst>
                <a:tab pos="756285" algn="l"/>
              </a:tabLst>
            </a:pPr>
            <a:r>
              <a:rPr lang="pt-PT" sz="1750" b="1" dirty="0">
                <a:solidFill>
                  <a:srgbClr val="545454"/>
                </a:solidFill>
                <a:latin typeface="Calibri"/>
                <a:cs typeface="Calibri"/>
              </a:rPr>
              <a:t>Primeira</a:t>
            </a:r>
            <a:r>
              <a:rPr lang="pt-PT" sz="1750" b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b="1" dirty="0">
                <a:solidFill>
                  <a:srgbClr val="545454"/>
                </a:solidFill>
                <a:latin typeface="Calibri"/>
                <a:cs typeface="Calibri"/>
              </a:rPr>
              <a:t>Camada:</a:t>
            </a:r>
            <a:r>
              <a:rPr lang="pt-PT" sz="1750" b="1" spc="-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adesão</a:t>
            </a:r>
            <a:r>
              <a:rPr lang="pt-PT" sz="175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spc="-10" dirty="0">
                <a:solidFill>
                  <a:srgbClr val="545454"/>
                </a:solidFill>
                <a:latin typeface="Calibri"/>
                <a:cs typeface="Calibri"/>
              </a:rPr>
              <a:t>diretamente</a:t>
            </a:r>
            <a:r>
              <a:rPr lang="pt-PT" sz="175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com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o</a:t>
            </a:r>
            <a:r>
              <a:rPr lang="pt-PT" sz="1750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MGI,</a:t>
            </a:r>
            <a:r>
              <a:rPr lang="pt-PT" sz="1750" spc="-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por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meio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da</a:t>
            </a:r>
            <a:r>
              <a:rPr lang="pt-PT" sz="175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Secretaria</a:t>
            </a:r>
            <a:r>
              <a:rPr lang="pt-PT" sz="1750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de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Gestão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Inovação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(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Acordo</a:t>
            </a:r>
            <a:r>
              <a:rPr lang="pt-PT" sz="1750" i="1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de</a:t>
            </a:r>
            <a:endParaRPr lang="pt-PT" sz="1750" dirty="0">
              <a:latin typeface="Calibri"/>
              <a:cs typeface="Calibri"/>
            </a:endParaRPr>
          </a:p>
          <a:p>
            <a:pPr marL="756285">
              <a:lnSpc>
                <a:spcPts val="2000"/>
              </a:lnSpc>
            </a:pP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Cooperação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spc="-20" dirty="0">
                <a:solidFill>
                  <a:srgbClr val="545454"/>
                </a:solidFill>
                <a:latin typeface="Calibri"/>
                <a:cs typeface="Calibri"/>
              </a:rPr>
              <a:t>Técnica</a:t>
            </a:r>
            <a:r>
              <a:rPr lang="pt-PT" sz="1750" i="1" spc="-5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-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ACT</a:t>
            </a:r>
            <a:r>
              <a:rPr lang="pt-PT" sz="1750" i="1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ou</a:t>
            </a:r>
            <a:r>
              <a:rPr lang="pt-PT" sz="175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Acordo</a:t>
            </a:r>
            <a:r>
              <a:rPr lang="pt-PT" sz="1750" i="1" spc="-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de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Cooperação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-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spc="-20" dirty="0">
                <a:solidFill>
                  <a:srgbClr val="545454"/>
                </a:solidFill>
                <a:latin typeface="Calibri"/>
                <a:cs typeface="Calibri"/>
              </a:rPr>
              <a:t>AC</a:t>
            </a:r>
            <a:r>
              <a:rPr lang="pt-PT" sz="1750" spc="-20" dirty="0">
                <a:solidFill>
                  <a:srgbClr val="545454"/>
                </a:solidFill>
                <a:latin typeface="Calibri"/>
                <a:cs typeface="Calibri"/>
              </a:rPr>
              <a:t>);</a:t>
            </a:r>
            <a:endParaRPr lang="pt-PT" sz="1750" dirty="0">
              <a:latin typeface="Calibri"/>
              <a:cs typeface="Calibri"/>
            </a:endParaRPr>
          </a:p>
          <a:p>
            <a:pPr marL="756285" marR="5080" indent="-287020">
              <a:lnSpc>
                <a:spcPts val="1880"/>
              </a:lnSpc>
              <a:spcBef>
                <a:spcPts val="1040"/>
              </a:spcBef>
              <a:buFont typeface="Wingdings"/>
              <a:buChar char=""/>
              <a:tabLst>
                <a:tab pos="756285" algn="l"/>
              </a:tabLst>
            </a:pPr>
            <a:r>
              <a:rPr lang="pt-PT" sz="1750" b="1" dirty="0">
                <a:solidFill>
                  <a:srgbClr val="545454"/>
                </a:solidFill>
                <a:latin typeface="Calibri"/>
                <a:cs typeface="Calibri"/>
              </a:rPr>
              <a:t>Segunda</a:t>
            </a:r>
            <a:r>
              <a:rPr lang="pt-PT" sz="1750" b="1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b="1" dirty="0">
                <a:solidFill>
                  <a:srgbClr val="545454"/>
                </a:solidFill>
                <a:latin typeface="Calibri"/>
                <a:cs typeface="Calibri"/>
              </a:rPr>
              <a:t>Camada:</a:t>
            </a:r>
            <a:r>
              <a:rPr lang="pt-PT" sz="1750" b="1" spc="1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por</a:t>
            </a:r>
            <a:r>
              <a:rPr lang="pt-PT" sz="1750" spc="1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meio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de</a:t>
            </a:r>
            <a:r>
              <a:rPr lang="pt-PT" sz="1750" spc="1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adesão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ao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ACT/AC</a:t>
            </a:r>
            <a:r>
              <a:rPr lang="pt-PT" sz="1750" spc="1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de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instituição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parceira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da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primeira</a:t>
            </a:r>
            <a:r>
              <a:rPr lang="pt-PT" sz="1750" spc="1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camada</a:t>
            </a:r>
            <a:r>
              <a:rPr lang="pt-PT" sz="1750" spc="1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dirty="0">
                <a:solidFill>
                  <a:srgbClr val="545454"/>
                </a:solidFill>
                <a:latin typeface="Calibri"/>
                <a:cs typeface="Calibri"/>
              </a:rPr>
              <a:t>(</a:t>
            </a:r>
            <a:r>
              <a:rPr lang="pt-PT" sz="1750" i="1" dirty="0">
                <a:solidFill>
                  <a:srgbClr val="545454"/>
                </a:solidFill>
                <a:latin typeface="Calibri"/>
                <a:cs typeface="Calibri"/>
              </a:rPr>
              <a:t>Acordo</a:t>
            </a:r>
            <a:r>
              <a:rPr lang="pt-PT" sz="1750" i="1" spc="1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lang="pt-PT" sz="1750" i="1" spc="-25" dirty="0">
                <a:solidFill>
                  <a:srgbClr val="545454"/>
                </a:solidFill>
                <a:latin typeface="Calibri"/>
                <a:cs typeface="Calibri"/>
              </a:rPr>
              <a:t>de </a:t>
            </a:r>
            <a:r>
              <a:rPr lang="pt-PT" sz="1750" i="1" spc="-10" dirty="0">
                <a:solidFill>
                  <a:srgbClr val="545454"/>
                </a:solidFill>
                <a:latin typeface="Calibri"/>
                <a:cs typeface="Calibri"/>
              </a:rPr>
              <a:t>Adesão</a:t>
            </a:r>
            <a:r>
              <a:rPr lang="pt-PT" sz="1750" spc="-10" dirty="0">
                <a:solidFill>
                  <a:srgbClr val="545454"/>
                </a:solidFill>
                <a:latin typeface="Calibri"/>
                <a:cs typeface="Calibri"/>
              </a:rPr>
              <a:t>).</a:t>
            </a:r>
            <a:endParaRPr lang="pt-PT" sz="1750" dirty="0">
              <a:latin typeface="Calibri"/>
              <a:cs typeface="Calibri"/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6E024A7D-B336-05A2-3A9D-07EB07E874BA}"/>
              </a:ext>
            </a:extLst>
          </p:cNvPr>
          <p:cNvSpPr txBox="1">
            <a:spLocks/>
          </p:cNvSpPr>
          <p:nvPr/>
        </p:nvSpPr>
        <p:spPr>
          <a:xfrm>
            <a:off x="797052" y="250142"/>
            <a:ext cx="10369296" cy="7132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93FFF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Instâncias</a:t>
            </a:r>
          </a:p>
        </p:txBody>
      </p:sp>
    </p:spTree>
    <p:extLst>
      <p:ext uri="{BB962C8B-B14F-4D97-AF65-F5344CB8AC3E}">
        <p14:creationId xmlns:p14="http://schemas.microsoft.com/office/powerpoint/2010/main" val="2746431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B05A509-AE5B-A30E-7866-F25FF82E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55" y="77510"/>
            <a:ext cx="10369296" cy="713232"/>
          </a:xfrm>
        </p:spPr>
        <p:txBody>
          <a:bodyPr/>
          <a:lstStyle/>
          <a:p>
            <a:r>
              <a:rPr lang="pt-B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Como aderir? (Elo municipal)</a:t>
            </a:r>
          </a:p>
        </p:txBody>
      </p:sp>
      <p:pic>
        <p:nvPicPr>
          <p:cNvPr id="5" name="Imagem 4" descr="Diagrama, Esquemático&#10;&#10;Descrição gerada automaticamente">
            <a:extLst>
              <a:ext uri="{FF2B5EF4-FFF2-40B4-BE49-F238E27FC236}">
                <a16:creationId xmlns:a16="http://schemas.microsoft.com/office/drawing/2014/main" id="{DB58ABD5-FB59-1D3F-6E28-5DB361451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995" y="1253331"/>
            <a:ext cx="5800371" cy="4351338"/>
          </a:xfrm>
          <a:prstGeom prst="rect">
            <a:avLst/>
          </a:prstGeom>
        </p:spPr>
      </p:pic>
      <p:pic>
        <p:nvPicPr>
          <p:cNvPr id="6" name="Imagem 5" descr="Forma&#10;&#10;Descrição gerada automaticamente">
            <a:extLst>
              <a:ext uri="{FF2B5EF4-FFF2-40B4-BE49-F238E27FC236}">
                <a16:creationId xmlns:a16="http://schemas.microsoft.com/office/drawing/2014/main" id="{36B71CF0-9C19-1560-B709-A13366BA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035" y="1784377"/>
            <a:ext cx="5297879" cy="2912450"/>
          </a:xfrm>
          <a:prstGeom prst="rect">
            <a:avLst/>
          </a:prstGeom>
        </p:spPr>
      </p:pic>
      <p:pic>
        <p:nvPicPr>
          <p:cNvPr id="7" name="Imagem 7" descr="Logotipo, nome da empresa&#10;&#10;Descrição gerada automaticamente">
            <a:extLst>
              <a:ext uri="{FF2B5EF4-FFF2-40B4-BE49-F238E27FC236}">
                <a16:creationId xmlns:a16="http://schemas.microsoft.com/office/drawing/2014/main" id="{5A2E4324-B679-9959-ABF1-4834BB323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3240602"/>
            <a:ext cx="685800" cy="528638"/>
          </a:xfrm>
          <a:prstGeom prst="rect">
            <a:avLst/>
          </a:prstGeom>
        </p:spPr>
      </p:pic>
      <p:pic>
        <p:nvPicPr>
          <p:cNvPr id="10" name="Imagem 9" descr="Uma imagem com captura de ecrã, Gráficos, design, padrão&#10;&#10;Os conteúdos gerados por IA podem estar incorretos.">
            <a:extLst>
              <a:ext uri="{FF2B5EF4-FFF2-40B4-BE49-F238E27FC236}">
                <a16:creationId xmlns:a16="http://schemas.microsoft.com/office/drawing/2014/main" id="{ACD36455-E6E2-B516-F384-06144734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356" y="2479408"/>
            <a:ext cx="3750644" cy="37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B240A8-5C4A-E4BD-09E4-1683DDBCE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" y="189025"/>
            <a:ext cx="11660659" cy="56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35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3ACD2D1F-F04E-B23A-E988-A83C247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04" y="1042416"/>
            <a:ext cx="8800920" cy="5038526"/>
          </a:xfrm>
          <a:prstGeom prst="rect">
            <a:avLst/>
          </a:prstGeom>
          <a:noFill/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E88B028-6C1E-0786-C1B5-EDD0D774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76" y="63826"/>
            <a:ext cx="10369296" cy="713232"/>
          </a:xfrm>
        </p:spPr>
        <p:txBody>
          <a:bodyPr anchor="ctr">
            <a:normAutofit/>
          </a:bodyPr>
          <a:lstStyle/>
          <a:p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Coordenadores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da Rede de </a:t>
            </a: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Parcerias</a:t>
            </a:r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22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349C5C-26FB-516C-6B49-3DA06D94241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36343" y="910998"/>
            <a:ext cx="5642911" cy="5036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VAMOS FAZER PARTE DA REDE</a:t>
            </a:r>
            <a:r>
              <a:rPr lang="pt-B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3165FB1-11DA-DF43-B980-B17E0C1D9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85616" cy="6858000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FE2EF0DF-DFC8-A5E2-9B65-51FC2D4168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462533"/>
            <a:ext cx="2150399" cy="16470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9923204-1167-380F-F42E-BE669FBA6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146" y="1716175"/>
            <a:ext cx="1619472" cy="11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03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49300"/>
            <a:ext cx="12192000" cy="6108700"/>
            <a:chOff x="0" y="1123950"/>
            <a:chExt cx="18288000" cy="91630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04084"/>
              <a:ext cx="18287999" cy="80829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283" y="1123950"/>
              <a:ext cx="7448549" cy="2152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40804" y="8939517"/>
              <a:ext cx="1619249" cy="7524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70253" y="7960410"/>
              <a:ext cx="676274" cy="4095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8499" y="7960410"/>
              <a:ext cx="1323974" cy="4095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08373" y="7960410"/>
              <a:ext cx="790574" cy="4095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47136" y="7960410"/>
              <a:ext cx="1276349" cy="4095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51497" y="7960410"/>
              <a:ext cx="1314449" cy="4095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3687" y="3776471"/>
              <a:ext cx="7656575" cy="279806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033513" y="6017626"/>
            <a:ext cx="1029123" cy="37973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349691">
              <a:lnSpc>
                <a:spcPts val="713"/>
              </a:lnSpc>
              <a:spcBef>
                <a:spcPts val="73"/>
              </a:spcBef>
            </a:pPr>
            <a:r>
              <a:rPr sz="600" spc="50" dirty="0">
                <a:solidFill>
                  <a:srgbClr val="FFFFFF"/>
                </a:solidFill>
                <a:latin typeface="Arial"/>
                <a:cs typeface="Arial"/>
              </a:rPr>
              <a:t>MINISTÉRIO</a:t>
            </a:r>
            <a:r>
              <a:rPr sz="600" spc="1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7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endParaRPr sz="600">
              <a:latin typeface="Arial"/>
              <a:cs typeface="Arial"/>
            </a:endParaRPr>
          </a:p>
          <a:p>
            <a:pPr marL="8467" marR="3387" indent="104992" algn="r">
              <a:lnSpc>
                <a:spcPts val="707"/>
              </a:lnSpc>
              <a:spcBef>
                <a:spcPts val="30"/>
              </a:spcBef>
            </a:pP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DESENVOLVIMENTO,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INDÚSTRIA,</a:t>
            </a:r>
            <a:r>
              <a:rPr sz="600" spc="12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COMÉRCIO</a:t>
            </a:r>
            <a:endParaRPr sz="600">
              <a:latin typeface="Arial Black"/>
              <a:cs typeface="Arial Black"/>
            </a:endParaRPr>
          </a:p>
          <a:p>
            <a:pPr marR="30058" algn="r">
              <a:lnSpc>
                <a:spcPts val="690"/>
              </a:lnSpc>
            </a:pP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" spc="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SERVIÇOS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07510" y="6017626"/>
            <a:ext cx="1352973" cy="37973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673557">
              <a:lnSpc>
                <a:spcPts val="713"/>
              </a:lnSpc>
              <a:spcBef>
                <a:spcPts val="73"/>
              </a:spcBef>
            </a:pPr>
            <a:r>
              <a:rPr sz="600" spc="50" dirty="0">
                <a:solidFill>
                  <a:srgbClr val="FFFFFF"/>
                </a:solidFill>
                <a:latin typeface="Arial"/>
                <a:cs typeface="Arial"/>
              </a:rPr>
              <a:t>MINISTÉRIO</a:t>
            </a:r>
            <a:r>
              <a:rPr sz="600" spc="1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7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endParaRPr sz="600">
              <a:latin typeface="Arial"/>
              <a:cs typeface="Arial"/>
            </a:endParaRPr>
          </a:p>
          <a:p>
            <a:pPr marR="3387" algn="r">
              <a:lnSpc>
                <a:spcPts val="710"/>
              </a:lnSpc>
            </a:pP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EMPREENDEDORISMO,</a:t>
            </a:r>
            <a:endParaRPr sz="600">
              <a:latin typeface="Arial Black"/>
              <a:cs typeface="Arial Black"/>
            </a:endParaRPr>
          </a:p>
          <a:p>
            <a:pPr marR="3387" algn="r">
              <a:lnSpc>
                <a:spcPts val="710"/>
              </a:lnSpc>
            </a:pP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600" spc="5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MICROEMPRESA</a:t>
            </a:r>
            <a:r>
              <a:rPr sz="600" spc="5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" spc="5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17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endParaRPr sz="600">
              <a:latin typeface="Arial Black"/>
              <a:cs typeface="Arial Black"/>
            </a:endParaRPr>
          </a:p>
          <a:p>
            <a:pPr marR="3387" algn="r">
              <a:lnSpc>
                <a:spcPts val="713"/>
              </a:lnSpc>
            </a:pP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EMPRESA</a:t>
            </a:r>
            <a:r>
              <a:rPr sz="600" spc="6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600" spc="6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PEQUENO</a:t>
            </a:r>
            <a:r>
              <a:rPr sz="600" spc="6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13" dirty="0">
                <a:solidFill>
                  <a:srgbClr val="FFFFFF"/>
                </a:solidFill>
                <a:latin typeface="Arial Black"/>
                <a:cs typeface="Arial Black"/>
              </a:rPr>
              <a:t>PORTE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1822" y="6062631"/>
            <a:ext cx="744220" cy="28956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46146">
              <a:lnSpc>
                <a:spcPts val="713"/>
              </a:lnSpc>
              <a:spcBef>
                <a:spcPts val="73"/>
              </a:spcBef>
            </a:pPr>
            <a:r>
              <a:rPr sz="600" spc="40" dirty="0">
                <a:solidFill>
                  <a:srgbClr val="FFFFFF"/>
                </a:solidFill>
                <a:latin typeface="Arial"/>
                <a:cs typeface="Arial"/>
              </a:rPr>
              <a:t>SECRETARIA</a:t>
            </a:r>
            <a:r>
              <a:rPr sz="600" spc="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7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600">
              <a:latin typeface="Arial"/>
              <a:cs typeface="Arial"/>
            </a:endParaRPr>
          </a:p>
          <a:p>
            <a:pPr marL="8467" marR="3387" indent="268407">
              <a:lnSpc>
                <a:spcPts val="707"/>
              </a:lnSpc>
              <a:spcBef>
                <a:spcPts val="30"/>
              </a:spcBef>
            </a:pP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RELAÇÕES INSTITUCIONAIS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31995" y="6107636"/>
            <a:ext cx="865293" cy="18894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lnSpc>
                <a:spcPts val="713"/>
              </a:lnSpc>
              <a:spcBef>
                <a:spcPts val="73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ADVOCACIA-</a:t>
            </a:r>
            <a:r>
              <a:rPr sz="600" spc="-7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23" dirty="0">
                <a:solidFill>
                  <a:srgbClr val="FFFFFF"/>
                </a:solidFill>
                <a:latin typeface="Arial"/>
                <a:cs typeface="Arial"/>
              </a:rPr>
              <a:t>GERAL</a:t>
            </a:r>
            <a:endParaRPr sz="600">
              <a:latin typeface="Arial"/>
              <a:cs typeface="Arial"/>
            </a:endParaRPr>
          </a:p>
          <a:p>
            <a:pPr marL="422931">
              <a:lnSpc>
                <a:spcPts val="713"/>
              </a:lnSpc>
            </a:pP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60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UNIÃO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02699" y="6107636"/>
            <a:ext cx="1110826" cy="18894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lnSpc>
                <a:spcPts val="713"/>
              </a:lnSpc>
              <a:spcBef>
                <a:spcPts val="73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CONTROLADORIA-</a:t>
            </a:r>
            <a:r>
              <a:rPr sz="600" spc="-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23" dirty="0">
                <a:solidFill>
                  <a:srgbClr val="FFFFFF"/>
                </a:solidFill>
                <a:latin typeface="Arial"/>
                <a:cs typeface="Arial"/>
              </a:rPr>
              <a:t>GERAL</a:t>
            </a:r>
            <a:endParaRPr sz="600">
              <a:latin typeface="Arial"/>
              <a:cs typeface="Arial"/>
            </a:endParaRPr>
          </a:p>
          <a:p>
            <a:pPr marL="668053">
              <a:lnSpc>
                <a:spcPts val="713"/>
              </a:lnSpc>
            </a:pP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60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UNIÃO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22804" y="6062631"/>
            <a:ext cx="1101090" cy="289560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8467" marR="3387" indent="418698" algn="just">
              <a:lnSpc>
                <a:spcPts val="707"/>
              </a:lnSpc>
              <a:spcBef>
                <a:spcPts val="107"/>
              </a:spcBef>
            </a:pPr>
            <a:r>
              <a:rPr sz="600" spc="50" dirty="0">
                <a:solidFill>
                  <a:srgbClr val="FFFFFF"/>
                </a:solidFill>
                <a:latin typeface="Arial"/>
                <a:cs typeface="Arial"/>
              </a:rPr>
              <a:t>MINISTÉRIO</a:t>
            </a:r>
            <a:r>
              <a:rPr sz="600" spc="1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GESTÃO</a:t>
            </a:r>
            <a:r>
              <a:rPr sz="600" spc="3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" spc="3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600" spc="3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INOVAÇÃO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EM</a:t>
            </a:r>
            <a:r>
              <a:rPr sz="600" spc="4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dirty="0">
                <a:solidFill>
                  <a:srgbClr val="FFFFFF"/>
                </a:solidFill>
                <a:latin typeface="Arial Black"/>
                <a:cs typeface="Arial Black"/>
              </a:rPr>
              <a:t>SERVIÇOS</a:t>
            </a:r>
            <a:r>
              <a:rPr sz="600" spc="4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" spc="-7" dirty="0">
                <a:solidFill>
                  <a:srgbClr val="FFFFFF"/>
                </a:solidFill>
                <a:latin typeface="Arial Black"/>
                <a:cs typeface="Arial Black"/>
              </a:rPr>
              <a:t>PÚBLICOS</a:t>
            </a:r>
            <a:endParaRPr sz="600">
              <a:latin typeface="Arial Black"/>
              <a:cs typeface="Arial Black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664940" y="5306940"/>
            <a:ext cx="603249" cy="2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02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8507" y="1"/>
            <a:ext cx="5462525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9447" y="732797"/>
            <a:ext cx="3581399" cy="761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4147" y="1954487"/>
            <a:ext cx="5652347" cy="386334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000" b="1" spc="220" dirty="0">
                <a:latin typeface="Calibri"/>
                <a:cs typeface="Calibri"/>
              </a:rPr>
              <a:t>Plataforma</a:t>
            </a:r>
            <a:r>
              <a:rPr sz="2000" b="1" spc="107" dirty="0">
                <a:latin typeface="Calibri"/>
                <a:cs typeface="Calibri"/>
              </a:rPr>
              <a:t> </a:t>
            </a:r>
            <a:r>
              <a:rPr sz="2000" b="1" spc="260" dirty="0">
                <a:latin typeface="Calibri"/>
                <a:cs typeface="Calibri"/>
              </a:rPr>
              <a:t>de</a:t>
            </a:r>
            <a:r>
              <a:rPr sz="2000" b="1" spc="110" dirty="0">
                <a:latin typeface="Calibri"/>
                <a:cs typeface="Calibri"/>
              </a:rPr>
              <a:t> </a:t>
            </a:r>
            <a:r>
              <a:rPr sz="2000" b="1" spc="230" dirty="0">
                <a:latin typeface="Calibri"/>
                <a:cs typeface="Calibri"/>
              </a:rPr>
              <a:t>Oportunidades</a:t>
            </a:r>
            <a:r>
              <a:rPr sz="2000" b="1" spc="110" dirty="0">
                <a:latin typeface="Calibri"/>
                <a:cs typeface="Calibri"/>
              </a:rPr>
              <a:t> </a:t>
            </a:r>
            <a:r>
              <a:rPr sz="2000" b="1" spc="260" dirty="0">
                <a:latin typeface="Calibri"/>
                <a:cs typeface="Calibri"/>
              </a:rPr>
              <a:t>de</a:t>
            </a:r>
            <a:r>
              <a:rPr sz="2000" b="1" spc="110" dirty="0">
                <a:latin typeface="Calibri"/>
                <a:cs typeface="Calibri"/>
              </a:rPr>
              <a:t> </a:t>
            </a:r>
            <a:r>
              <a:rPr sz="2000" b="1" spc="247" dirty="0">
                <a:latin typeface="Calibri"/>
                <a:cs typeface="Calibri"/>
              </a:rPr>
              <a:t>Negócios</a:t>
            </a:r>
            <a:endParaRPr sz="2000">
              <a:latin typeface="Calibri"/>
              <a:cs typeface="Calibri"/>
            </a:endParaRPr>
          </a:p>
          <a:p>
            <a:pPr marL="8467" marR="3387">
              <a:lnSpc>
                <a:spcPct val="106300"/>
              </a:lnSpc>
              <a:spcBef>
                <a:spcPts val="2383"/>
              </a:spcBef>
            </a:pPr>
            <a:r>
              <a:rPr sz="2000" i="1" spc="230" dirty="0">
                <a:latin typeface="Calibri"/>
                <a:cs typeface="Calibri"/>
              </a:rPr>
              <a:t>Conecta,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87" dirty="0">
                <a:latin typeface="Calibri"/>
                <a:cs typeface="Calibri"/>
              </a:rPr>
              <a:t>de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50" dirty="0">
                <a:latin typeface="Calibri"/>
                <a:cs typeface="Calibri"/>
              </a:rPr>
              <a:t>forma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33" dirty="0">
                <a:latin typeface="Calibri"/>
                <a:cs typeface="Calibri"/>
              </a:rPr>
              <a:t>simples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47" dirty="0">
                <a:latin typeface="Calibri"/>
                <a:cs typeface="Calibri"/>
              </a:rPr>
              <a:t>e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193" dirty="0">
                <a:latin typeface="Calibri"/>
                <a:cs typeface="Calibri"/>
              </a:rPr>
              <a:t>rápida, </a:t>
            </a:r>
            <a:r>
              <a:rPr sz="2000" i="1" spc="263" dirty="0">
                <a:latin typeface="Calibri"/>
                <a:cs typeface="Calibri"/>
              </a:rPr>
              <a:t>compradores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27" dirty="0">
                <a:latin typeface="Calibri"/>
                <a:cs typeface="Calibri"/>
              </a:rPr>
              <a:t>públicos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47" dirty="0">
                <a:latin typeface="Calibri"/>
                <a:cs typeface="Calibri"/>
              </a:rPr>
              <a:t>e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17" dirty="0">
                <a:latin typeface="Calibri"/>
                <a:cs typeface="Calibri"/>
              </a:rPr>
              <a:t>fornecedores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373" dirty="0">
                <a:latin typeface="Calibri"/>
                <a:cs typeface="Calibri"/>
              </a:rPr>
              <a:t>em </a:t>
            </a:r>
            <a:r>
              <a:rPr sz="2000" i="1" spc="227" dirty="0">
                <a:latin typeface="Calibri"/>
                <a:cs typeface="Calibri"/>
              </a:rPr>
              <a:t>todo</a:t>
            </a:r>
            <a:r>
              <a:rPr sz="2000" i="1" spc="73" dirty="0">
                <a:latin typeface="Calibri"/>
                <a:cs typeface="Calibri"/>
              </a:rPr>
              <a:t> </a:t>
            </a:r>
            <a:r>
              <a:rPr sz="2000" i="1" spc="223" dirty="0">
                <a:latin typeface="Calibri"/>
                <a:cs typeface="Calibri"/>
              </a:rPr>
              <a:t>o</a:t>
            </a:r>
            <a:r>
              <a:rPr sz="2000" i="1" spc="73" dirty="0">
                <a:latin typeface="Calibri"/>
                <a:cs typeface="Calibri"/>
              </a:rPr>
              <a:t> </a:t>
            </a:r>
            <a:r>
              <a:rPr sz="2000" i="1" spc="180" dirty="0">
                <a:latin typeface="Calibri"/>
                <a:cs typeface="Calibri"/>
              </a:rPr>
              <a:t>País,</a:t>
            </a:r>
            <a:r>
              <a:rPr sz="2000" i="1" spc="73" dirty="0">
                <a:latin typeface="Calibri"/>
                <a:cs typeface="Calibri"/>
              </a:rPr>
              <a:t> </a:t>
            </a:r>
            <a:r>
              <a:rPr sz="2000" i="1" spc="220" dirty="0">
                <a:latin typeface="Calibri"/>
                <a:cs typeface="Calibri"/>
              </a:rPr>
              <a:t>inicialmente </a:t>
            </a:r>
            <a:r>
              <a:rPr sz="2000" b="1" i="1" spc="273" dirty="0">
                <a:latin typeface="Calibri"/>
                <a:cs typeface="Calibri"/>
              </a:rPr>
              <a:t>microempreendedores</a:t>
            </a:r>
            <a:r>
              <a:rPr sz="2000" b="1" i="1" spc="127" dirty="0">
                <a:latin typeface="Calibri"/>
                <a:cs typeface="Calibri"/>
              </a:rPr>
              <a:t> </a:t>
            </a:r>
            <a:r>
              <a:rPr sz="2000" b="1" i="1" spc="200" dirty="0">
                <a:latin typeface="Calibri"/>
                <a:cs typeface="Calibri"/>
              </a:rPr>
              <a:t>individuais</a:t>
            </a:r>
            <a:r>
              <a:rPr sz="2000" i="1" spc="200" dirty="0">
                <a:latin typeface="Calibri"/>
                <a:cs typeface="Calibri"/>
              </a:rPr>
              <a:t>,</a:t>
            </a:r>
            <a:r>
              <a:rPr sz="2000" i="1" spc="87" dirty="0">
                <a:latin typeface="Calibri"/>
                <a:cs typeface="Calibri"/>
              </a:rPr>
              <a:t> </a:t>
            </a:r>
            <a:r>
              <a:rPr sz="2000" i="1" spc="257" dirty="0">
                <a:latin typeface="Calibri"/>
                <a:cs typeface="Calibri"/>
              </a:rPr>
              <a:t>para </a:t>
            </a:r>
            <a:r>
              <a:rPr sz="2000" b="1" i="1" spc="253" dirty="0">
                <a:latin typeface="Calibri"/>
                <a:cs typeface="Calibri"/>
              </a:rPr>
              <a:t>ampliar</a:t>
            </a:r>
            <a:r>
              <a:rPr sz="2000" b="1" i="1" spc="127" dirty="0">
                <a:latin typeface="Calibri"/>
                <a:cs typeface="Calibri"/>
              </a:rPr>
              <a:t> </a:t>
            </a:r>
            <a:r>
              <a:rPr sz="2000" b="1" i="1" spc="253" dirty="0">
                <a:latin typeface="Calibri"/>
                <a:cs typeface="Calibri"/>
              </a:rPr>
              <a:t>oportunidades</a:t>
            </a:r>
            <a:r>
              <a:rPr sz="2000" b="1" i="1" spc="130" dirty="0">
                <a:latin typeface="Calibri"/>
                <a:cs typeface="Calibri"/>
              </a:rPr>
              <a:t> </a:t>
            </a:r>
            <a:r>
              <a:rPr sz="2000" b="1" i="1" spc="287" dirty="0">
                <a:latin typeface="Calibri"/>
                <a:cs typeface="Calibri"/>
              </a:rPr>
              <a:t>de</a:t>
            </a:r>
            <a:r>
              <a:rPr sz="2000" b="1" i="1" spc="127" dirty="0">
                <a:latin typeface="Calibri"/>
                <a:cs typeface="Calibri"/>
              </a:rPr>
              <a:t> </a:t>
            </a:r>
            <a:r>
              <a:rPr sz="2000" b="1" i="1" spc="263" dirty="0">
                <a:latin typeface="Calibri"/>
                <a:cs typeface="Calibri"/>
              </a:rPr>
              <a:t>negócios</a:t>
            </a:r>
            <a:r>
              <a:rPr sz="2000" b="1" i="1" spc="130" dirty="0">
                <a:latin typeface="Calibri"/>
                <a:cs typeface="Calibri"/>
              </a:rPr>
              <a:t> </a:t>
            </a:r>
            <a:r>
              <a:rPr sz="2000" b="1" i="1" spc="223" dirty="0">
                <a:latin typeface="Calibri"/>
                <a:cs typeface="Calibri"/>
              </a:rPr>
              <a:t>locais </a:t>
            </a:r>
            <a:r>
              <a:rPr sz="2000" i="1" spc="247" dirty="0">
                <a:latin typeface="Calibri"/>
                <a:cs typeface="Calibri"/>
              </a:rPr>
              <a:t>e</a:t>
            </a:r>
            <a:r>
              <a:rPr sz="2000" i="1" spc="73" dirty="0">
                <a:latin typeface="Calibri"/>
                <a:cs typeface="Calibri"/>
              </a:rPr>
              <a:t> </a:t>
            </a:r>
            <a:r>
              <a:rPr sz="2000" i="1" spc="227" dirty="0">
                <a:latin typeface="Calibri"/>
                <a:cs typeface="Calibri"/>
              </a:rPr>
              <a:t>gerar</a:t>
            </a:r>
            <a:r>
              <a:rPr sz="2000" i="1" spc="76" dirty="0">
                <a:latin typeface="Calibri"/>
                <a:cs typeface="Calibri"/>
              </a:rPr>
              <a:t> </a:t>
            </a:r>
            <a:r>
              <a:rPr sz="2000" i="1" spc="283" dirty="0">
                <a:latin typeface="Calibri"/>
                <a:cs typeface="Calibri"/>
              </a:rPr>
              <a:t>mais</a:t>
            </a:r>
            <a:r>
              <a:rPr sz="2000" i="1" spc="73" dirty="0">
                <a:latin typeface="Calibri"/>
                <a:cs typeface="Calibri"/>
              </a:rPr>
              <a:t> </a:t>
            </a:r>
            <a:r>
              <a:rPr sz="2000" i="1" spc="287" dirty="0">
                <a:latin typeface="Calibri"/>
                <a:cs typeface="Calibri"/>
              </a:rPr>
              <a:t>emprego</a:t>
            </a:r>
            <a:r>
              <a:rPr sz="2000" i="1" spc="76" dirty="0">
                <a:latin typeface="Calibri"/>
                <a:cs typeface="Calibri"/>
              </a:rPr>
              <a:t> </a:t>
            </a:r>
            <a:r>
              <a:rPr sz="2000" i="1" spc="247" dirty="0">
                <a:latin typeface="Calibri"/>
                <a:cs typeface="Calibri"/>
              </a:rPr>
              <a:t>e</a:t>
            </a:r>
            <a:r>
              <a:rPr sz="2000" i="1" spc="73" dirty="0">
                <a:latin typeface="Calibri"/>
                <a:cs typeface="Calibri"/>
              </a:rPr>
              <a:t> </a:t>
            </a:r>
            <a:r>
              <a:rPr sz="2000" i="1" spc="200" dirty="0">
                <a:latin typeface="Calibri"/>
                <a:cs typeface="Calibri"/>
              </a:rPr>
              <a:t>renda.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7"/>
              </a:spcBef>
            </a:pPr>
            <a:endParaRPr sz="2000">
              <a:latin typeface="Calibri"/>
              <a:cs typeface="Calibri"/>
            </a:endParaRPr>
          </a:p>
          <a:p>
            <a:pPr marL="8467" marR="90175">
              <a:lnSpc>
                <a:spcPct val="106300"/>
              </a:lnSpc>
            </a:pPr>
            <a:r>
              <a:rPr sz="2000" i="1" spc="360" dirty="0">
                <a:latin typeface="Calibri"/>
                <a:cs typeface="Calibri"/>
              </a:rPr>
              <a:t>É</a:t>
            </a:r>
            <a:r>
              <a:rPr sz="2000" i="1" spc="76" dirty="0">
                <a:latin typeface="Calibri"/>
                <a:cs typeface="Calibri"/>
              </a:rPr>
              <a:t> </a:t>
            </a:r>
            <a:r>
              <a:rPr sz="2000" i="1" spc="283" dirty="0">
                <a:latin typeface="Calibri"/>
                <a:cs typeface="Calibri"/>
              </a:rPr>
              <a:t>mais</a:t>
            </a:r>
            <a:r>
              <a:rPr sz="2000" i="1" spc="76" dirty="0">
                <a:latin typeface="Calibri"/>
                <a:cs typeface="Calibri"/>
              </a:rPr>
              <a:t> </a:t>
            </a:r>
            <a:r>
              <a:rPr sz="2000" i="1" spc="390" dirty="0">
                <a:latin typeface="Calibri"/>
                <a:cs typeface="Calibri"/>
              </a:rPr>
              <a:t>uma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187" dirty="0">
                <a:latin typeface="Calibri"/>
                <a:cs typeface="Calibri"/>
              </a:rPr>
              <a:t>iniciativa</a:t>
            </a:r>
            <a:r>
              <a:rPr sz="2000" i="1" spc="76" dirty="0">
                <a:latin typeface="Calibri"/>
                <a:cs typeface="Calibri"/>
              </a:rPr>
              <a:t> </a:t>
            </a:r>
            <a:r>
              <a:rPr sz="2000" i="1" spc="270" dirty="0">
                <a:latin typeface="Calibri"/>
                <a:cs typeface="Calibri"/>
              </a:rPr>
              <a:t>para</a:t>
            </a:r>
            <a:r>
              <a:rPr sz="2000" i="1" spc="76" dirty="0">
                <a:latin typeface="Calibri"/>
                <a:cs typeface="Calibri"/>
              </a:rPr>
              <a:t> </a:t>
            </a:r>
            <a:r>
              <a:rPr sz="2000" i="1" spc="293" dirty="0">
                <a:latin typeface="Calibri"/>
                <a:cs typeface="Calibri"/>
              </a:rPr>
              <a:t>que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43" dirty="0">
                <a:latin typeface="Calibri"/>
                <a:cs typeface="Calibri"/>
              </a:rPr>
              <a:t>as </a:t>
            </a:r>
            <a:r>
              <a:rPr sz="2000" i="1" spc="233" dirty="0">
                <a:latin typeface="Calibri"/>
                <a:cs typeface="Calibri"/>
              </a:rPr>
              <a:t>contratações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i="1" spc="240" dirty="0">
                <a:latin typeface="Calibri"/>
                <a:cs typeface="Calibri"/>
              </a:rPr>
              <a:t>públicas</a:t>
            </a:r>
            <a:r>
              <a:rPr sz="2000" i="1" spc="83" dirty="0">
                <a:latin typeface="Calibri"/>
                <a:cs typeface="Calibri"/>
              </a:rPr>
              <a:t> </a:t>
            </a:r>
            <a:r>
              <a:rPr sz="2000" i="1" spc="273" dirty="0">
                <a:latin typeface="Calibri"/>
                <a:cs typeface="Calibri"/>
              </a:rPr>
              <a:t>sejam</a:t>
            </a:r>
            <a:r>
              <a:rPr sz="2000" i="1" spc="80" dirty="0">
                <a:latin typeface="Calibri"/>
                <a:cs typeface="Calibri"/>
              </a:rPr>
              <a:t> </a:t>
            </a:r>
            <a:r>
              <a:rPr sz="2000" b="1" i="1" spc="257" dirty="0">
                <a:latin typeface="Calibri"/>
                <a:cs typeface="Calibri"/>
              </a:rPr>
              <a:t>motor</a:t>
            </a:r>
            <a:r>
              <a:rPr sz="2000" b="1" i="1" spc="127" dirty="0">
                <a:latin typeface="Calibri"/>
                <a:cs typeface="Calibri"/>
              </a:rPr>
              <a:t> </a:t>
            </a:r>
            <a:r>
              <a:rPr sz="2000" b="1" i="1" spc="273" dirty="0">
                <a:latin typeface="Calibri"/>
                <a:cs typeface="Calibri"/>
              </a:rPr>
              <a:t>para</a:t>
            </a:r>
            <a:r>
              <a:rPr sz="2000" b="1" i="1" spc="127" dirty="0">
                <a:latin typeface="Calibri"/>
                <a:cs typeface="Calibri"/>
              </a:rPr>
              <a:t> </a:t>
            </a:r>
            <a:r>
              <a:rPr sz="2000" b="1" i="1" spc="210" dirty="0">
                <a:latin typeface="Calibri"/>
                <a:cs typeface="Calibri"/>
              </a:rPr>
              <a:t>o </a:t>
            </a:r>
            <a:r>
              <a:rPr sz="2000" b="1" i="1" spc="253" dirty="0">
                <a:latin typeface="Calibri"/>
                <a:cs typeface="Calibri"/>
              </a:rPr>
              <a:t>desenvolvimento</a:t>
            </a:r>
            <a:r>
              <a:rPr sz="2000" b="1" i="1" spc="133" dirty="0">
                <a:latin typeface="Calibri"/>
                <a:cs typeface="Calibri"/>
              </a:rPr>
              <a:t> </a:t>
            </a:r>
            <a:r>
              <a:rPr sz="2000" b="1" i="1" spc="277" dirty="0">
                <a:latin typeface="Calibri"/>
                <a:cs typeface="Calibri"/>
              </a:rPr>
              <a:t>do</a:t>
            </a:r>
            <a:r>
              <a:rPr sz="2000" b="1" i="1" spc="133" dirty="0">
                <a:latin typeface="Calibri"/>
                <a:cs typeface="Calibri"/>
              </a:rPr>
              <a:t> </a:t>
            </a:r>
            <a:r>
              <a:rPr sz="2000" b="1" i="1" spc="167" dirty="0">
                <a:latin typeface="Calibri"/>
                <a:cs typeface="Calibri"/>
              </a:rPr>
              <a:t>Brasil</a:t>
            </a:r>
            <a:r>
              <a:rPr sz="2000" i="1" spc="167" dirty="0">
                <a:latin typeface="Calibri"/>
                <a:cs typeface="Calibri"/>
              </a:rPr>
              <a:t>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9695" rIns="0" bIns="0" rtlCol="0">
            <a:spAutoFit/>
          </a:bodyPr>
          <a:lstStyle/>
          <a:p>
            <a:pPr marL="88481">
              <a:lnSpc>
                <a:spcPct val="100000"/>
              </a:lnSpc>
              <a:spcBef>
                <a:spcPts val="67"/>
              </a:spcBef>
            </a:pPr>
            <a:r>
              <a:rPr sz="3200" spc="520" dirty="0"/>
              <a:t>O</a:t>
            </a:r>
            <a:r>
              <a:rPr sz="3200" spc="157" dirty="0"/>
              <a:t> </a:t>
            </a:r>
            <a:r>
              <a:rPr sz="3200" spc="423" dirty="0"/>
              <a:t>que</a:t>
            </a:r>
            <a:r>
              <a:rPr sz="3200" spc="160" dirty="0"/>
              <a:t> </a:t>
            </a:r>
            <a:r>
              <a:rPr sz="3200" spc="367" dirty="0"/>
              <a:t>é</a:t>
            </a:r>
            <a:r>
              <a:rPr sz="3200" spc="157" dirty="0"/>
              <a:t> </a:t>
            </a:r>
            <a:r>
              <a:rPr sz="3200" spc="310" dirty="0"/>
              <a:t>o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" y="6046458"/>
            <a:ext cx="1218564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4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3265" y="1597833"/>
            <a:ext cx="6871970" cy="4870027"/>
            <a:chOff x="949897" y="2396749"/>
            <a:chExt cx="10307955" cy="7305040"/>
          </a:xfrm>
        </p:grpSpPr>
        <p:sp>
          <p:nvSpPr>
            <p:cNvPr id="3" name="object 3"/>
            <p:cNvSpPr/>
            <p:nvPr/>
          </p:nvSpPr>
          <p:spPr>
            <a:xfrm>
              <a:off x="949897" y="5029749"/>
              <a:ext cx="3281679" cy="1634489"/>
            </a:xfrm>
            <a:custGeom>
              <a:avLst/>
              <a:gdLst/>
              <a:ahLst/>
              <a:cxnLst/>
              <a:rect l="l" t="t" r="r" b="b"/>
              <a:pathLst>
                <a:path w="3281679" h="1634490">
                  <a:moveTo>
                    <a:pt x="3111538" y="1634305"/>
                  </a:moveTo>
                  <a:lnTo>
                    <a:pt x="171450" y="1634305"/>
                  </a:lnTo>
                  <a:lnTo>
                    <a:pt x="125871" y="1628181"/>
                  </a:lnTo>
                  <a:lnTo>
                    <a:pt x="84915" y="1610898"/>
                  </a:lnTo>
                  <a:lnTo>
                    <a:pt x="50216" y="1584089"/>
                  </a:lnTo>
                  <a:lnTo>
                    <a:pt x="23407" y="1549390"/>
                  </a:lnTo>
                  <a:lnTo>
                    <a:pt x="6124" y="1508434"/>
                  </a:lnTo>
                  <a:lnTo>
                    <a:pt x="0" y="1462856"/>
                  </a:lnTo>
                  <a:lnTo>
                    <a:pt x="0" y="171450"/>
                  </a:lnTo>
                  <a:lnTo>
                    <a:pt x="6124" y="125871"/>
                  </a:lnTo>
                  <a:lnTo>
                    <a:pt x="23407" y="84915"/>
                  </a:lnTo>
                  <a:lnTo>
                    <a:pt x="50216" y="50216"/>
                  </a:lnTo>
                  <a:lnTo>
                    <a:pt x="84915" y="23408"/>
                  </a:lnTo>
                  <a:lnTo>
                    <a:pt x="125871" y="6124"/>
                  </a:lnTo>
                  <a:lnTo>
                    <a:pt x="171450" y="0"/>
                  </a:lnTo>
                  <a:lnTo>
                    <a:pt x="3111538" y="0"/>
                  </a:lnTo>
                  <a:lnTo>
                    <a:pt x="3157117" y="6124"/>
                  </a:lnTo>
                  <a:lnTo>
                    <a:pt x="3198072" y="23408"/>
                  </a:lnTo>
                  <a:lnTo>
                    <a:pt x="3232772" y="50216"/>
                  </a:lnTo>
                  <a:lnTo>
                    <a:pt x="3259580" y="84915"/>
                  </a:lnTo>
                  <a:lnTo>
                    <a:pt x="3276864" y="125871"/>
                  </a:lnTo>
                  <a:lnTo>
                    <a:pt x="3281379" y="159471"/>
                  </a:lnTo>
                  <a:lnTo>
                    <a:pt x="3281379" y="1474834"/>
                  </a:lnTo>
                  <a:lnTo>
                    <a:pt x="3259580" y="1549390"/>
                  </a:lnTo>
                  <a:lnTo>
                    <a:pt x="3232772" y="1584089"/>
                  </a:lnTo>
                  <a:lnTo>
                    <a:pt x="3198072" y="1610898"/>
                  </a:lnTo>
                  <a:lnTo>
                    <a:pt x="3157117" y="1628181"/>
                  </a:lnTo>
                  <a:lnTo>
                    <a:pt x="3111538" y="1634305"/>
                  </a:lnTo>
                  <a:close/>
                </a:path>
              </a:pathLst>
            </a:custGeom>
            <a:solidFill>
              <a:srgbClr val="FBD4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52114" y="2396749"/>
              <a:ext cx="7214870" cy="7213600"/>
            </a:xfrm>
            <a:custGeom>
              <a:avLst/>
              <a:gdLst/>
              <a:ahLst/>
              <a:cxnLst/>
              <a:rect l="l" t="t" r="r" b="b"/>
              <a:pathLst>
                <a:path w="7214870" h="7213600">
                  <a:moveTo>
                    <a:pt x="3704276" y="12700"/>
                  </a:moveTo>
                  <a:lnTo>
                    <a:pt x="3510514" y="12700"/>
                  </a:lnTo>
                  <a:lnTo>
                    <a:pt x="3558878" y="0"/>
                  </a:lnTo>
                  <a:lnTo>
                    <a:pt x="3655913" y="0"/>
                  </a:lnTo>
                  <a:lnTo>
                    <a:pt x="3704276" y="12700"/>
                  </a:lnTo>
                  <a:close/>
                </a:path>
                <a:path w="7214870" h="7213600">
                  <a:moveTo>
                    <a:pt x="3943652" y="25400"/>
                  </a:moveTo>
                  <a:lnTo>
                    <a:pt x="3271138" y="25400"/>
                  </a:lnTo>
                  <a:lnTo>
                    <a:pt x="3318674" y="12700"/>
                  </a:lnTo>
                  <a:lnTo>
                    <a:pt x="3896116" y="12700"/>
                  </a:lnTo>
                  <a:lnTo>
                    <a:pt x="3943652" y="25400"/>
                  </a:lnTo>
                  <a:close/>
                </a:path>
                <a:path w="7214870" h="7213600">
                  <a:moveTo>
                    <a:pt x="4085179" y="38100"/>
                  </a:moveTo>
                  <a:lnTo>
                    <a:pt x="3129611" y="38100"/>
                  </a:lnTo>
                  <a:lnTo>
                    <a:pt x="3176603" y="25400"/>
                  </a:lnTo>
                  <a:lnTo>
                    <a:pt x="4038187" y="25400"/>
                  </a:lnTo>
                  <a:lnTo>
                    <a:pt x="4085179" y="38100"/>
                  </a:lnTo>
                  <a:close/>
                </a:path>
                <a:path w="7214870" h="7213600">
                  <a:moveTo>
                    <a:pt x="4225000" y="63500"/>
                  </a:moveTo>
                  <a:lnTo>
                    <a:pt x="2989790" y="63500"/>
                  </a:lnTo>
                  <a:lnTo>
                    <a:pt x="3082810" y="38100"/>
                  </a:lnTo>
                  <a:lnTo>
                    <a:pt x="4131981" y="38100"/>
                  </a:lnTo>
                  <a:lnTo>
                    <a:pt x="4225000" y="63500"/>
                  </a:lnTo>
                  <a:close/>
                </a:path>
                <a:path w="7214870" h="7213600">
                  <a:moveTo>
                    <a:pt x="4363008" y="88900"/>
                  </a:moveTo>
                  <a:lnTo>
                    <a:pt x="2851782" y="88900"/>
                  </a:lnTo>
                  <a:lnTo>
                    <a:pt x="2943581" y="63500"/>
                  </a:lnTo>
                  <a:lnTo>
                    <a:pt x="4271209" y="63500"/>
                  </a:lnTo>
                  <a:lnTo>
                    <a:pt x="4363008" y="88900"/>
                  </a:lnTo>
                  <a:close/>
                </a:path>
                <a:path w="7214870" h="7213600">
                  <a:moveTo>
                    <a:pt x="4453952" y="7124700"/>
                  </a:moveTo>
                  <a:lnTo>
                    <a:pt x="2760838" y="7124700"/>
                  </a:lnTo>
                  <a:lnTo>
                    <a:pt x="2449717" y="7035800"/>
                  </a:lnTo>
                  <a:lnTo>
                    <a:pt x="2406237" y="7010400"/>
                  </a:lnTo>
                  <a:lnTo>
                    <a:pt x="2277332" y="6972300"/>
                  </a:lnTo>
                  <a:lnTo>
                    <a:pt x="2234890" y="6946900"/>
                  </a:lnTo>
                  <a:lnTo>
                    <a:pt x="2192716" y="6934200"/>
                  </a:lnTo>
                  <a:lnTo>
                    <a:pt x="2150816" y="6908800"/>
                  </a:lnTo>
                  <a:lnTo>
                    <a:pt x="2109193" y="6896100"/>
                  </a:lnTo>
                  <a:lnTo>
                    <a:pt x="2067852" y="6870700"/>
                  </a:lnTo>
                  <a:lnTo>
                    <a:pt x="2026796" y="6858000"/>
                  </a:lnTo>
                  <a:lnTo>
                    <a:pt x="1986029" y="6832600"/>
                  </a:lnTo>
                  <a:lnTo>
                    <a:pt x="1945555" y="6819900"/>
                  </a:lnTo>
                  <a:lnTo>
                    <a:pt x="1865504" y="6769100"/>
                  </a:lnTo>
                  <a:lnTo>
                    <a:pt x="1825934" y="6756400"/>
                  </a:lnTo>
                  <a:lnTo>
                    <a:pt x="1709096" y="6680200"/>
                  </a:lnTo>
                  <a:lnTo>
                    <a:pt x="1595149" y="6604000"/>
                  </a:lnTo>
                  <a:lnTo>
                    <a:pt x="1484202" y="6527800"/>
                  </a:lnTo>
                  <a:lnTo>
                    <a:pt x="1411955" y="6477000"/>
                  </a:lnTo>
                  <a:lnTo>
                    <a:pt x="1376360" y="6451600"/>
                  </a:lnTo>
                  <a:lnTo>
                    <a:pt x="1341122" y="6413500"/>
                  </a:lnTo>
                  <a:lnTo>
                    <a:pt x="1271733" y="6362700"/>
                  </a:lnTo>
                  <a:lnTo>
                    <a:pt x="1237590" y="6337300"/>
                  </a:lnTo>
                  <a:lnTo>
                    <a:pt x="1203821" y="6299200"/>
                  </a:lnTo>
                  <a:lnTo>
                    <a:pt x="1170428" y="6273800"/>
                  </a:lnTo>
                  <a:lnTo>
                    <a:pt x="1137417" y="6235700"/>
                  </a:lnTo>
                  <a:lnTo>
                    <a:pt x="1072553" y="6184900"/>
                  </a:lnTo>
                  <a:lnTo>
                    <a:pt x="1040709" y="6146800"/>
                  </a:lnTo>
                  <a:lnTo>
                    <a:pt x="1009261" y="6121400"/>
                  </a:lnTo>
                  <a:lnTo>
                    <a:pt x="978215" y="6083300"/>
                  </a:lnTo>
                  <a:lnTo>
                    <a:pt x="947574" y="6045200"/>
                  </a:lnTo>
                  <a:lnTo>
                    <a:pt x="917342" y="6019800"/>
                  </a:lnTo>
                  <a:lnTo>
                    <a:pt x="887523" y="5981700"/>
                  </a:lnTo>
                  <a:lnTo>
                    <a:pt x="858121" y="5943600"/>
                  </a:lnTo>
                  <a:lnTo>
                    <a:pt x="829140" y="5918200"/>
                  </a:lnTo>
                  <a:lnTo>
                    <a:pt x="800584" y="5880100"/>
                  </a:lnTo>
                  <a:lnTo>
                    <a:pt x="772457" y="5842000"/>
                  </a:lnTo>
                  <a:lnTo>
                    <a:pt x="744763" y="5803900"/>
                  </a:lnTo>
                  <a:lnTo>
                    <a:pt x="717506" y="5765800"/>
                  </a:lnTo>
                  <a:lnTo>
                    <a:pt x="690690" y="5740400"/>
                  </a:lnTo>
                  <a:lnTo>
                    <a:pt x="664319" y="5702300"/>
                  </a:lnTo>
                  <a:lnTo>
                    <a:pt x="638397" y="5664200"/>
                  </a:lnTo>
                  <a:lnTo>
                    <a:pt x="612927" y="5626100"/>
                  </a:lnTo>
                  <a:lnTo>
                    <a:pt x="587915" y="5588000"/>
                  </a:lnTo>
                  <a:lnTo>
                    <a:pt x="563364" y="5549900"/>
                  </a:lnTo>
                  <a:lnTo>
                    <a:pt x="539277" y="5511800"/>
                  </a:lnTo>
                  <a:lnTo>
                    <a:pt x="515660" y="5473700"/>
                  </a:lnTo>
                  <a:lnTo>
                    <a:pt x="492515" y="5435600"/>
                  </a:lnTo>
                  <a:lnTo>
                    <a:pt x="469847" y="5397500"/>
                  </a:lnTo>
                  <a:lnTo>
                    <a:pt x="447660" y="5359400"/>
                  </a:lnTo>
                  <a:lnTo>
                    <a:pt x="425958" y="5308600"/>
                  </a:lnTo>
                  <a:lnTo>
                    <a:pt x="404745" y="5270500"/>
                  </a:lnTo>
                  <a:lnTo>
                    <a:pt x="384024" y="5232400"/>
                  </a:lnTo>
                  <a:lnTo>
                    <a:pt x="363801" y="5194300"/>
                  </a:lnTo>
                  <a:lnTo>
                    <a:pt x="344078" y="5156200"/>
                  </a:lnTo>
                  <a:lnTo>
                    <a:pt x="324860" y="5105400"/>
                  </a:lnTo>
                  <a:lnTo>
                    <a:pt x="306151" y="5067300"/>
                  </a:lnTo>
                  <a:lnTo>
                    <a:pt x="287955" y="5029200"/>
                  </a:lnTo>
                  <a:lnTo>
                    <a:pt x="270276" y="4991100"/>
                  </a:lnTo>
                  <a:lnTo>
                    <a:pt x="253117" y="4940300"/>
                  </a:lnTo>
                  <a:lnTo>
                    <a:pt x="236483" y="4902200"/>
                  </a:lnTo>
                  <a:lnTo>
                    <a:pt x="220378" y="4851400"/>
                  </a:lnTo>
                  <a:lnTo>
                    <a:pt x="204806" y="4813300"/>
                  </a:lnTo>
                  <a:lnTo>
                    <a:pt x="189770" y="4775200"/>
                  </a:lnTo>
                  <a:lnTo>
                    <a:pt x="175275" y="4724400"/>
                  </a:lnTo>
                  <a:lnTo>
                    <a:pt x="161325" y="4686300"/>
                  </a:lnTo>
                  <a:lnTo>
                    <a:pt x="147924" y="4635500"/>
                  </a:lnTo>
                  <a:lnTo>
                    <a:pt x="135075" y="4597400"/>
                  </a:lnTo>
                  <a:lnTo>
                    <a:pt x="122783" y="4546600"/>
                  </a:lnTo>
                  <a:lnTo>
                    <a:pt x="111052" y="4508500"/>
                  </a:lnTo>
                  <a:lnTo>
                    <a:pt x="99885" y="4457700"/>
                  </a:lnTo>
                  <a:lnTo>
                    <a:pt x="89287" y="4419600"/>
                  </a:lnTo>
                  <a:lnTo>
                    <a:pt x="79262" y="4368800"/>
                  </a:lnTo>
                  <a:lnTo>
                    <a:pt x="69814" y="4318000"/>
                  </a:lnTo>
                  <a:lnTo>
                    <a:pt x="60946" y="4279900"/>
                  </a:lnTo>
                  <a:lnTo>
                    <a:pt x="52662" y="4229100"/>
                  </a:lnTo>
                  <a:lnTo>
                    <a:pt x="44968" y="4178300"/>
                  </a:lnTo>
                  <a:lnTo>
                    <a:pt x="37866" y="4140200"/>
                  </a:lnTo>
                  <a:lnTo>
                    <a:pt x="31361" y="4089400"/>
                  </a:lnTo>
                  <a:lnTo>
                    <a:pt x="25456" y="4038600"/>
                  </a:lnTo>
                  <a:lnTo>
                    <a:pt x="20156" y="4000500"/>
                  </a:lnTo>
                  <a:lnTo>
                    <a:pt x="15464" y="3949700"/>
                  </a:lnTo>
                  <a:lnTo>
                    <a:pt x="11385" y="3898900"/>
                  </a:lnTo>
                  <a:lnTo>
                    <a:pt x="7923" y="3848100"/>
                  </a:lnTo>
                  <a:lnTo>
                    <a:pt x="5081" y="3810000"/>
                  </a:lnTo>
                  <a:lnTo>
                    <a:pt x="2864" y="3759200"/>
                  </a:lnTo>
                  <a:lnTo>
                    <a:pt x="1275" y="3708400"/>
                  </a:lnTo>
                  <a:lnTo>
                    <a:pt x="319" y="3657600"/>
                  </a:lnTo>
                  <a:lnTo>
                    <a:pt x="0" y="3606800"/>
                  </a:lnTo>
                  <a:lnTo>
                    <a:pt x="319" y="3568700"/>
                  </a:lnTo>
                  <a:lnTo>
                    <a:pt x="1275" y="3517900"/>
                  </a:lnTo>
                  <a:lnTo>
                    <a:pt x="2864" y="3467100"/>
                  </a:lnTo>
                  <a:lnTo>
                    <a:pt x="5081" y="3416300"/>
                  </a:lnTo>
                  <a:lnTo>
                    <a:pt x="7923" y="3365500"/>
                  </a:lnTo>
                  <a:lnTo>
                    <a:pt x="11385" y="3327400"/>
                  </a:lnTo>
                  <a:lnTo>
                    <a:pt x="15464" y="3276600"/>
                  </a:lnTo>
                  <a:lnTo>
                    <a:pt x="20156" y="3225800"/>
                  </a:lnTo>
                  <a:lnTo>
                    <a:pt x="25456" y="3187700"/>
                  </a:lnTo>
                  <a:lnTo>
                    <a:pt x="31361" y="3136900"/>
                  </a:lnTo>
                  <a:lnTo>
                    <a:pt x="37866" y="3086100"/>
                  </a:lnTo>
                  <a:lnTo>
                    <a:pt x="44968" y="3035300"/>
                  </a:lnTo>
                  <a:lnTo>
                    <a:pt x="52662" y="2997200"/>
                  </a:lnTo>
                  <a:lnTo>
                    <a:pt x="60946" y="2946400"/>
                  </a:lnTo>
                  <a:lnTo>
                    <a:pt x="69814" y="2908300"/>
                  </a:lnTo>
                  <a:lnTo>
                    <a:pt x="79262" y="2857500"/>
                  </a:lnTo>
                  <a:lnTo>
                    <a:pt x="89287" y="2806700"/>
                  </a:lnTo>
                  <a:lnTo>
                    <a:pt x="99885" y="2768600"/>
                  </a:lnTo>
                  <a:lnTo>
                    <a:pt x="111052" y="2717800"/>
                  </a:lnTo>
                  <a:lnTo>
                    <a:pt x="122783" y="2679700"/>
                  </a:lnTo>
                  <a:lnTo>
                    <a:pt x="135075" y="2628900"/>
                  </a:lnTo>
                  <a:lnTo>
                    <a:pt x="147924" y="2590800"/>
                  </a:lnTo>
                  <a:lnTo>
                    <a:pt x="161325" y="2540000"/>
                  </a:lnTo>
                  <a:lnTo>
                    <a:pt x="175275" y="2501900"/>
                  </a:lnTo>
                  <a:lnTo>
                    <a:pt x="189770" y="2451100"/>
                  </a:lnTo>
                  <a:lnTo>
                    <a:pt x="204806" y="2413000"/>
                  </a:lnTo>
                  <a:lnTo>
                    <a:pt x="220378" y="2362200"/>
                  </a:lnTo>
                  <a:lnTo>
                    <a:pt x="236483" y="2324100"/>
                  </a:lnTo>
                  <a:lnTo>
                    <a:pt x="253117" y="2286000"/>
                  </a:lnTo>
                  <a:lnTo>
                    <a:pt x="270276" y="2235200"/>
                  </a:lnTo>
                  <a:lnTo>
                    <a:pt x="287955" y="2197100"/>
                  </a:lnTo>
                  <a:lnTo>
                    <a:pt x="306151" y="2159000"/>
                  </a:lnTo>
                  <a:lnTo>
                    <a:pt x="324860" y="2108200"/>
                  </a:lnTo>
                  <a:lnTo>
                    <a:pt x="344078" y="2070100"/>
                  </a:lnTo>
                  <a:lnTo>
                    <a:pt x="363801" y="2032000"/>
                  </a:lnTo>
                  <a:lnTo>
                    <a:pt x="384024" y="1993900"/>
                  </a:lnTo>
                  <a:lnTo>
                    <a:pt x="404745" y="1955800"/>
                  </a:lnTo>
                  <a:lnTo>
                    <a:pt x="425958" y="1905000"/>
                  </a:lnTo>
                  <a:lnTo>
                    <a:pt x="447660" y="1866900"/>
                  </a:lnTo>
                  <a:lnTo>
                    <a:pt x="469847" y="1828800"/>
                  </a:lnTo>
                  <a:lnTo>
                    <a:pt x="492515" y="1790700"/>
                  </a:lnTo>
                  <a:lnTo>
                    <a:pt x="515660" y="1752600"/>
                  </a:lnTo>
                  <a:lnTo>
                    <a:pt x="539277" y="1714500"/>
                  </a:lnTo>
                  <a:lnTo>
                    <a:pt x="563364" y="1676400"/>
                  </a:lnTo>
                  <a:lnTo>
                    <a:pt x="587915" y="1638300"/>
                  </a:lnTo>
                  <a:lnTo>
                    <a:pt x="612927" y="1600200"/>
                  </a:lnTo>
                  <a:lnTo>
                    <a:pt x="638397" y="1562100"/>
                  </a:lnTo>
                  <a:lnTo>
                    <a:pt x="664319" y="1524000"/>
                  </a:lnTo>
                  <a:lnTo>
                    <a:pt x="690690" y="1485900"/>
                  </a:lnTo>
                  <a:lnTo>
                    <a:pt x="717506" y="1447800"/>
                  </a:lnTo>
                  <a:lnTo>
                    <a:pt x="744763" y="1422400"/>
                  </a:lnTo>
                  <a:lnTo>
                    <a:pt x="772457" y="1384300"/>
                  </a:lnTo>
                  <a:lnTo>
                    <a:pt x="800584" y="1346200"/>
                  </a:lnTo>
                  <a:lnTo>
                    <a:pt x="829140" y="1308100"/>
                  </a:lnTo>
                  <a:lnTo>
                    <a:pt x="858121" y="1282700"/>
                  </a:lnTo>
                  <a:lnTo>
                    <a:pt x="887523" y="1244600"/>
                  </a:lnTo>
                  <a:lnTo>
                    <a:pt x="917342" y="1206500"/>
                  </a:lnTo>
                  <a:lnTo>
                    <a:pt x="947574" y="1181100"/>
                  </a:lnTo>
                  <a:lnTo>
                    <a:pt x="978215" y="1143000"/>
                  </a:lnTo>
                  <a:lnTo>
                    <a:pt x="1009261" y="1104900"/>
                  </a:lnTo>
                  <a:lnTo>
                    <a:pt x="1040709" y="1079500"/>
                  </a:lnTo>
                  <a:lnTo>
                    <a:pt x="1072553" y="1041400"/>
                  </a:lnTo>
                  <a:lnTo>
                    <a:pt x="1104790" y="1016000"/>
                  </a:lnTo>
                  <a:lnTo>
                    <a:pt x="1137417" y="977900"/>
                  </a:lnTo>
                  <a:lnTo>
                    <a:pt x="1203821" y="927100"/>
                  </a:lnTo>
                  <a:lnTo>
                    <a:pt x="1237590" y="889000"/>
                  </a:lnTo>
                  <a:lnTo>
                    <a:pt x="1306245" y="838200"/>
                  </a:lnTo>
                  <a:lnTo>
                    <a:pt x="1341122" y="800100"/>
                  </a:lnTo>
                  <a:lnTo>
                    <a:pt x="1411955" y="749300"/>
                  </a:lnTo>
                  <a:lnTo>
                    <a:pt x="1520844" y="673100"/>
                  </a:lnTo>
                  <a:lnTo>
                    <a:pt x="1632804" y="596900"/>
                  </a:lnTo>
                  <a:lnTo>
                    <a:pt x="1747726" y="520700"/>
                  </a:lnTo>
                  <a:lnTo>
                    <a:pt x="1825934" y="469900"/>
                  </a:lnTo>
                  <a:lnTo>
                    <a:pt x="1865504" y="457200"/>
                  </a:lnTo>
                  <a:lnTo>
                    <a:pt x="1945555" y="406400"/>
                  </a:lnTo>
                  <a:lnTo>
                    <a:pt x="1986029" y="393700"/>
                  </a:lnTo>
                  <a:lnTo>
                    <a:pt x="2067852" y="342900"/>
                  </a:lnTo>
                  <a:lnTo>
                    <a:pt x="2150816" y="317500"/>
                  </a:lnTo>
                  <a:lnTo>
                    <a:pt x="2192716" y="292100"/>
                  </a:lnTo>
                  <a:lnTo>
                    <a:pt x="2234890" y="279400"/>
                  </a:lnTo>
                  <a:lnTo>
                    <a:pt x="2277332" y="254000"/>
                  </a:lnTo>
                  <a:lnTo>
                    <a:pt x="2406237" y="215900"/>
                  </a:lnTo>
                  <a:lnTo>
                    <a:pt x="2449717" y="190500"/>
                  </a:lnTo>
                  <a:lnTo>
                    <a:pt x="2806201" y="88900"/>
                  </a:lnTo>
                  <a:lnTo>
                    <a:pt x="4408589" y="88900"/>
                  </a:lnTo>
                  <a:lnTo>
                    <a:pt x="4765073" y="190500"/>
                  </a:lnTo>
                  <a:lnTo>
                    <a:pt x="4808553" y="215900"/>
                  </a:lnTo>
                  <a:lnTo>
                    <a:pt x="4937458" y="254000"/>
                  </a:lnTo>
                  <a:lnTo>
                    <a:pt x="4979901" y="279400"/>
                  </a:lnTo>
                  <a:lnTo>
                    <a:pt x="5022074" y="292100"/>
                  </a:lnTo>
                  <a:lnTo>
                    <a:pt x="5063974" y="317500"/>
                  </a:lnTo>
                  <a:lnTo>
                    <a:pt x="5146938" y="342900"/>
                  </a:lnTo>
                  <a:lnTo>
                    <a:pt x="5228761" y="393700"/>
                  </a:lnTo>
                  <a:lnTo>
                    <a:pt x="5269235" y="406400"/>
                  </a:lnTo>
                  <a:lnTo>
                    <a:pt x="5349286" y="457200"/>
                  </a:lnTo>
                  <a:lnTo>
                    <a:pt x="5388856" y="469900"/>
                  </a:lnTo>
                  <a:lnTo>
                    <a:pt x="5467064" y="520700"/>
                  </a:lnTo>
                  <a:lnTo>
                    <a:pt x="5581986" y="596900"/>
                  </a:lnTo>
                  <a:lnTo>
                    <a:pt x="5693946" y="673100"/>
                  </a:lnTo>
                  <a:lnTo>
                    <a:pt x="5802835" y="749300"/>
                  </a:lnTo>
                  <a:lnTo>
                    <a:pt x="5873668" y="800100"/>
                  </a:lnTo>
                  <a:lnTo>
                    <a:pt x="5908545" y="838200"/>
                  </a:lnTo>
                  <a:lnTo>
                    <a:pt x="5977200" y="889000"/>
                  </a:lnTo>
                  <a:lnTo>
                    <a:pt x="6010969" y="927100"/>
                  </a:lnTo>
                  <a:lnTo>
                    <a:pt x="6077373" y="977900"/>
                  </a:lnTo>
                  <a:lnTo>
                    <a:pt x="6110000" y="1016000"/>
                  </a:lnTo>
                  <a:lnTo>
                    <a:pt x="6142237" y="1041400"/>
                  </a:lnTo>
                  <a:lnTo>
                    <a:pt x="6174081" y="1079500"/>
                  </a:lnTo>
                  <a:lnTo>
                    <a:pt x="6205529" y="1104900"/>
                  </a:lnTo>
                  <a:lnTo>
                    <a:pt x="6236575" y="1143000"/>
                  </a:lnTo>
                  <a:lnTo>
                    <a:pt x="6267216" y="1181100"/>
                  </a:lnTo>
                  <a:lnTo>
                    <a:pt x="6297448" y="1206500"/>
                  </a:lnTo>
                  <a:lnTo>
                    <a:pt x="6327267" y="1244600"/>
                  </a:lnTo>
                  <a:lnTo>
                    <a:pt x="6356669" y="1282700"/>
                  </a:lnTo>
                  <a:lnTo>
                    <a:pt x="6385650" y="1308100"/>
                  </a:lnTo>
                  <a:lnTo>
                    <a:pt x="6414206" y="1346200"/>
                  </a:lnTo>
                  <a:lnTo>
                    <a:pt x="6442333" y="1384300"/>
                  </a:lnTo>
                  <a:lnTo>
                    <a:pt x="6470027" y="1422400"/>
                  </a:lnTo>
                  <a:lnTo>
                    <a:pt x="6497284" y="1447800"/>
                  </a:lnTo>
                  <a:lnTo>
                    <a:pt x="6524100" y="1485900"/>
                  </a:lnTo>
                  <a:lnTo>
                    <a:pt x="6550471" y="1524000"/>
                  </a:lnTo>
                  <a:lnTo>
                    <a:pt x="6576393" y="1562100"/>
                  </a:lnTo>
                  <a:lnTo>
                    <a:pt x="6601862" y="1600200"/>
                  </a:lnTo>
                  <a:lnTo>
                    <a:pt x="6626875" y="1638300"/>
                  </a:lnTo>
                  <a:lnTo>
                    <a:pt x="6651426" y="1676400"/>
                  </a:lnTo>
                  <a:lnTo>
                    <a:pt x="6675513" y="1714500"/>
                  </a:lnTo>
                  <a:lnTo>
                    <a:pt x="6699130" y="1752600"/>
                  </a:lnTo>
                  <a:lnTo>
                    <a:pt x="6722275" y="1790700"/>
                  </a:lnTo>
                  <a:lnTo>
                    <a:pt x="6744943" y="1828800"/>
                  </a:lnTo>
                  <a:lnTo>
                    <a:pt x="6767130" y="1866900"/>
                  </a:lnTo>
                  <a:lnTo>
                    <a:pt x="6788832" y="1905000"/>
                  </a:lnTo>
                  <a:lnTo>
                    <a:pt x="6810045" y="1955800"/>
                  </a:lnTo>
                  <a:lnTo>
                    <a:pt x="6830765" y="1993900"/>
                  </a:lnTo>
                  <a:lnTo>
                    <a:pt x="6850989" y="2032000"/>
                  </a:lnTo>
                  <a:lnTo>
                    <a:pt x="6870712" y="2070100"/>
                  </a:lnTo>
                  <a:lnTo>
                    <a:pt x="6889929" y="2108200"/>
                  </a:lnTo>
                  <a:lnTo>
                    <a:pt x="6908638" y="2159000"/>
                  </a:lnTo>
                  <a:lnTo>
                    <a:pt x="6926835" y="2197100"/>
                  </a:lnTo>
                  <a:lnTo>
                    <a:pt x="6944514" y="2235200"/>
                  </a:lnTo>
                  <a:lnTo>
                    <a:pt x="6961673" y="2286000"/>
                  </a:lnTo>
                  <a:lnTo>
                    <a:pt x="6978307" y="2324100"/>
                  </a:lnTo>
                  <a:lnTo>
                    <a:pt x="6994412" y="2362200"/>
                  </a:lnTo>
                  <a:lnTo>
                    <a:pt x="7009984" y="2413000"/>
                  </a:lnTo>
                  <a:lnTo>
                    <a:pt x="7025020" y="2451100"/>
                  </a:lnTo>
                  <a:lnTo>
                    <a:pt x="7039515" y="2501900"/>
                  </a:lnTo>
                  <a:lnTo>
                    <a:pt x="7053465" y="2540000"/>
                  </a:lnTo>
                  <a:lnTo>
                    <a:pt x="7066866" y="2590800"/>
                  </a:lnTo>
                  <a:lnTo>
                    <a:pt x="7079715" y="2628900"/>
                  </a:lnTo>
                  <a:lnTo>
                    <a:pt x="7092007" y="2679700"/>
                  </a:lnTo>
                  <a:lnTo>
                    <a:pt x="7103738" y="2717800"/>
                  </a:lnTo>
                  <a:lnTo>
                    <a:pt x="7114904" y="2768600"/>
                  </a:lnTo>
                  <a:lnTo>
                    <a:pt x="7125502" y="2806700"/>
                  </a:lnTo>
                  <a:lnTo>
                    <a:pt x="7135528" y="2857500"/>
                  </a:lnTo>
                  <a:lnTo>
                    <a:pt x="7144976" y="2908300"/>
                  </a:lnTo>
                  <a:lnTo>
                    <a:pt x="7153844" y="2946400"/>
                  </a:lnTo>
                  <a:lnTo>
                    <a:pt x="7162127" y="2997200"/>
                  </a:lnTo>
                  <a:lnTo>
                    <a:pt x="7169822" y="3035300"/>
                  </a:lnTo>
                  <a:lnTo>
                    <a:pt x="7176924" y="3086100"/>
                  </a:lnTo>
                  <a:lnTo>
                    <a:pt x="7183429" y="3136900"/>
                  </a:lnTo>
                  <a:lnTo>
                    <a:pt x="7189334" y="3187700"/>
                  </a:lnTo>
                  <a:lnTo>
                    <a:pt x="7194634" y="3225800"/>
                  </a:lnTo>
                  <a:lnTo>
                    <a:pt x="7199325" y="3276600"/>
                  </a:lnTo>
                  <a:lnTo>
                    <a:pt x="7203404" y="3327400"/>
                  </a:lnTo>
                  <a:lnTo>
                    <a:pt x="7206867" y="3365500"/>
                  </a:lnTo>
                  <a:lnTo>
                    <a:pt x="7209709" y="3416300"/>
                  </a:lnTo>
                  <a:lnTo>
                    <a:pt x="7211926" y="3467100"/>
                  </a:lnTo>
                  <a:lnTo>
                    <a:pt x="7213514" y="3517900"/>
                  </a:lnTo>
                  <a:lnTo>
                    <a:pt x="7214471" y="3568700"/>
                  </a:lnTo>
                  <a:lnTo>
                    <a:pt x="7214790" y="3606800"/>
                  </a:lnTo>
                  <a:lnTo>
                    <a:pt x="7214471" y="3657600"/>
                  </a:lnTo>
                  <a:lnTo>
                    <a:pt x="7213514" y="3708400"/>
                  </a:lnTo>
                  <a:lnTo>
                    <a:pt x="7211926" y="3759200"/>
                  </a:lnTo>
                  <a:lnTo>
                    <a:pt x="7209709" y="3810000"/>
                  </a:lnTo>
                  <a:lnTo>
                    <a:pt x="7206867" y="3848100"/>
                  </a:lnTo>
                  <a:lnTo>
                    <a:pt x="7203404" y="3898900"/>
                  </a:lnTo>
                  <a:lnTo>
                    <a:pt x="7199325" y="3949700"/>
                  </a:lnTo>
                  <a:lnTo>
                    <a:pt x="7194634" y="4000500"/>
                  </a:lnTo>
                  <a:lnTo>
                    <a:pt x="7189334" y="4038600"/>
                  </a:lnTo>
                  <a:lnTo>
                    <a:pt x="7183429" y="4089400"/>
                  </a:lnTo>
                  <a:lnTo>
                    <a:pt x="7176924" y="4140200"/>
                  </a:lnTo>
                  <a:lnTo>
                    <a:pt x="7169822" y="4178300"/>
                  </a:lnTo>
                  <a:lnTo>
                    <a:pt x="7162127" y="4229100"/>
                  </a:lnTo>
                  <a:lnTo>
                    <a:pt x="7153844" y="4279900"/>
                  </a:lnTo>
                  <a:lnTo>
                    <a:pt x="7144976" y="4318000"/>
                  </a:lnTo>
                  <a:lnTo>
                    <a:pt x="7135528" y="4368800"/>
                  </a:lnTo>
                  <a:lnTo>
                    <a:pt x="7125502" y="4419600"/>
                  </a:lnTo>
                  <a:lnTo>
                    <a:pt x="7114904" y="4457700"/>
                  </a:lnTo>
                  <a:lnTo>
                    <a:pt x="7103738" y="4508500"/>
                  </a:lnTo>
                  <a:lnTo>
                    <a:pt x="7092007" y="4546600"/>
                  </a:lnTo>
                  <a:lnTo>
                    <a:pt x="7079715" y="4597400"/>
                  </a:lnTo>
                  <a:lnTo>
                    <a:pt x="7066866" y="4635500"/>
                  </a:lnTo>
                  <a:lnTo>
                    <a:pt x="7053465" y="4686300"/>
                  </a:lnTo>
                  <a:lnTo>
                    <a:pt x="7039515" y="4724400"/>
                  </a:lnTo>
                  <a:lnTo>
                    <a:pt x="7025020" y="4775200"/>
                  </a:lnTo>
                  <a:lnTo>
                    <a:pt x="7009984" y="4813300"/>
                  </a:lnTo>
                  <a:lnTo>
                    <a:pt x="6994412" y="4851400"/>
                  </a:lnTo>
                  <a:lnTo>
                    <a:pt x="6978307" y="4902200"/>
                  </a:lnTo>
                  <a:lnTo>
                    <a:pt x="6961673" y="4940300"/>
                  </a:lnTo>
                  <a:lnTo>
                    <a:pt x="6944514" y="4991100"/>
                  </a:lnTo>
                  <a:lnTo>
                    <a:pt x="6926835" y="5029200"/>
                  </a:lnTo>
                  <a:lnTo>
                    <a:pt x="6908638" y="5067300"/>
                  </a:lnTo>
                  <a:lnTo>
                    <a:pt x="6889929" y="5105400"/>
                  </a:lnTo>
                  <a:lnTo>
                    <a:pt x="6870712" y="5156200"/>
                  </a:lnTo>
                  <a:lnTo>
                    <a:pt x="6850989" y="5194300"/>
                  </a:lnTo>
                  <a:lnTo>
                    <a:pt x="6830765" y="5232400"/>
                  </a:lnTo>
                  <a:lnTo>
                    <a:pt x="6810045" y="5270500"/>
                  </a:lnTo>
                  <a:lnTo>
                    <a:pt x="6788832" y="5308600"/>
                  </a:lnTo>
                  <a:lnTo>
                    <a:pt x="6767130" y="5359400"/>
                  </a:lnTo>
                  <a:lnTo>
                    <a:pt x="6744943" y="5397500"/>
                  </a:lnTo>
                  <a:lnTo>
                    <a:pt x="6722275" y="5435600"/>
                  </a:lnTo>
                  <a:lnTo>
                    <a:pt x="6699130" y="5473700"/>
                  </a:lnTo>
                  <a:lnTo>
                    <a:pt x="6675513" y="5511800"/>
                  </a:lnTo>
                  <a:lnTo>
                    <a:pt x="6651426" y="5549900"/>
                  </a:lnTo>
                  <a:lnTo>
                    <a:pt x="6626875" y="5588000"/>
                  </a:lnTo>
                  <a:lnTo>
                    <a:pt x="6601862" y="5626100"/>
                  </a:lnTo>
                  <a:lnTo>
                    <a:pt x="6576393" y="5664200"/>
                  </a:lnTo>
                  <a:lnTo>
                    <a:pt x="6550471" y="5702300"/>
                  </a:lnTo>
                  <a:lnTo>
                    <a:pt x="6524100" y="5740400"/>
                  </a:lnTo>
                  <a:lnTo>
                    <a:pt x="6497284" y="5765800"/>
                  </a:lnTo>
                  <a:lnTo>
                    <a:pt x="6470027" y="5803900"/>
                  </a:lnTo>
                  <a:lnTo>
                    <a:pt x="6442333" y="5842000"/>
                  </a:lnTo>
                  <a:lnTo>
                    <a:pt x="6414206" y="5880100"/>
                  </a:lnTo>
                  <a:lnTo>
                    <a:pt x="6385650" y="5918200"/>
                  </a:lnTo>
                  <a:lnTo>
                    <a:pt x="6356669" y="5943600"/>
                  </a:lnTo>
                  <a:lnTo>
                    <a:pt x="6327267" y="5981700"/>
                  </a:lnTo>
                  <a:lnTo>
                    <a:pt x="6297448" y="6019800"/>
                  </a:lnTo>
                  <a:lnTo>
                    <a:pt x="6267216" y="6045200"/>
                  </a:lnTo>
                  <a:lnTo>
                    <a:pt x="6236575" y="6083300"/>
                  </a:lnTo>
                  <a:lnTo>
                    <a:pt x="6205529" y="6121400"/>
                  </a:lnTo>
                  <a:lnTo>
                    <a:pt x="6174081" y="6146800"/>
                  </a:lnTo>
                  <a:lnTo>
                    <a:pt x="6142237" y="6184900"/>
                  </a:lnTo>
                  <a:lnTo>
                    <a:pt x="6077373" y="6235700"/>
                  </a:lnTo>
                  <a:lnTo>
                    <a:pt x="6044362" y="6273800"/>
                  </a:lnTo>
                  <a:lnTo>
                    <a:pt x="6010969" y="6299200"/>
                  </a:lnTo>
                  <a:lnTo>
                    <a:pt x="5977200" y="6337300"/>
                  </a:lnTo>
                  <a:lnTo>
                    <a:pt x="5943057" y="6362700"/>
                  </a:lnTo>
                  <a:lnTo>
                    <a:pt x="5873668" y="6413500"/>
                  </a:lnTo>
                  <a:lnTo>
                    <a:pt x="5838430" y="6451600"/>
                  </a:lnTo>
                  <a:lnTo>
                    <a:pt x="5802835" y="6477000"/>
                  </a:lnTo>
                  <a:lnTo>
                    <a:pt x="5730588" y="6527800"/>
                  </a:lnTo>
                  <a:lnTo>
                    <a:pt x="5619641" y="6604000"/>
                  </a:lnTo>
                  <a:lnTo>
                    <a:pt x="5505694" y="6680200"/>
                  </a:lnTo>
                  <a:lnTo>
                    <a:pt x="5388856" y="6756400"/>
                  </a:lnTo>
                  <a:lnTo>
                    <a:pt x="5349286" y="6769100"/>
                  </a:lnTo>
                  <a:lnTo>
                    <a:pt x="5269235" y="6819900"/>
                  </a:lnTo>
                  <a:lnTo>
                    <a:pt x="5228761" y="6832600"/>
                  </a:lnTo>
                  <a:lnTo>
                    <a:pt x="5187994" y="6858000"/>
                  </a:lnTo>
                  <a:lnTo>
                    <a:pt x="5146938" y="6870700"/>
                  </a:lnTo>
                  <a:lnTo>
                    <a:pt x="5105597" y="6896100"/>
                  </a:lnTo>
                  <a:lnTo>
                    <a:pt x="5063974" y="6908800"/>
                  </a:lnTo>
                  <a:lnTo>
                    <a:pt x="5022074" y="6934200"/>
                  </a:lnTo>
                  <a:lnTo>
                    <a:pt x="4979901" y="6946900"/>
                  </a:lnTo>
                  <a:lnTo>
                    <a:pt x="4937458" y="6972300"/>
                  </a:lnTo>
                  <a:lnTo>
                    <a:pt x="4808553" y="7010400"/>
                  </a:lnTo>
                  <a:lnTo>
                    <a:pt x="4765073" y="7035800"/>
                  </a:lnTo>
                  <a:lnTo>
                    <a:pt x="4453952" y="7124700"/>
                  </a:lnTo>
                  <a:close/>
                </a:path>
                <a:path w="7214870" h="7213600">
                  <a:moveTo>
                    <a:pt x="4271209" y="7162800"/>
                  </a:moveTo>
                  <a:lnTo>
                    <a:pt x="2943581" y="7162800"/>
                  </a:lnTo>
                  <a:lnTo>
                    <a:pt x="2806201" y="7124700"/>
                  </a:lnTo>
                  <a:lnTo>
                    <a:pt x="4408589" y="7124700"/>
                  </a:lnTo>
                  <a:lnTo>
                    <a:pt x="4271209" y="7162800"/>
                  </a:lnTo>
                  <a:close/>
                </a:path>
                <a:path w="7214870" h="7213600">
                  <a:moveTo>
                    <a:pt x="4131981" y="7188200"/>
                  </a:moveTo>
                  <a:lnTo>
                    <a:pt x="3082810" y="7188200"/>
                  </a:lnTo>
                  <a:lnTo>
                    <a:pt x="2989790" y="7162800"/>
                  </a:lnTo>
                  <a:lnTo>
                    <a:pt x="4225000" y="7162800"/>
                  </a:lnTo>
                  <a:lnTo>
                    <a:pt x="4131981" y="7188200"/>
                  </a:lnTo>
                  <a:close/>
                </a:path>
                <a:path w="7214870" h="7213600">
                  <a:moveTo>
                    <a:pt x="3991011" y="7200900"/>
                  </a:moveTo>
                  <a:lnTo>
                    <a:pt x="3223780" y="7200900"/>
                  </a:lnTo>
                  <a:lnTo>
                    <a:pt x="3176603" y="7188200"/>
                  </a:lnTo>
                  <a:lnTo>
                    <a:pt x="4038187" y="7188200"/>
                  </a:lnTo>
                  <a:lnTo>
                    <a:pt x="3991011" y="7200900"/>
                  </a:lnTo>
                  <a:close/>
                </a:path>
                <a:path w="7214870" h="7213600">
                  <a:moveTo>
                    <a:pt x="3896116" y="7213600"/>
                  </a:moveTo>
                  <a:lnTo>
                    <a:pt x="3318674" y="7213600"/>
                  </a:lnTo>
                  <a:lnTo>
                    <a:pt x="3271138" y="7200900"/>
                  </a:lnTo>
                  <a:lnTo>
                    <a:pt x="3943652" y="7200900"/>
                  </a:lnTo>
                  <a:lnTo>
                    <a:pt x="3896116" y="7213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52171" y="3598671"/>
              <a:ext cx="7210425" cy="6007735"/>
            </a:xfrm>
            <a:custGeom>
              <a:avLst/>
              <a:gdLst/>
              <a:ahLst/>
              <a:cxnLst/>
              <a:rect l="l" t="t" r="r" b="b"/>
              <a:pathLst>
                <a:path w="7210425" h="6007734">
                  <a:moveTo>
                    <a:pt x="3301215" y="5994612"/>
                  </a:moveTo>
                  <a:lnTo>
                    <a:pt x="3364289" y="5999393"/>
                  </a:lnTo>
                  <a:lnTo>
                    <a:pt x="3412139" y="6002233"/>
                  </a:lnTo>
                  <a:lnTo>
                    <a:pt x="3460155" y="6004449"/>
                  </a:lnTo>
                  <a:lnTo>
                    <a:pt x="3508332" y="6006037"/>
                  </a:lnTo>
                  <a:lnTo>
                    <a:pt x="3556667" y="6006993"/>
                  </a:lnTo>
                  <a:lnTo>
                    <a:pt x="3605155" y="6007312"/>
                  </a:lnTo>
                  <a:lnTo>
                    <a:pt x="3653643" y="6006993"/>
                  </a:lnTo>
                  <a:lnTo>
                    <a:pt x="3701977" y="6006037"/>
                  </a:lnTo>
                  <a:lnTo>
                    <a:pt x="3750155" y="6004449"/>
                  </a:lnTo>
                  <a:lnTo>
                    <a:pt x="3798170" y="6002233"/>
                  </a:lnTo>
                  <a:lnTo>
                    <a:pt x="3846020" y="5999393"/>
                  </a:lnTo>
                  <a:lnTo>
                    <a:pt x="3893701" y="5995933"/>
                  </a:lnTo>
                  <a:lnTo>
                    <a:pt x="3909094" y="5994612"/>
                  </a:lnTo>
                </a:path>
                <a:path w="7210425" h="6007734">
                  <a:moveTo>
                    <a:pt x="3174623" y="5981912"/>
                  </a:moveTo>
                  <a:lnTo>
                    <a:pt x="3221771" y="5987168"/>
                  </a:lnTo>
                  <a:lnTo>
                    <a:pt x="3269101" y="5991857"/>
                  </a:lnTo>
                  <a:lnTo>
                    <a:pt x="3301215" y="5994612"/>
                  </a:lnTo>
                </a:path>
                <a:path w="7210425" h="6007734">
                  <a:moveTo>
                    <a:pt x="3909094" y="5994612"/>
                  </a:moveTo>
                  <a:lnTo>
                    <a:pt x="3941208" y="5991857"/>
                  </a:lnTo>
                  <a:lnTo>
                    <a:pt x="3988538" y="5987168"/>
                  </a:lnTo>
                  <a:lnTo>
                    <a:pt x="4035682" y="5981871"/>
                  </a:lnTo>
                </a:path>
                <a:path w="7210425" h="6007734">
                  <a:moveTo>
                    <a:pt x="2998970" y="5956512"/>
                  </a:moveTo>
                  <a:lnTo>
                    <a:pt x="3034306" y="5962371"/>
                  </a:lnTo>
                  <a:lnTo>
                    <a:pt x="3080887" y="5969468"/>
                  </a:lnTo>
                  <a:lnTo>
                    <a:pt x="3127660" y="5975970"/>
                  </a:lnTo>
                  <a:lnTo>
                    <a:pt x="3174623" y="5981912"/>
                  </a:lnTo>
                </a:path>
                <a:path w="7210425" h="6007734">
                  <a:moveTo>
                    <a:pt x="4035687" y="5981912"/>
                  </a:moveTo>
                  <a:lnTo>
                    <a:pt x="4082650" y="5975970"/>
                  </a:lnTo>
                  <a:lnTo>
                    <a:pt x="4129423" y="5969468"/>
                  </a:lnTo>
                  <a:lnTo>
                    <a:pt x="4176003" y="5962371"/>
                  </a:lnTo>
                  <a:lnTo>
                    <a:pt x="4211340" y="5956512"/>
                  </a:lnTo>
                </a:path>
                <a:path w="7210425" h="6007734">
                  <a:moveTo>
                    <a:pt x="2805965" y="5918412"/>
                  </a:moveTo>
                  <a:lnTo>
                    <a:pt x="2849999" y="5928097"/>
                  </a:lnTo>
                  <a:lnTo>
                    <a:pt x="2895766" y="5937540"/>
                  </a:lnTo>
                  <a:lnTo>
                    <a:pt x="2941742" y="5946403"/>
                  </a:lnTo>
                  <a:lnTo>
                    <a:pt x="2987924" y="5954681"/>
                  </a:lnTo>
                  <a:lnTo>
                    <a:pt x="2998970" y="5956512"/>
                  </a:lnTo>
                </a:path>
                <a:path w="7210425" h="6007734">
                  <a:moveTo>
                    <a:pt x="4211340" y="5956512"/>
                  </a:moveTo>
                  <a:lnTo>
                    <a:pt x="4222386" y="5954681"/>
                  </a:lnTo>
                  <a:lnTo>
                    <a:pt x="4268568" y="5946403"/>
                  </a:lnTo>
                  <a:lnTo>
                    <a:pt x="4314544" y="5937540"/>
                  </a:lnTo>
                  <a:lnTo>
                    <a:pt x="4360310" y="5928097"/>
                  </a:lnTo>
                  <a:lnTo>
                    <a:pt x="4404345" y="5918412"/>
                  </a:lnTo>
                </a:path>
                <a:path w="7210425" h="6007734">
                  <a:moveTo>
                    <a:pt x="20195" y="2018731"/>
                  </a:moveTo>
                  <a:lnTo>
                    <a:pt x="20115" y="2019515"/>
                  </a:lnTo>
                </a:path>
                <a:path w="7210425" h="6007734">
                  <a:moveTo>
                    <a:pt x="5090" y="2209089"/>
                  </a:moveTo>
                  <a:lnTo>
                    <a:pt x="5046" y="2210013"/>
                  </a:lnTo>
                </a:path>
                <a:path w="7210425" h="6007734">
                  <a:moveTo>
                    <a:pt x="204" y="2362412"/>
                  </a:moveTo>
                  <a:lnTo>
                    <a:pt x="0" y="2402100"/>
                  </a:lnTo>
                  <a:lnTo>
                    <a:pt x="60" y="2413211"/>
                  </a:lnTo>
                  <a:lnTo>
                    <a:pt x="258" y="2450587"/>
                  </a:lnTo>
                  <a:lnTo>
                    <a:pt x="272" y="2451312"/>
                  </a:lnTo>
                  <a:lnTo>
                    <a:pt x="1158" y="2498923"/>
                  </a:lnTo>
                  <a:lnTo>
                    <a:pt x="1267" y="2502110"/>
                  </a:lnTo>
                  <a:lnTo>
                    <a:pt x="2805" y="2547099"/>
                  </a:lnTo>
                  <a:lnTo>
                    <a:pt x="5021" y="2595115"/>
                  </a:lnTo>
                  <a:lnTo>
                    <a:pt x="7861" y="2642965"/>
                  </a:lnTo>
                  <a:lnTo>
                    <a:pt x="11321" y="2690646"/>
                  </a:lnTo>
                  <a:lnTo>
                    <a:pt x="15398" y="2738153"/>
                  </a:lnTo>
                  <a:lnTo>
                    <a:pt x="20086" y="2785483"/>
                  </a:lnTo>
                  <a:lnTo>
                    <a:pt x="25383" y="2832631"/>
                  </a:lnTo>
                  <a:lnTo>
                    <a:pt x="31284" y="2879594"/>
                  </a:lnTo>
                  <a:lnTo>
                    <a:pt x="37786" y="2926368"/>
                  </a:lnTo>
                  <a:lnTo>
                    <a:pt x="44883" y="2972948"/>
                  </a:lnTo>
                  <a:lnTo>
                    <a:pt x="52573" y="3019331"/>
                  </a:lnTo>
                  <a:lnTo>
                    <a:pt x="60852" y="3065512"/>
                  </a:lnTo>
                  <a:lnTo>
                    <a:pt x="69665" y="3111500"/>
                  </a:lnTo>
                  <a:lnTo>
                    <a:pt x="79157" y="3157255"/>
                  </a:lnTo>
                  <a:lnTo>
                    <a:pt x="89176" y="3202808"/>
                  </a:lnTo>
                  <a:lnTo>
                    <a:pt x="99768" y="3248144"/>
                  </a:lnTo>
                  <a:lnTo>
                    <a:pt x="110927" y="3293259"/>
                  </a:lnTo>
                  <a:lnTo>
                    <a:pt x="122651" y="3338149"/>
                  </a:lnTo>
                  <a:lnTo>
                    <a:pt x="134936" y="3382809"/>
                  </a:lnTo>
                  <a:lnTo>
                    <a:pt x="147777" y="3427236"/>
                  </a:lnTo>
                  <a:lnTo>
                    <a:pt x="161170" y="3471425"/>
                  </a:lnTo>
                  <a:lnTo>
                    <a:pt x="175112" y="3515374"/>
                  </a:lnTo>
                  <a:lnTo>
                    <a:pt x="189598" y="3559077"/>
                  </a:lnTo>
                  <a:lnTo>
                    <a:pt x="204624" y="3602531"/>
                  </a:lnTo>
                  <a:lnTo>
                    <a:pt x="220187" y="3645732"/>
                  </a:lnTo>
                  <a:lnTo>
                    <a:pt x="236283" y="3688675"/>
                  </a:lnTo>
                  <a:lnTo>
                    <a:pt x="252906" y="3731357"/>
                  </a:lnTo>
                  <a:lnTo>
                    <a:pt x="270055" y="3773774"/>
                  </a:lnTo>
                  <a:lnTo>
                    <a:pt x="287723" y="3815922"/>
                  </a:lnTo>
                  <a:lnTo>
                    <a:pt x="305909" y="3857797"/>
                  </a:lnTo>
                  <a:lnTo>
                    <a:pt x="324606" y="3899395"/>
                  </a:lnTo>
                  <a:lnTo>
                    <a:pt x="343813" y="3940711"/>
                  </a:lnTo>
                  <a:lnTo>
                    <a:pt x="363523" y="3981742"/>
                  </a:lnTo>
                  <a:lnTo>
                    <a:pt x="383735" y="4022485"/>
                  </a:lnTo>
                  <a:lnTo>
                    <a:pt x="404443" y="4062934"/>
                  </a:lnTo>
                  <a:lnTo>
                    <a:pt x="425643" y="4103086"/>
                  </a:lnTo>
                  <a:lnTo>
                    <a:pt x="447332" y="4142937"/>
                  </a:lnTo>
                  <a:lnTo>
                    <a:pt x="469505" y="4182482"/>
                  </a:lnTo>
                  <a:lnTo>
                    <a:pt x="492159" y="4221719"/>
                  </a:lnTo>
                  <a:lnTo>
                    <a:pt x="515290" y="4260643"/>
                  </a:lnTo>
                  <a:lnTo>
                    <a:pt x="538893" y="4299250"/>
                  </a:lnTo>
                  <a:lnTo>
                    <a:pt x="562965" y="4337535"/>
                  </a:lnTo>
                  <a:lnTo>
                    <a:pt x="587502" y="4375496"/>
                  </a:lnTo>
                  <a:lnTo>
                    <a:pt x="612499" y="4413127"/>
                  </a:lnTo>
                  <a:lnTo>
                    <a:pt x="637953" y="4450426"/>
                  </a:lnTo>
                  <a:lnTo>
                    <a:pt x="663859" y="4487388"/>
                  </a:lnTo>
                  <a:lnTo>
                    <a:pt x="690215" y="4524008"/>
                  </a:lnTo>
                  <a:lnTo>
                    <a:pt x="717014" y="4560284"/>
                  </a:lnTo>
                  <a:lnTo>
                    <a:pt x="744255" y="4596211"/>
                  </a:lnTo>
                  <a:lnTo>
                    <a:pt x="771932" y="4631784"/>
                  </a:lnTo>
                  <a:lnTo>
                    <a:pt x="800042" y="4667001"/>
                  </a:lnTo>
                  <a:lnTo>
                    <a:pt x="828581" y="4701857"/>
                  </a:lnTo>
                  <a:lnTo>
                    <a:pt x="857544" y="4736348"/>
                  </a:lnTo>
                  <a:lnTo>
                    <a:pt x="886929" y="4770470"/>
                  </a:lnTo>
                  <a:lnTo>
                    <a:pt x="916730" y="4804220"/>
                  </a:lnTo>
                  <a:lnTo>
                    <a:pt x="946943" y="4837592"/>
                  </a:lnTo>
                  <a:lnTo>
                    <a:pt x="977566" y="4870583"/>
                  </a:lnTo>
                  <a:lnTo>
                    <a:pt x="1008593" y="4903190"/>
                  </a:lnTo>
                  <a:lnTo>
                    <a:pt x="1040021" y="4935408"/>
                  </a:lnTo>
                  <a:lnTo>
                    <a:pt x="1071846" y="4967233"/>
                  </a:lnTo>
                  <a:lnTo>
                    <a:pt x="1104064" y="4998661"/>
                  </a:lnTo>
                  <a:lnTo>
                    <a:pt x="1136671" y="5029688"/>
                  </a:lnTo>
                  <a:lnTo>
                    <a:pt x="1169662" y="5060311"/>
                  </a:lnTo>
                  <a:lnTo>
                    <a:pt x="1203035" y="5090525"/>
                  </a:lnTo>
                  <a:lnTo>
                    <a:pt x="1236784" y="5120326"/>
                  </a:lnTo>
                  <a:lnTo>
                    <a:pt x="1270906" y="5149710"/>
                  </a:lnTo>
                  <a:lnTo>
                    <a:pt x="1305397" y="5178673"/>
                  </a:lnTo>
                  <a:lnTo>
                    <a:pt x="1340253" y="5207212"/>
                  </a:lnTo>
                  <a:lnTo>
                    <a:pt x="1375470" y="5235322"/>
                  </a:lnTo>
                  <a:lnTo>
                    <a:pt x="1411044" y="5262999"/>
                  </a:lnTo>
                  <a:lnTo>
                    <a:pt x="1446970" y="5290240"/>
                  </a:lnTo>
                  <a:lnTo>
                    <a:pt x="1483246" y="5317040"/>
                  </a:lnTo>
                  <a:lnTo>
                    <a:pt x="1519867" y="5343395"/>
                  </a:lnTo>
                  <a:lnTo>
                    <a:pt x="1556828" y="5369301"/>
                  </a:lnTo>
                  <a:lnTo>
                    <a:pt x="1594127" y="5394755"/>
                  </a:lnTo>
                  <a:lnTo>
                    <a:pt x="1631758" y="5419752"/>
                  </a:lnTo>
                  <a:lnTo>
                    <a:pt x="1669719" y="5444289"/>
                  </a:lnTo>
                  <a:lnTo>
                    <a:pt x="1708005" y="5468361"/>
                  </a:lnTo>
                  <a:lnTo>
                    <a:pt x="1746611" y="5491964"/>
                  </a:lnTo>
                  <a:lnTo>
                    <a:pt x="1785535" y="5515095"/>
                  </a:lnTo>
                  <a:lnTo>
                    <a:pt x="1824772" y="5537749"/>
                  </a:lnTo>
                  <a:lnTo>
                    <a:pt x="1864318" y="5559922"/>
                  </a:lnTo>
                  <a:lnTo>
                    <a:pt x="1904168" y="5581611"/>
                  </a:lnTo>
                  <a:lnTo>
                    <a:pt x="1944320" y="5602812"/>
                  </a:lnTo>
                  <a:lnTo>
                    <a:pt x="1984770" y="5623519"/>
                  </a:lnTo>
                  <a:lnTo>
                    <a:pt x="2025512" y="5643731"/>
                  </a:lnTo>
                  <a:lnTo>
                    <a:pt x="2066543" y="5663442"/>
                  </a:lnTo>
                  <a:lnTo>
                    <a:pt x="2107860" y="5682648"/>
                  </a:lnTo>
                  <a:lnTo>
                    <a:pt x="2149457" y="5701345"/>
                  </a:lnTo>
                  <a:lnTo>
                    <a:pt x="2191332" y="5719531"/>
                  </a:lnTo>
                  <a:lnTo>
                    <a:pt x="2233480" y="5737199"/>
                  </a:lnTo>
                  <a:lnTo>
                    <a:pt x="2275897" y="5754348"/>
                  </a:lnTo>
                  <a:lnTo>
                    <a:pt x="2318579" y="5770972"/>
                  </a:lnTo>
                  <a:lnTo>
                    <a:pt x="2361523" y="5787067"/>
                  </a:lnTo>
                  <a:lnTo>
                    <a:pt x="2404723" y="5802630"/>
                  </a:lnTo>
                  <a:lnTo>
                    <a:pt x="2448177" y="5817656"/>
                  </a:lnTo>
                  <a:lnTo>
                    <a:pt x="2491880" y="5832142"/>
                  </a:lnTo>
                  <a:lnTo>
                    <a:pt x="2535829" y="5846084"/>
                  </a:lnTo>
                  <a:lnTo>
                    <a:pt x="2580018" y="5859477"/>
                  </a:lnTo>
                  <a:lnTo>
                    <a:pt x="2624445" y="5872318"/>
                  </a:lnTo>
                  <a:lnTo>
                    <a:pt x="2669106" y="5884603"/>
                  </a:lnTo>
                  <a:lnTo>
                    <a:pt x="2713995" y="5896327"/>
                  </a:lnTo>
                  <a:lnTo>
                    <a:pt x="2759110" y="5907487"/>
                  </a:lnTo>
                  <a:lnTo>
                    <a:pt x="2804446" y="5918078"/>
                  </a:lnTo>
                  <a:lnTo>
                    <a:pt x="2805965" y="5918412"/>
                  </a:lnTo>
                </a:path>
                <a:path w="7210425" h="6007734">
                  <a:moveTo>
                    <a:pt x="4404345" y="5918412"/>
                  </a:moveTo>
                  <a:lnTo>
                    <a:pt x="4451200" y="5907487"/>
                  </a:lnTo>
                  <a:lnTo>
                    <a:pt x="4496315" y="5896327"/>
                  </a:lnTo>
                  <a:lnTo>
                    <a:pt x="4541204" y="5884603"/>
                  </a:lnTo>
                  <a:lnTo>
                    <a:pt x="4585864" y="5872318"/>
                  </a:lnTo>
                  <a:lnTo>
                    <a:pt x="4630291" y="5859477"/>
                  </a:lnTo>
                  <a:lnTo>
                    <a:pt x="4674481" y="5846084"/>
                  </a:lnTo>
                  <a:lnTo>
                    <a:pt x="4718429" y="5832142"/>
                  </a:lnTo>
                  <a:lnTo>
                    <a:pt x="4762132" y="5817656"/>
                  </a:lnTo>
                  <a:lnTo>
                    <a:pt x="4805586" y="5802630"/>
                  </a:lnTo>
                  <a:lnTo>
                    <a:pt x="4848787" y="5787067"/>
                  </a:lnTo>
                  <a:lnTo>
                    <a:pt x="4891731" y="5770972"/>
                  </a:lnTo>
                  <a:lnTo>
                    <a:pt x="4934413" y="5754348"/>
                  </a:lnTo>
                  <a:lnTo>
                    <a:pt x="4976830" y="5737199"/>
                  </a:lnTo>
                  <a:lnTo>
                    <a:pt x="5018978" y="5719531"/>
                  </a:lnTo>
                  <a:lnTo>
                    <a:pt x="5060853" y="5701345"/>
                  </a:lnTo>
                  <a:lnTo>
                    <a:pt x="5102450" y="5682648"/>
                  </a:lnTo>
                  <a:lnTo>
                    <a:pt x="5143767" y="5663442"/>
                  </a:lnTo>
                  <a:lnTo>
                    <a:pt x="5184798" y="5643731"/>
                  </a:lnTo>
                  <a:lnTo>
                    <a:pt x="5225540" y="5623519"/>
                  </a:lnTo>
                  <a:lnTo>
                    <a:pt x="5265989" y="5602812"/>
                  </a:lnTo>
                  <a:lnTo>
                    <a:pt x="5306141" y="5581611"/>
                  </a:lnTo>
                  <a:lnTo>
                    <a:pt x="5345992" y="5559922"/>
                  </a:lnTo>
                  <a:lnTo>
                    <a:pt x="5385538" y="5537749"/>
                  </a:lnTo>
                  <a:lnTo>
                    <a:pt x="5424775" y="5515095"/>
                  </a:lnTo>
                  <a:lnTo>
                    <a:pt x="5463698" y="5491964"/>
                  </a:lnTo>
                  <a:lnTo>
                    <a:pt x="5502305" y="5468361"/>
                  </a:lnTo>
                  <a:lnTo>
                    <a:pt x="5540591" y="5444289"/>
                  </a:lnTo>
                  <a:lnTo>
                    <a:pt x="5578551" y="5419752"/>
                  </a:lnTo>
                  <a:lnTo>
                    <a:pt x="5616183" y="5394755"/>
                  </a:lnTo>
                  <a:lnTo>
                    <a:pt x="5653481" y="5369301"/>
                  </a:lnTo>
                  <a:lnTo>
                    <a:pt x="5690443" y="5343395"/>
                  </a:lnTo>
                  <a:lnTo>
                    <a:pt x="5727064" y="5317040"/>
                  </a:lnTo>
                  <a:lnTo>
                    <a:pt x="5763339" y="5290240"/>
                  </a:lnTo>
                  <a:lnTo>
                    <a:pt x="5799266" y="5262999"/>
                  </a:lnTo>
                  <a:lnTo>
                    <a:pt x="5834840" y="5235322"/>
                  </a:lnTo>
                  <a:lnTo>
                    <a:pt x="5870057" y="5207212"/>
                  </a:lnTo>
                  <a:lnTo>
                    <a:pt x="5904913" y="5178673"/>
                  </a:lnTo>
                  <a:lnTo>
                    <a:pt x="5939404" y="5149710"/>
                  </a:lnTo>
                  <a:lnTo>
                    <a:pt x="5973526" y="5120326"/>
                  </a:lnTo>
                  <a:lnTo>
                    <a:pt x="6007275" y="5090525"/>
                  </a:lnTo>
                  <a:lnTo>
                    <a:pt x="6040647" y="5060311"/>
                  </a:lnTo>
                  <a:lnTo>
                    <a:pt x="6073639" y="5029688"/>
                  </a:lnTo>
                  <a:lnTo>
                    <a:pt x="6106246" y="4998661"/>
                  </a:lnTo>
                  <a:lnTo>
                    <a:pt x="6138463" y="4967233"/>
                  </a:lnTo>
                  <a:lnTo>
                    <a:pt x="6170288" y="4935408"/>
                  </a:lnTo>
                  <a:lnTo>
                    <a:pt x="6201716" y="4903190"/>
                  </a:lnTo>
                  <a:lnTo>
                    <a:pt x="6232744" y="4870583"/>
                  </a:lnTo>
                  <a:lnTo>
                    <a:pt x="6263366" y="4837592"/>
                  </a:lnTo>
                  <a:lnTo>
                    <a:pt x="6293580" y="4804220"/>
                  </a:lnTo>
                  <a:lnTo>
                    <a:pt x="6323381" y="4770470"/>
                  </a:lnTo>
                  <a:lnTo>
                    <a:pt x="6352765" y="4736348"/>
                  </a:lnTo>
                  <a:lnTo>
                    <a:pt x="6381729" y="4701857"/>
                  </a:lnTo>
                  <a:lnTo>
                    <a:pt x="6410267" y="4667001"/>
                  </a:lnTo>
                  <a:lnTo>
                    <a:pt x="6438377" y="4631784"/>
                  </a:lnTo>
                  <a:lnTo>
                    <a:pt x="6466055" y="4596211"/>
                  </a:lnTo>
                  <a:lnTo>
                    <a:pt x="6493295" y="4560284"/>
                  </a:lnTo>
                  <a:lnTo>
                    <a:pt x="6520095" y="4524008"/>
                  </a:lnTo>
                  <a:lnTo>
                    <a:pt x="6546450" y="4487388"/>
                  </a:lnTo>
                  <a:lnTo>
                    <a:pt x="6572357" y="4450426"/>
                  </a:lnTo>
                  <a:lnTo>
                    <a:pt x="6597811" y="4413127"/>
                  </a:lnTo>
                  <a:lnTo>
                    <a:pt x="6622808" y="4375496"/>
                  </a:lnTo>
                  <a:lnTo>
                    <a:pt x="6647344" y="4337535"/>
                  </a:lnTo>
                  <a:lnTo>
                    <a:pt x="6671416" y="4299250"/>
                  </a:lnTo>
                  <a:lnTo>
                    <a:pt x="6695020" y="4260643"/>
                  </a:lnTo>
                  <a:lnTo>
                    <a:pt x="6718150" y="4221719"/>
                  </a:lnTo>
                  <a:lnTo>
                    <a:pt x="6740804" y="4182482"/>
                  </a:lnTo>
                  <a:lnTo>
                    <a:pt x="6762978" y="4142937"/>
                  </a:lnTo>
                  <a:lnTo>
                    <a:pt x="6784667" y="4103086"/>
                  </a:lnTo>
                  <a:lnTo>
                    <a:pt x="6805867" y="4062934"/>
                  </a:lnTo>
                  <a:lnTo>
                    <a:pt x="6826575" y="4022485"/>
                  </a:lnTo>
                  <a:lnTo>
                    <a:pt x="6846786" y="3981742"/>
                  </a:lnTo>
                  <a:lnTo>
                    <a:pt x="6866497" y="3940711"/>
                  </a:lnTo>
                  <a:lnTo>
                    <a:pt x="6885703" y="3899395"/>
                  </a:lnTo>
                  <a:lnTo>
                    <a:pt x="6904401" y="3857797"/>
                  </a:lnTo>
                  <a:lnTo>
                    <a:pt x="6922586" y="3815922"/>
                  </a:lnTo>
                  <a:lnTo>
                    <a:pt x="6940255" y="3773774"/>
                  </a:lnTo>
                  <a:lnTo>
                    <a:pt x="6957403" y="3731357"/>
                  </a:lnTo>
                  <a:lnTo>
                    <a:pt x="6974027" y="3688675"/>
                  </a:lnTo>
                  <a:lnTo>
                    <a:pt x="6990122" y="3645732"/>
                  </a:lnTo>
                  <a:lnTo>
                    <a:pt x="7005685" y="3602531"/>
                  </a:lnTo>
                  <a:lnTo>
                    <a:pt x="7020712" y="3559077"/>
                  </a:lnTo>
                  <a:lnTo>
                    <a:pt x="7035198" y="3515374"/>
                  </a:lnTo>
                  <a:lnTo>
                    <a:pt x="7049140" y="3471425"/>
                  </a:lnTo>
                  <a:lnTo>
                    <a:pt x="7062533" y="3427236"/>
                  </a:lnTo>
                  <a:lnTo>
                    <a:pt x="7075374" y="3382809"/>
                  </a:lnTo>
                  <a:lnTo>
                    <a:pt x="7087658" y="3338149"/>
                  </a:lnTo>
                  <a:lnTo>
                    <a:pt x="7099382" y="3293259"/>
                  </a:lnTo>
                  <a:lnTo>
                    <a:pt x="7110542" y="3248144"/>
                  </a:lnTo>
                  <a:lnTo>
                    <a:pt x="7121134" y="3202808"/>
                  </a:lnTo>
                  <a:lnTo>
                    <a:pt x="7131153" y="3157255"/>
                  </a:lnTo>
                  <a:lnTo>
                    <a:pt x="7140551" y="3111703"/>
                  </a:lnTo>
                  <a:lnTo>
                    <a:pt x="7140601" y="3111489"/>
                  </a:lnTo>
                  <a:lnTo>
                    <a:pt x="7149458" y="3065512"/>
                  </a:lnTo>
                  <a:lnTo>
                    <a:pt x="7157736" y="3019331"/>
                  </a:lnTo>
                  <a:lnTo>
                    <a:pt x="7165426" y="2972948"/>
                  </a:lnTo>
                  <a:lnTo>
                    <a:pt x="7172524" y="2926368"/>
                  </a:lnTo>
                  <a:lnTo>
                    <a:pt x="7179025" y="2879594"/>
                  </a:lnTo>
                  <a:lnTo>
                    <a:pt x="7184926" y="2832631"/>
                  </a:lnTo>
                  <a:lnTo>
                    <a:pt x="7190223" y="2785483"/>
                  </a:lnTo>
                  <a:lnTo>
                    <a:pt x="7194912" y="2738153"/>
                  </a:lnTo>
                  <a:lnTo>
                    <a:pt x="7198989" y="2690646"/>
                  </a:lnTo>
                  <a:lnTo>
                    <a:pt x="7202449" y="2642965"/>
                  </a:lnTo>
                  <a:lnTo>
                    <a:pt x="7205289" y="2595115"/>
                  </a:lnTo>
                  <a:lnTo>
                    <a:pt x="7207505" y="2547099"/>
                  </a:lnTo>
                  <a:lnTo>
                    <a:pt x="7208987" y="2502108"/>
                  </a:lnTo>
                  <a:lnTo>
                    <a:pt x="7210033" y="2451312"/>
                  </a:lnTo>
                  <a:lnTo>
                    <a:pt x="7210040" y="2450587"/>
                  </a:lnTo>
                  <a:lnTo>
                    <a:pt x="7210292" y="2413211"/>
                  </a:lnTo>
                </a:path>
                <a:path w="7210425" h="6007734">
                  <a:moveTo>
                    <a:pt x="7210106" y="2362412"/>
                  </a:moveTo>
                  <a:lnTo>
                    <a:pt x="7209931" y="2353614"/>
                  </a:lnTo>
                  <a:lnTo>
                    <a:pt x="7209202" y="2311610"/>
                  </a:lnTo>
                  <a:lnTo>
                    <a:pt x="7208991" y="2305280"/>
                  </a:lnTo>
                  <a:lnTo>
                    <a:pt x="7207619" y="2260808"/>
                  </a:lnTo>
                  <a:lnTo>
                    <a:pt x="7207449" y="2257102"/>
                  </a:lnTo>
                  <a:lnTo>
                    <a:pt x="7205331" y="2210010"/>
                  </a:lnTo>
                  <a:lnTo>
                    <a:pt x="7205261" y="2209086"/>
                  </a:lnTo>
                </a:path>
                <a:path w="7210425" h="6007734">
                  <a:moveTo>
                    <a:pt x="7190301" y="2019504"/>
                  </a:moveTo>
                  <a:lnTo>
                    <a:pt x="7190191" y="2018721"/>
                  </a:lnTo>
                </a:path>
                <a:path w="7210425" h="6007734">
                  <a:moveTo>
                    <a:pt x="6866621" y="863754"/>
                  </a:moveTo>
                  <a:lnTo>
                    <a:pt x="6866485" y="863494"/>
                  </a:lnTo>
                </a:path>
                <a:path w="7210425" h="6007734">
                  <a:moveTo>
                    <a:pt x="6293696" y="110"/>
                  </a:moveTo>
                  <a:lnTo>
                    <a:pt x="6293563" y="0"/>
                  </a:lnTo>
                </a:path>
              </a:pathLst>
            </a:custGeom>
            <a:ln w="190386">
              <a:solidFill>
                <a:srgbClr val="FED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2886" y="2687478"/>
              <a:ext cx="6653247" cy="664209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428853" y="3358595"/>
            <a:ext cx="3056467" cy="1084157"/>
            <a:chOff x="12643280" y="5037892"/>
            <a:chExt cx="4584700" cy="1626235"/>
          </a:xfrm>
        </p:grpSpPr>
        <p:sp>
          <p:nvSpPr>
            <p:cNvPr id="8" name="object 8"/>
            <p:cNvSpPr/>
            <p:nvPr/>
          </p:nvSpPr>
          <p:spPr>
            <a:xfrm>
              <a:off x="12643280" y="5037892"/>
              <a:ext cx="3643629" cy="1626235"/>
            </a:xfrm>
            <a:custGeom>
              <a:avLst/>
              <a:gdLst/>
              <a:ahLst/>
              <a:cxnLst/>
              <a:rect l="l" t="t" r="r" b="b"/>
              <a:pathLst>
                <a:path w="3643630" h="1626234">
                  <a:moveTo>
                    <a:pt x="3471802" y="1626162"/>
                  </a:moveTo>
                  <a:lnTo>
                    <a:pt x="171449" y="1626162"/>
                  </a:lnTo>
                  <a:lnTo>
                    <a:pt x="125871" y="1620037"/>
                  </a:lnTo>
                  <a:lnTo>
                    <a:pt x="84916" y="1602754"/>
                  </a:lnTo>
                  <a:lnTo>
                    <a:pt x="50216" y="1575945"/>
                  </a:lnTo>
                  <a:lnTo>
                    <a:pt x="23408" y="1541246"/>
                  </a:lnTo>
                  <a:lnTo>
                    <a:pt x="6124" y="1500290"/>
                  </a:lnTo>
                  <a:lnTo>
                    <a:pt x="0" y="1454712"/>
                  </a:lnTo>
                  <a:lnTo>
                    <a:pt x="0" y="171450"/>
                  </a:lnTo>
                  <a:lnTo>
                    <a:pt x="6124" y="125871"/>
                  </a:lnTo>
                  <a:lnTo>
                    <a:pt x="23408" y="84915"/>
                  </a:lnTo>
                  <a:lnTo>
                    <a:pt x="50216" y="50216"/>
                  </a:lnTo>
                  <a:lnTo>
                    <a:pt x="84916" y="23407"/>
                  </a:lnTo>
                  <a:lnTo>
                    <a:pt x="125871" y="6124"/>
                  </a:lnTo>
                  <a:lnTo>
                    <a:pt x="171449" y="0"/>
                  </a:lnTo>
                  <a:lnTo>
                    <a:pt x="3471802" y="0"/>
                  </a:lnTo>
                  <a:lnTo>
                    <a:pt x="3517381" y="6124"/>
                  </a:lnTo>
                  <a:lnTo>
                    <a:pt x="3558336" y="23407"/>
                  </a:lnTo>
                  <a:lnTo>
                    <a:pt x="3593036" y="50216"/>
                  </a:lnTo>
                  <a:lnTo>
                    <a:pt x="3619844" y="84915"/>
                  </a:lnTo>
                  <a:lnTo>
                    <a:pt x="3637128" y="125871"/>
                  </a:lnTo>
                  <a:lnTo>
                    <a:pt x="3643252" y="171450"/>
                  </a:lnTo>
                  <a:lnTo>
                    <a:pt x="3643252" y="1454712"/>
                  </a:lnTo>
                  <a:lnTo>
                    <a:pt x="3637128" y="1500290"/>
                  </a:lnTo>
                  <a:lnTo>
                    <a:pt x="3619844" y="1541246"/>
                  </a:lnTo>
                  <a:lnTo>
                    <a:pt x="3593036" y="1575945"/>
                  </a:lnTo>
                  <a:lnTo>
                    <a:pt x="3558336" y="1602754"/>
                  </a:lnTo>
                  <a:lnTo>
                    <a:pt x="3517381" y="1620037"/>
                  </a:lnTo>
                  <a:lnTo>
                    <a:pt x="3471802" y="1626162"/>
                  </a:lnTo>
                  <a:close/>
                </a:path>
              </a:pathLst>
            </a:custGeom>
            <a:solidFill>
              <a:srgbClr val="12CC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972631" y="5263708"/>
              <a:ext cx="1179195" cy="1179195"/>
            </a:xfrm>
            <a:custGeom>
              <a:avLst/>
              <a:gdLst/>
              <a:ahLst/>
              <a:cxnLst/>
              <a:rect l="l" t="t" r="r" b="b"/>
              <a:pathLst>
                <a:path w="1179194" h="1179195">
                  <a:moveTo>
                    <a:pt x="589523" y="1179045"/>
                  </a:moveTo>
                  <a:lnTo>
                    <a:pt x="541172" y="1177091"/>
                  </a:lnTo>
                  <a:lnTo>
                    <a:pt x="493899" y="1171329"/>
                  </a:lnTo>
                  <a:lnTo>
                    <a:pt x="447853" y="1161912"/>
                  </a:lnTo>
                  <a:lnTo>
                    <a:pt x="403187" y="1148991"/>
                  </a:lnTo>
                  <a:lnTo>
                    <a:pt x="360053" y="1132717"/>
                  </a:lnTo>
                  <a:lnTo>
                    <a:pt x="318603" y="1113244"/>
                  </a:lnTo>
                  <a:lnTo>
                    <a:pt x="278987" y="1090721"/>
                  </a:lnTo>
                  <a:lnTo>
                    <a:pt x="241358" y="1065301"/>
                  </a:lnTo>
                  <a:lnTo>
                    <a:pt x="205867" y="1037136"/>
                  </a:lnTo>
                  <a:lnTo>
                    <a:pt x="172667" y="1006378"/>
                  </a:lnTo>
                  <a:lnTo>
                    <a:pt x="141908" y="973177"/>
                  </a:lnTo>
                  <a:lnTo>
                    <a:pt x="113743" y="937687"/>
                  </a:lnTo>
                  <a:lnTo>
                    <a:pt x="88323" y="900058"/>
                  </a:lnTo>
                  <a:lnTo>
                    <a:pt x="65801" y="860442"/>
                  </a:lnTo>
                  <a:lnTo>
                    <a:pt x="46327" y="818991"/>
                  </a:lnTo>
                  <a:lnTo>
                    <a:pt x="30054" y="775857"/>
                  </a:lnTo>
                  <a:lnTo>
                    <a:pt x="17133" y="731191"/>
                  </a:lnTo>
                  <a:lnTo>
                    <a:pt x="7715" y="685146"/>
                  </a:lnTo>
                  <a:lnTo>
                    <a:pt x="1954" y="637872"/>
                  </a:lnTo>
                  <a:lnTo>
                    <a:pt x="0" y="589522"/>
                  </a:lnTo>
                  <a:lnTo>
                    <a:pt x="1954" y="541172"/>
                  </a:lnTo>
                  <a:lnTo>
                    <a:pt x="7715" y="493899"/>
                  </a:lnTo>
                  <a:lnTo>
                    <a:pt x="17133" y="447853"/>
                  </a:lnTo>
                  <a:lnTo>
                    <a:pt x="30054" y="403188"/>
                  </a:lnTo>
                  <a:lnTo>
                    <a:pt x="46327" y="360053"/>
                  </a:lnTo>
                  <a:lnTo>
                    <a:pt x="65801" y="318603"/>
                  </a:lnTo>
                  <a:lnTo>
                    <a:pt x="88323" y="278987"/>
                  </a:lnTo>
                  <a:lnTo>
                    <a:pt x="113743" y="241358"/>
                  </a:lnTo>
                  <a:lnTo>
                    <a:pt x="141908" y="205867"/>
                  </a:lnTo>
                  <a:lnTo>
                    <a:pt x="172667" y="172667"/>
                  </a:lnTo>
                  <a:lnTo>
                    <a:pt x="205867" y="141908"/>
                  </a:lnTo>
                  <a:lnTo>
                    <a:pt x="241358" y="113743"/>
                  </a:lnTo>
                  <a:lnTo>
                    <a:pt x="278987" y="88324"/>
                  </a:lnTo>
                  <a:lnTo>
                    <a:pt x="318603" y="65801"/>
                  </a:lnTo>
                  <a:lnTo>
                    <a:pt x="360053" y="46327"/>
                  </a:lnTo>
                  <a:lnTo>
                    <a:pt x="403187" y="30054"/>
                  </a:lnTo>
                  <a:lnTo>
                    <a:pt x="447853" y="17133"/>
                  </a:lnTo>
                  <a:lnTo>
                    <a:pt x="493899" y="7715"/>
                  </a:lnTo>
                  <a:lnTo>
                    <a:pt x="541172" y="1954"/>
                  </a:lnTo>
                  <a:lnTo>
                    <a:pt x="589523" y="0"/>
                  </a:lnTo>
                  <a:lnTo>
                    <a:pt x="637873" y="1954"/>
                  </a:lnTo>
                  <a:lnTo>
                    <a:pt x="685146" y="7715"/>
                  </a:lnTo>
                  <a:lnTo>
                    <a:pt x="731192" y="17133"/>
                  </a:lnTo>
                  <a:lnTo>
                    <a:pt x="775857" y="30054"/>
                  </a:lnTo>
                  <a:lnTo>
                    <a:pt x="818991" y="46327"/>
                  </a:lnTo>
                  <a:lnTo>
                    <a:pt x="860442" y="65801"/>
                  </a:lnTo>
                  <a:lnTo>
                    <a:pt x="900058" y="88324"/>
                  </a:lnTo>
                  <a:lnTo>
                    <a:pt x="937687" y="113743"/>
                  </a:lnTo>
                  <a:lnTo>
                    <a:pt x="973178" y="141908"/>
                  </a:lnTo>
                  <a:lnTo>
                    <a:pt x="1006378" y="172667"/>
                  </a:lnTo>
                  <a:lnTo>
                    <a:pt x="1037137" y="205867"/>
                  </a:lnTo>
                  <a:lnTo>
                    <a:pt x="1065302" y="241358"/>
                  </a:lnTo>
                  <a:lnTo>
                    <a:pt x="1090721" y="278987"/>
                  </a:lnTo>
                  <a:lnTo>
                    <a:pt x="1113244" y="318603"/>
                  </a:lnTo>
                  <a:lnTo>
                    <a:pt x="1132718" y="360053"/>
                  </a:lnTo>
                  <a:lnTo>
                    <a:pt x="1148991" y="403188"/>
                  </a:lnTo>
                  <a:lnTo>
                    <a:pt x="1161913" y="447853"/>
                  </a:lnTo>
                  <a:lnTo>
                    <a:pt x="1171330" y="493899"/>
                  </a:lnTo>
                  <a:lnTo>
                    <a:pt x="1177091" y="541172"/>
                  </a:lnTo>
                  <a:lnTo>
                    <a:pt x="1179046" y="589522"/>
                  </a:lnTo>
                  <a:lnTo>
                    <a:pt x="1177091" y="637872"/>
                  </a:lnTo>
                  <a:lnTo>
                    <a:pt x="1171330" y="685146"/>
                  </a:lnTo>
                  <a:lnTo>
                    <a:pt x="1161913" y="731191"/>
                  </a:lnTo>
                  <a:lnTo>
                    <a:pt x="1148991" y="775857"/>
                  </a:lnTo>
                  <a:lnTo>
                    <a:pt x="1132718" y="818991"/>
                  </a:lnTo>
                  <a:lnTo>
                    <a:pt x="1113244" y="860442"/>
                  </a:lnTo>
                  <a:lnTo>
                    <a:pt x="1090721" y="900058"/>
                  </a:lnTo>
                  <a:lnTo>
                    <a:pt x="1065302" y="937687"/>
                  </a:lnTo>
                  <a:lnTo>
                    <a:pt x="1037137" y="973177"/>
                  </a:lnTo>
                  <a:lnTo>
                    <a:pt x="1006378" y="1006378"/>
                  </a:lnTo>
                  <a:lnTo>
                    <a:pt x="973178" y="1037136"/>
                  </a:lnTo>
                  <a:lnTo>
                    <a:pt x="937687" y="1065301"/>
                  </a:lnTo>
                  <a:lnTo>
                    <a:pt x="900058" y="1090721"/>
                  </a:lnTo>
                  <a:lnTo>
                    <a:pt x="860442" y="1113244"/>
                  </a:lnTo>
                  <a:lnTo>
                    <a:pt x="818991" y="1132717"/>
                  </a:lnTo>
                  <a:lnTo>
                    <a:pt x="775857" y="1148991"/>
                  </a:lnTo>
                  <a:lnTo>
                    <a:pt x="731192" y="1161912"/>
                  </a:lnTo>
                  <a:lnTo>
                    <a:pt x="685146" y="1171329"/>
                  </a:lnTo>
                  <a:lnTo>
                    <a:pt x="637873" y="1177091"/>
                  </a:lnTo>
                  <a:lnTo>
                    <a:pt x="589523" y="1179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72630" y="5263707"/>
              <a:ext cx="1179195" cy="1179195"/>
            </a:xfrm>
            <a:custGeom>
              <a:avLst/>
              <a:gdLst/>
              <a:ahLst/>
              <a:cxnLst/>
              <a:rect l="l" t="t" r="r" b="b"/>
              <a:pathLst>
                <a:path w="1179194" h="1179195">
                  <a:moveTo>
                    <a:pt x="589508" y="0"/>
                  </a:moveTo>
                  <a:lnTo>
                    <a:pt x="541159" y="1954"/>
                  </a:lnTo>
                  <a:lnTo>
                    <a:pt x="493886" y="7715"/>
                  </a:lnTo>
                  <a:lnTo>
                    <a:pt x="447842" y="17132"/>
                  </a:lnTo>
                  <a:lnTo>
                    <a:pt x="403177" y="30053"/>
                  </a:lnTo>
                  <a:lnTo>
                    <a:pt x="360044" y="46326"/>
                  </a:lnTo>
                  <a:lnTo>
                    <a:pt x="318595" y="65799"/>
                  </a:lnTo>
                  <a:lnTo>
                    <a:pt x="278980" y="88321"/>
                  </a:lnTo>
                  <a:lnTo>
                    <a:pt x="241352" y="113740"/>
                  </a:lnTo>
                  <a:lnTo>
                    <a:pt x="205862" y="141905"/>
                  </a:lnTo>
                  <a:lnTo>
                    <a:pt x="172662" y="172662"/>
                  </a:lnTo>
                  <a:lnTo>
                    <a:pt x="141905" y="205862"/>
                  </a:lnTo>
                  <a:lnTo>
                    <a:pt x="113740" y="241352"/>
                  </a:lnTo>
                  <a:lnTo>
                    <a:pt x="88321" y="278980"/>
                  </a:lnTo>
                  <a:lnTo>
                    <a:pt x="65799" y="318595"/>
                  </a:lnTo>
                  <a:lnTo>
                    <a:pt x="46326" y="360044"/>
                  </a:lnTo>
                  <a:lnTo>
                    <a:pt x="30053" y="403177"/>
                  </a:lnTo>
                  <a:lnTo>
                    <a:pt x="17132" y="447842"/>
                  </a:lnTo>
                  <a:lnTo>
                    <a:pt x="7715" y="493886"/>
                  </a:lnTo>
                  <a:lnTo>
                    <a:pt x="1954" y="541159"/>
                  </a:lnTo>
                  <a:lnTo>
                    <a:pt x="0" y="589508"/>
                  </a:lnTo>
                  <a:lnTo>
                    <a:pt x="1954" y="637856"/>
                  </a:lnTo>
                  <a:lnTo>
                    <a:pt x="7715" y="685129"/>
                  </a:lnTo>
                  <a:lnTo>
                    <a:pt x="17132" y="731173"/>
                  </a:lnTo>
                  <a:lnTo>
                    <a:pt x="30053" y="775838"/>
                  </a:lnTo>
                  <a:lnTo>
                    <a:pt x="46326" y="818971"/>
                  </a:lnTo>
                  <a:lnTo>
                    <a:pt x="65799" y="860421"/>
                  </a:lnTo>
                  <a:lnTo>
                    <a:pt x="88321" y="900035"/>
                  </a:lnTo>
                  <a:lnTo>
                    <a:pt x="113740" y="937663"/>
                  </a:lnTo>
                  <a:lnTo>
                    <a:pt x="141905" y="973153"/>
                  </a:lnTo>
                  <a:lnTo>
                    <a:pt x="172662" y="1006353"/>
                  </a:lnTo>
                  <a:lnTo>
                    <a:pt x="205862" y="1037111"/>
                  </a:lnTo>
                  <a:lnTo>
                    <a:pt x="241352" y="1065275"/>
                  </a:lnTo>
                  <a:lnTo>
                    <a:pt x="278980" y="1090694"/>
                  </a:lnTo>
                  <a:lnTo>
                    <a:pt x="318595" y="1113216"/>
                  </a:lnTo>
                  <a:lnTo>
                    <a:pt x="360044" y="1132689"/>
                  </a:lnTo>
                  <a:lnTo>
                    <a:pt x="403177" y="1148962"/>
                  </a:lnTo>
                  <a:lnTo>
                    <a:pt x="447842" y="1161883"/>
                  </a:lnTo>
                  <a:lnTo>
                    <a:pt x="493886" y="1171300"/>
                  </a:lnTo>
                  <a:lnTo>
                    <a:pt x="541159" y="1177062"/>
                  </a:lnTo>
                  <a:lnTo>
                    <a:pt x="589508" y="1179016"/>
                  </a:lnTo>
                  <a:lnTo>
                    <a:pt x="637856" y="1177062"/>
                  </a:lnTo>
                  <a:lnTo>
                    <a:pt x="685129" y="1171300"/>
                  </a:lnTo>
                  <a:lnTo>
                    <a:pt x="731173" y="1161883"/>
                  </a:lnTo>
                  <a:lnTo>
                    <a:pt x="775838" y="1148962"/>
                  </a:lnTo>
                  <a:lnTo>
                    <a:pt x="818971" y="1132689"/>
                  </a:lnTo>
                  <a:lnTo>
                    <a:pt x="860421" y="1113216"/>
                  </a:lnTo>
                  <a:lnTo>
                    <a:pt x="900035" y="1090694"/>
                  </a:lnTo>
                  <a:lnTo>
                    <a:pt x="937663" y="1065275"/>
                  </a:lnTo>
                  <a:lnTo>
                    <a:pt x="973153" y="1037111"/>
                  </a:lnTo>
                  <a:lnTo>
                    <a:pt x="1006353" y="1006353"/>
                  </a:lnTo>
                  <a:lnTo>
                    <a:pt x="1037111" y="973153"/>
                  </a:lnTo>
                  <a:lnTo>
                    <a:pt x="1065275" y="937663"/>
                  </a:lnTo>
                  <a:lnTo>
                    <a:pt x="1090694" y="900035"/>
                  </a:lnTo>
                  <a:lnTo>
                    <a:pt x="1113216" y="860421"/>
                  </a:lnTo>
                  <a:lnTo>
                    <a:pt x="1132689" y="818971"/>
                  </a:lnTo>
                  <a:lnTo>
                    <a:pt x="1148962" y="775838"/>
                  </a:lnTo>
                  <a:lnTo>
                    <a:pt x="1161883" y="731173"/>
                  </a:lnTo>
                  <a:lnTo>
                    <a:pt x="1171300" y="685129"/>
                  </a:lnTo>
                  <a:lnTo>
                    <a:pt x="1177062" y="637856"/>
                  </a:lnTo>
                  <a:lnTo>
                    <a:pt x="1179016" y="589508"/>
                  </a:lnTo>
                  <a:lnTo>
                    <a:pt x="1177062" y="541159"/>
                  </a:lnTo>
                  <a:lnTo>
                    <a:pt x="1171300" y="493886"/>
                  </a:lnTo>
                  <a:lnTo>
                    <a:pt x="1161883" y="447842"/>
                  </a:lnTo>
                  <a:lnTo>
                    <a:pt x="1148962" y="403177"/>
                  </a:lnTo>
                  <a:lnTo>
                    <a:pt x="1132689" y="360044"/>
                  </a:lnTo>
                  <a:lnTo>
                    <a:pt x="1113216" y="318595"/>
                  </a:lnTo>
                  <a:lnTo>
                    <a:pt x="1090694" y="278980"/>
                  </a:lnTo>
                  <a:lnTo>
                    <a:pt x="1065275" y="241352"/>
                  </a:lnTo>
                  <a:lnTo>
                    <a:pt x="1037111" y="205862"/>
                  </a:lnTo>
                  <a:lnTo>
                    <a:pt x="1006353" y="172662"/>
                  </a:lnTo>
                  <a:lnTo>
                    <a:pt x="973153" y="141905"/>
                  </a:lnTo>
                  <a:lnTo>
                    <a:pt x="937663" y="113740"/>
                  </a:lnTo>
                  <a:lnTo>
                    <a:pt x="900035" y="88321"/>
                  </a:lnTo>
                  <a:lnTo>
                    <a:pt x="860421" y="65799"/>
                  </a:lnTo>
                  <a:lnTo>
                    <a:pt x="818971" y="46326"/>
                  </a:lnTo>
                  <a:lnTo>
                    <a:pt x="775838" y="30053"/>
                  </a:lnTo>
                  <a:lnTo>
                    <a:pt x="731173" y="17132"/>
                  </a:lnTo>
                  <a:lnTo>
                    <a:pt x="685129" y="7715"/>
                  </a:lnTo>
                  <a:lnTo>
                    <a:pt x="637856" y="1954"/>
                  </a:lnTo>
                  <a:lnTo>
                    <a:pt x="589508" y="0"/>
                  </a:lnTo>
                </a:path>
              </a:pathLst>
            </a:custGeom>
            <a:ln w="152399">
              <a:solidFill>
                <a:srgbClr val="00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93453" y="5484529"/>
              <a:ext cx="737401" cy="7374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917" rIns="0" bIns="0" rtlCol="0">
            <a:spAutoFit/>
          </a:bodyPr>
          <a:lstStyle/>
          <a:p>
            <a:pPr marL="476697" marR="3387">
              <a:lnSpc>
                <a:spcPts val="3100"/>
              </a:lnSpc>
              <a:spcBef>
                <a:spcPts val="387"/>
              </a:spcBef>
            </a:pPr>
            <a:r>
              <a:rPr spc="323" dirty="0"/>
              <a:t>Microempreendedores</a:t>
            </a:r>
            <a:r>
              <a:rPr spc="150" dirty="0"/>
              <a:t> </a:t>
            </a:r>
            <a:r>
              <a:rPr spc="273" dirty="0"/>
              <a:t>individuais</a:t>
            </a:r>
            <a:r>
              <a:rPr spc="150" dirty="0"/>
              <a:t> </a:t>
            </a:r>
            <a:r>
              <a:rPr spc="343" dirty="0"/>
              <a:t>no</a:t>
            </a:r>
            <a:r>
              <a:rPr spc="153" dirty="0"/>
              <a:t> </a:t>
            </a:r>
            <a:r>
              <a:rPr spc="263" dirty="0"/>
              <a:t>Brasil</a:t>
            </a:r>
            <a:r>
              <a:rPr spc="150" dirty="0"/>
              <a:t> </a:t>
            </a:r>
            <a:r>
              <a:rPr spc="323" dirty="0"/>
              <a:t>e</a:t>
            </a:r>
            <a:r>
              <a:rPr spc="150" dirty="0"/>
              <a:t> </a:t>
            </a:r>
            <a:r>
              <a:rPr spc="283" dirty="0"/>
              <a:t>o</a:t>
            </a:r>
            <a:r>
              <a:rPr spc="153" dirty="0"/>
              <a:t> </a:t>
            </a:r>
            <a:r>
              <a:rPr spc="327" dirty="0"/>
              <a:t>acesso </a:t>
            </a:r>
            <a:r>
              <a:rPr spc="313" dirty="0"/>
              <a:t>às</a:t>
            </a:r>
            <a:r>
              <a:rPr spc="147" dirty="0"/>
              <a:t> </a:t>
            </a:r>
            <a:r>
              <a:rPr spc="310" dirty="0"/>
              <a:t>contratações</a:t>
            </a:r>
            <a:r>
              <a:rPr spc="150" dirty="0"/>
              <a:t> </a:t>
            </a:r>
            <a:r>
              <a:rPr spc="310" dirty="0"/>
              <a:t>públicas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30361" y="3536343"/>
            <a:ext cx="1747520" cy="1454997"/>
          </a:xfrm>
          <a:prstGeom prst="rect">
            <a:avLst/>
          </a:prstGeom>
        </p:spPr>
        <p:txBody>
          <a:bodyPr vert="horz" wrap="square" lIns="0" tIns="69426" rIns="0" bIns="0" rtlCol="0">
            <a:spAutoFit/>
          </a:bodyPr>
          <a:lstStyle/>
          <a:p>
            <a:pPr marL="202363" marR="132510" indent="-194320">
              <a:lnSpc>
                <a:spcPts val="2413"/>
              </a:lnSpc>
              <a:spcBef>
                <a:spcPts val="546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r>
              <a:rPr sz="240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67" dirty="0">
                <a:solidFill>
                  <a:srgbClr val="FFFFFF"/>
                </a:solidFill>
                <a:latin typeface="Calibri"/>
                <a:cs typeface="Calibri"/>
              </a:rPr>
              <a:t>milhões </a:t>
            </a:r>
            <a:r>
              <a:rPr sz="2400" spc="313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spc="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43" dirty="0">
                <a:solidFill>
                  <a:srgbClr val="FFFFFF"/>
                </a:solidFill>
                <a:latin typeface="Calibri"/>
                <a:cs typeface="Calibri"/>
              </a:rPr>
              <a:t>MEIs</a:t>
            </a:r>
            <a:endParaRPr sz="2400">
              <a:latin typeface="Calibri"/>
              <a:cs typeface="Calibri"/>
            </a:endParaRPr>
          </a:p>
          <a:p>
            <a:pPr marL="348844" marR="3387" indent="-288304">
              <a:lnSpc>
                <a:spcPts val="2000"/>
              </a:lnSpc>
              <a:spcBef>
                <a:spcPts val="2013"/>
              </a:spcBef>
            </a:pPr>
            <a:r>
              <a:rPr sz="2000" spc="357" dirty="0">
                <a:latin typeface="Calibri"/>
                <a:cs typeface="Calibri"/>
              </a:rPr>
              <a:t>em</a:t>
            </a:r>
            <a:r>
              <a:rPr sz="2000" spc="73" dirty="0">
                <a:latin typeface="Calibri"/>
                <a:cs typeface="Calibri"/>
              </a:rPr>
              <a:t> </a:t>
            </a:r>
            <a:r>
              <a:rPr sz="2000" spc="203" dirty="0">
                <a:latin typeface="Calibri"/>
                <a:cs typeface="Calibri"/>
              </a:rPr>
              <a:t>operação </a:t>
            </a:r>
            <a:r>
              <a:rPr sz="2000" spc="240" dirty="0">
                <a:latin typeface="Calibri"/>
                <a:cs typeface="Calibri"/>
              </a:rPr>
              <a:t>no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169" dirty="0">
                <a:latin typeface="Calibri"/>
                <a:cs typeface="Calibri"/>
              </a:rPr>
              <a:t>Brasil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55993" y="3536343"/>
            <a:ext cx="1974850" cy="1924473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51226" algn="ctr">
              <a:lnSpc>
                <a:spcPts val="2647"/>
              </a:lnSpc>
              <a:spcBef>
                <a:spcPts val="76"/>
              </a:spcBef>
            </a:pPr>
            <a:r>
              <a:rPr sz="2400" spc="283" dirty="0">
                <a:solidFill>
                  <a:srgbClr val="FFFFFF"/>
                </a:solidFill>
                <a:latin typeface="Calibri"/>
                <a:cs typeface="Calibri"/>
              </a:rPr>
              <a:t>70</a:t>
            </a:r>
            <a:r>
              <a:rPr sz="2400" spc="9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70" dirty="0">
                <a:solidFill>
                  <a:srgbClr val="FFFFFF"/>
                </a:solidFill>
                <a:latin typeface="Calibri"/>
                <a:cs typeface="Calibri"/>
              </a:rPr>
              <a:t>mil</a:t>
            </a:r>
            <a:r>
              <a:rPr sz="2400" spc="9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43" dirty="0">
                <a:solidFill>
                  <a:srgbClr val="FFFFFF"/>
                </a:solidFill>
                <a:latin typeface="Calibri"/>
                <a:cs typeface="Calibri"/>
              </a:rPr>
              <a:t>MEIs</a:t>
            </a:r>
            <a:endParaRPr sz="2400">
              <a:latin typeface="Calibri"/>
              <a:cs typeface="Calibri"/>
            </a:endParaRPr>
          </a:p>
          <a:p>
            <a:pPr marL="50803" algn="ctr">
              <a:lnSpc>
                <a:spcPts val="2647"/>
              </a:lnSpc>
            </a:pPr>
            <a:r>
              <a:rPr sz="2400" spc="169" dirty="0">
                <a:solidFill>
                  <a:srgbClr val="FFFFFF"/>
                </a:solidFill>
                <a:latin typeface="Calibri"/>
                <a:cs typeface="Calibri"/>
              </a:rPr>
              <a:t>(0,4%)</a:t>
            </a:r>
            <a:endParaRPr sz="2400">
              <a:latin typeface="Calibri"/>
              <a:cs typeface="Calibri"/>
            </a:endParaRPr>
          </a:p>
          <a:p>
            <a:pPr marL="8467" marR="3387" algn="ctr">
              <a:lnSpc>
                <a:spcPts val="1927"/>
              </a:lnSpc>
              <a:spcBef>
                <a:spcPts val="2007"/>
              </a:spcBef>
            </a:pPr>
            <a:r>
              <a:rPr sz="1933" b="1" spc="237" dirty="0">
                <a:latin typeface="Calibri"/>
                <a:cs typeface="Calibri"/>
              </a:rPr>
              <a:t>cadastrados</a:t>
            </a:r>
            <a:r>
              <a:rPr sz="1933" b="1" spc="107" dirty="0">
                <a:latin typeface="Calibri"/>
                <a:cs typeface="Calibri"/>
              </a:rPr>
              <a:t> </a:t>
            </a:r>
            <a:r>
              <a:rPr sz="1933" b="1" spc="240" dirty="0">
                <a:latin typeface="Calibri"/>
                <a:cs typeface="Calibri"/>
              </a:rPr>
              <a:t>na </a:t>
            </a:r>
            <a:r>
              <a:rPr sz="1933" b="1" spc="247" dirty="0">
                <a:latin typeface="Calibri"/>
                <a:cs typeface="Calibri"/>
              </a:rPr>
              <a:t>base</a:t>
            </a:r>
            <a:r>
              <a:rPr sz="1933" b="1" spc="110" dirty="0">
                <a:latin typeface="Calibri"/>
                <a:cs typeface="Calibri"/>
              </a:rPr>
              <a:t> </a:t>
            </a:r>
            <a:r>
              <a:rPr sz="1933" b="1" spc="247" dirty="0">
                <a:latin typeface="Calibri"/>
                <a:cs typeface="Calibri"/>
              </a:rPr>
              <a:t>de </a:t>
            </a:r>
            <a:r>
              <a:rPr sz="1933" b="1" spc="217" dirty="0">
                <a:latin typeface="Calibri"/>
                <a:cs typeface="Calibri"/>
              </a:rPr>
              <a:t>fornecedores </a:t>
            </a:r>
            <a:r>
              <a:rPr sz="1933" b="1" spc="257" dirty="0">
                <a:latin typeface="Calibri"/>
                <a:cs typeface="Calibri"/>
              </a:rPr>
              <a:t>do</a:t>
            </a:r>
            <a:r>
              <a:rPr sz="1933" b="1" spc="107" dirty="0">
                <a:latin typeface="Calibri"/>
                <a:cs typeface="Calibri"/>
              </a:rPr>
              <a:t> </a:t>
            </a:r>
            <a:r>
              <a:rPr sz="1933" b="1" spc="240" dirty="0">
                <a:latin typeface="Calibri"/>
                <a:cs typeface="Calibri"/>
              </a:rPr>
              <a:t>governo</a:t>
            </a:r>
            <a:endParaRPr sz="193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63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6338" y="324360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3120" y="324360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19929" y="324360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6711" y="324360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53520" y="324360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70302" y="324360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86338" y="3356967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03120" y="3356967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19929" y="3356967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36711" y="3356967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53520" y="3356967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0302" y="3356967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86338" y="3470332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03120" y="3470332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19929" y="3470332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36711" y="3470332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53520" y="3470332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70302" y="3470332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86338" y="358369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03120" y="358369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19929" y="358369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36711" y="358369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53520" y="358369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70302" y="3583691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23054" y="192245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39836" y="192245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56646" y="192245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73428" y="192245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90237" y="192245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07019" y="192245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23054" y="203582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39836" y="203582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56646" y="203582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73428" y="203582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90237" y="203582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07019" y="203582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23054" y="214919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39836" y="214919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56646" y="214919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73428" y="214919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90237" y="214919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07019" y="214919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23054" y="226255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39836" y="226255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56646" y="226255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73428" y="226255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90237" y="226255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07019" y="2262550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5800" y="6183208"/>
            <a:ext cx="10820400" cy="0"/>
          </a:xfrm>
          <a:custGeom>
            <a:avLst/>
            <a:gdLst/>
            <a:ahLst/>
            <a:cxnLst/>
            <a:rect l="l" t="t" r="r" b="b"/>
            <a:pathLst>
              <a:path w="16230600">
                <a:moveTo>
                  <a:pt x="0" y="0"/>
                </a:moveTo>
                <a:lnTo>
                  <a:pt x="16230598" y="0"/>
                </a:lnTo>
              </a:path>
            </a:pathLst>
          </a:custGeom>
          <a:ln w="9524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" y="5922151"/>
            <a:ext cx="335369" cy="935848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251665" y="5860916"/>
            <a:ext cx="18627" cy="19050"/>
          </a:xfrm>
          <a:custGeom>
            <a:avLst/>
            <a:gdLst/>
            <a:ahLst/>
            <a:cxnLst/>
            <a:rect l="l" t="t" r="r" b="b"/>
            <a:pathLst>
              <a:path w="27939" h="28575">
                <a:moveTo>
                  <a:pt x="6611" y="28140"/>
                </a:moveTo>
                <a:lnTo>
                  <a:pt x="0" y="21419"/>
                </a:lnTo>
                <a:lnTo>
                  <a:pt x="437" y="6502"/>
                </a:lnTo>
                <a:lnTo>
                  <a:pt x="6557" y="327"/>
                </a:lnTo>
                <a:lnTo>
                  <a:pt x="21201" y="0"/>
                </a:lnTo>
                <a:lnTo>
                  <a:pt x="27812" y="6775"/>
                </a:lnTo>
                <a:lnTo>
                  <a:pt x="27594" y="14480"/>
                </a:lnTo>
                <a:lnTo>
                  <a:pt x="27430" y="21692"/>
                </a:lnTo>
                <a:lnTo>
                  <a:pt x="21310" y="27867"/>
                </a:lnTo>
                <a:lnTo>
                  <a:pt x="6611" y="28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2718" y="5860916"/>
            <a:ext cx="18627" cy="19050"/>
          </a:xfrm>
          <a:custGeom>
            <a:avLst/>
            <a:gdLst/>
            <a:ahLst/>
            <a:cxnLst/>
            <a:rect l="l" t="t" r="r" b="b"/>
            <a:pathLst>
              <a:path w="27940" h="28575">
                <a:moveTo>
                  <a:pt x="21146" y="28304"/>
                </a:moveTo>
                <a:lnTo>
                  <a:pt x="6666" y="27812"/>
                </a:lnTo>
                <a:lnTo>
                  <a:pt x="546" y="21692"/>
                </a:lnTo>
                <a:lnTo>
                  <a:pt x="0" y="7158"/>
                </a:lnTo>
                <a:lnTo>
                  <a:pt x="6392" y="273"/>
                </a:lnTo>
                <a:lnTo>
                  <a:pt x="21310" y="0"/>
                </a:lnTo>
                <a:lnTo>
                  <a:pt x="27921" y="6611"/>
                </a:lnTo>
                <a:lnTo>
                  <a:pt x="27867" y="14206"/>
                </a:lnTo>
                <a:lnTo>
                  <a:pt x="27867" y="21802"/>
                </a:lnTo>
                <a:lnTo>
                  <a:pt x="21146" y="28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2937" y="5799135"/>
            <a:ext cx="18627" cy="18203"/>
          </a:xfrm>
          <a:custGeom>
            <a:avLst/>
            <a:gdLst/>
            <a:ahLst/>
            <a:cxnLst/>
            <a:rect l="l" t="t" r="r" b="b"/>
            <a:pathLst>
              <a:path w="27940" h="27304">
                <a:moveTo>
                  <a:pt x="20982" y="26993"/>
                </a:moveTo>
                <a:lnTo>
                  <a:pt x="5682" y="26883"/>
                </a:lnTo>
                <a:lnTo>
                  <a:pt x="0" y="20599"/>
                </a:lnTo>
                <a:lnTo>
                  <a:pt x="1147" y="5190"/>
                </a:lnTo>
                <a:lnTo>
                  <a:pt x="7212" y="0"/>
                </a:lnTo>
                <a:lnTo>
                  <a:pt x="21747" y="874"/>
                </a:lnTo>
                <a:lnTo>
                  <a:pt x="27484" y="7103"/>
                </a:lnTo>
                <a:lnTo>
                  <a:pt x="27211" y="14206"/>
                </a:lnTo>
                <a:lnTo>
                  <a:pt x="26993" y="21310"/>
                </a:lnTo>
                <a:lnTo>
                  <a:pt x="20982" y="26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9847" y="5861316"/>
            <a:ext cx="18203" cy="18627"/>
          </a:xfrm>
          <a:custGeom>
            <a:avLst/>
            <a:gdLst/>
            <a:ahLst/>
            <a:cxnLst/>
            <a:rect l="l" t="t" r="r" b="b"/>
            <a:pathLst>
              <a:path w="27304" h="27940">
                <a:moveTo>
                  <a:pt x="6939" y="27484"/>
                </a:moveTo>
                <a:lnTo>
                  <a:pt x="0" y="20764"/>
                </a:lnTo>
                <a:lnTo>
                  <a:pt x="218" y="6229"/>
                </a:lnTo>
                <a:lnTo>
                  <a:pt x="6392" y="109"/>
                </a:lnTo>
                <a:lnTo>
                  <a:pt x="20654" y="0"/>
                </a:lnTo>
                <a:lnTo>
                  <a:pt x="26610" y="5791"/>
                </a:lnTo>
                <a:lnTo>
                  <a:pt x="26774" y="13114"/>
                </a:lnTo>
                <a:lnTo>
                  <a:pt x="27047" y="20381"/>
                </a:lnTo>
                <a:lnTo>
                  <a:pt x="21419" y="26665"/>
                </a:lnTo>
                <a:lnTo>
                  <a:pt x="6939" y="274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2211" y="5799425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5573" y="26501"/>
                </a:moveTo>
                <a:lnTo>
                  <a:pt x="54" y="21037"/>
                </a:lnTo>
                <a:lnTo>
                  <a:pt x="0" y="13332"/>
                </a:lnTo>
                <a:lnTo>
                  <a:pt x="0" y="5737"/>
                </a:lnTo>
                <a:lnTo>
                  <a:pt x="5518" y="0"/>
                </a:lnTo>
                <a:lnTo>
                  <a:pt x="20217" y="0"/>
                </a:lnTo>
                <a:lnTo>
                  <a:pt x="26392" y="6010"/>
                </a:lnTo>
                <a:lnTo>
                  <a:pt x="26446" y="13168"/>
                </a:lnTo>
                <a:lnTo>
                  <a:pt x="26556" y="20381"/>
                </a:lnTo>
                <a:lnTo>
                  <a:pt x="20600" y="26392"/>
                </a:lnTo>
                <a:lnTo>
                  <a:pt x="5573" y="26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7919" y="5861207"/>
            <a:ext cx="18203" cy="18627"/>
          </a:xfrm>
          <a:custGeom>
            <a:avLst/>
            <a:gdLst/>
            <a:ahLst/>
            <a:cxnLst/>
            <a:rect l="l" t="t" r="r" b="b"/>
            <a:pathLst>
              <a:path w="27304" h="27940">
                <a:moveTo>
                  <a:pt x="6884" y="27539"/>
                </a:moveTo>
                <a:lnTo>
                  <a:pt x="655" y="21747"/>
                </a:lnTo>
                <a:lnTo>
                  <a:pt x="0" y="6830"/>
                </a:lnTo>
                <a:lnTo>
                  <a:pt x="5518" y="655"/>
                </a:lnTo>
                <a:lnTo>
                  <a:pt x="19889" y="0"/>
                </a:lnTo>
                <a:lnTo>
                  <a:pt x="26446" y="5955"/>
                </a:lnTo>
                <a:lnTo>
                  <a:pt x="26829" y="13059"/>
                </a:lnTo>
                <a:lnTo>
                  <a:pt x="27211" y="20108"/>
                </a:lnTo>
                <a:lnTo>
                  <a:pt x="21255" y="26665"/>
                </a:lnTo>
                <a:lnTo>
                  <a:pt x="6884" y="27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9992" y="57994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818" y="26337"/>
                </a:moveTo>
                <a:lnTo>
                  <a:pt x="6119" y="26337"/>
                </a:lnTo>
                <a:lnTo>
                  <a:pt x="54" y="20326"/>
                </a:lnTo>
                <a:lnTo>
                  <a:pt x="0" y="13223"/>
                </a:lnTo>
                <a:lnTo>
                  <a:pt x="0" y="6174"/>
                </a:lnTo>
                <a:lnTo>
                  <a:pt x="6174" y="54"/>
                </a:lnTo>
                <a:lnTo>
                  <a:pt x="13277" y="0"/>
                </a:lnTo>
                <a:lnTo>
                  <a:pt x="20709" y="0"/>
                </a:lnTo>
                <a:lnTo>
                  <a:pt x="26282" y="5628"/>
                </a:lnTo>
                <a:lnTo>
                  <a:pt x="26337" y="13168"/>
                </a:lnTo>
                <a:lnTo>
                  <a:pt x="26337" y="20709"/>
                </a:lnTo>
                <a:lnTo>
                  <a:pt x="20818" y="263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7956" y="5799280"/>
            <a:ext cx="18203" cy="17780"/>
          </a:xfrm>
          <a:custGeom>
            <a:avLst/>
            <a:gdLst/>
            <a:ahLst/>
            <a:cxnLst/>
            <a:rect l="l" t="t" r="r" b="b"/>
            <a:pathLst>
              <a:path w="27304" h="26670">
                <a:moveTo>
                  <a:pt x="6775" y="26555"/>
                </a:moveTo>
                <a:lnTo>
                  <a:pt x="1147" y="21474"/>
                </a:lnTo>
                <a:lnTo>
                  <a:pt x="0" y="7267"/>
                </a:lnTo>
                <a:lnTo>
                  <a:pt x="5354" y="928"/>
                </a:lnTo>
                <a:lnTo>
                  <a:pt x="19507" y="0"/>
                </a:lnTo>
                <a:lnTo>
                  <a:pt x="26228" y="6010"/>
                </a:lnTo>
                <a:lnTo>
                  <a:pt x="26501" y="12950"/>
                </a:lnTo>
                <a:lnTo>
                  <a:pt x="26883" y="19944"/>
                </a:lnTo>
                <a:lnTo>
                  <a:pt x="20763" y="26337"/>
                </a:lnTo>
                <a:lnTo>
                  <a:pt x="6775" y="26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5991" y="5799462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7158" y="26665"/>
                </a:moveTo>
                <a:lnTo>
                  <a:pt x="437" y="20654"/>
                </a:lnTo>
                <a:lnTo>
                  <a:pt x="0" y="6557"/>
                </a:lnTo>
                <a:lnTo>
                  <a:pt x="6557" y="0"/>
                </a:lnTo>
                <a:lnTo>
                  <a:pt x="20326" y="327"/>
                </a:lnTo>
                <a:lnTo>
                  <a:pt x="25845" y="5955"/>
                </a:lnTo>
                <a:lnTo>
                  <a:pt x="26009" y="12840"/>
                </a:lnTo>
                <a:lnTo>
                  <a:pt x="26173" y="19835"/>
                </a:lnTo>
                <a:lnTo>
                  <a:pt x="21091" y="25572"/>
                </a:lnTo>
                <a:lnTo>
                  <a:pt x="7158" y="26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5845" y="5861571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490" y="26501"/>
                </a:moveTo>
                <a:lnTo>
                  <a:pt x="6229" y="26391"/>
                </a:lnTo>
                <a:lnTo>
                  <a:pt x="0" y="20053"/>
                </a:lnTo>
                <a:lnTo>
                  <a:pt x="54" y="13114"/>
                </a:lnTo>
                <a:lnTo>
                  <a:pt x="54" y="6065"/>
                </a:lnTo>
                <a:lnTo>
                  <a:pt x="6338" y="0"/>
                </a:lnTo>
                <a:lnTo>
                  <a:pt x="13441" y="54"/>
                </a:lnTo>
                <a:lnTo>
                  <a:pt x="20818" y="0"/>
                </a:lnTo>
                <a:lnTo>
                  <a:pt x="26501" y="5846"/>
                </a:lnTo>
                <a:lnTo>
                  <a:pt x="26391" y="20599"/>
                </a:lnTo>
                <a:lnTo>
                  <a:pt x="20490" y="26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3446" y="5737425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053" y="26446"/>
                </a:moveTo>
                <a:lnTo>
                  <a:pt x="5846" y="26446"/>
                </a:lnTo>
                <a:lnTo>
                  <a:pt x="0" y="20490"/>
                </a:lnTo>
                <a:lnTo>
                  <a:pt x="0" y="5792"/>
                </a:lnTo>
                <a:lnTo>
                  <a:pt x="5792" y="0"/>
                </a:lnTo>
                <a:lnTo>
                  <a:pt x="13114" y="54"/>
                </a:lnTo>
                <a:lnTo>
                  <a:pt x="20272" y="0"/>
                </a:lnTo>
                <a:lnTo>
                  <a:pt x="26392" y="6174"/>
                </a:lnTo>
                <a:lnTo>
                  <a:pt x="26392" y="20162"/>
                </a:lnTo>
                <a:lnTo>
                  <a:pt x="20053" y="264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83" y="5861717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2" y="26173"/>
                </a:moveTo>
                <a:lnTo>
                  <a:pt x="6283" y="25572"/>
                </a:lnTo>
                <a:lnTo>
                  <a:pt x="655" y="19998"/>
                </a:lnTo>
                <a:lnTo>
                  <a:pt x="0" y="6283"/>
                </a:lnTo>
                <a:lnTo>
                  <a:pt x="5901" y="218"/>
                </a:lnTo>
                <a:lnTo>
                  <a:pt x="20818" y="0"/>
                </a:lnTo>
                <a:lnTo>
                  <a:pt x="26391" y="5518"/>
                </a:lnTo>
                <a:lnTo>
                  <a:pt x="26282" y="13114"/>
                </a:lnTo>
                <a:lnTo>
                  <a:pt x="26173" y="20490"/>
                </a:lnTo>
                <a:lnTo>
                  <a:pt x="20272" y="261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2321" y="5737461"/>
            <a:ext cx="17780" cy="1778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8960" y="26610"/>
                </a:moveTo>
                <a:lnTo>
                  <a:pt x="4972" y="25353"/>
                </a:lnTo>
                <a:lnTo>
                  <a:pt x="0" y="19780"/>
                </a:lnTo>
                <a:lnTo>
                  <a:pt x="218" y="5409"/>
                </a:lnTo>
                <a:lnTo>
                  <a:pt x="6010" y="0"/>
                </a:lnTo>
                <a:lnTo>
                  <a:pt x="13551" y="327"/>
                </a:lnTo>
                <a:lnTo>
                  <a:pt x="20873" y="655"/>
                </a:lnTo>
                <a:lnTo>
                  <a:pt x="26610" y="6884"/>
                </a:lnTo>
                <a:lnTo>
                  <a:pt x="25517" y="21091"/>
                </a:lnTo>
                <a:lnTo>
                  <a:pt x="18960" y="266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9992" y="5737607"/>
            <a:ext cx="17780" cy="17356"/>
          </a:xfrm>
          <a:custGeom>
            <a:avLst/>
            <a:gdLst/>
            <a:ahLst/>
            <a:cxnLst/>
            <a:rect l="l" t="t" r="r" b="b"/>
            <a:pathLst>
              <a:path w="26670" h="26034">
                <a:moveTo>
                  <a:pt x="6392" y="25900"/>
                </a:moveTo>
                <a:lnTo>
                  <a:pt x="0" y="19616"/>
                </a:lnTo>
                <a:lnTo>
                  <a:pt x="163" y="12567"/>
                </a:lnTo>
                <a:lnTo>
                  <a:pt x="382" y="5901"/>
                </a:lnTo>
                <a:lnTo>
                  <a:pt x="6010" y="382"/>
                </a:lnTo>
                <a:lnTo>
                  <a:pt x="12950" y="218"/>
                </a:lnTo>
                <a:lnTo>
                  <a:pt x="20162" y="0"/>
                </a:lnTo>
                <a:lnTo>
                  <a:pt x="25572" y="4863"/>
                </a:lnTo>
                <a:lnTo>
                  <a:pt x="26610" y="19397"/>
                </a:lnTo>
                <a:lnTo>
                  <a:pt x="21036" y="25572"/>
                </a:lnTo>
                <a:lnTo>
                  <a:pt x="6392" y="25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3592" y="5676299"/>
            <a:ext cx="17356" cy="17780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19288" y="26227"/>
                </a:moveTo>
                <a:lnTo>
                  <a:pt x="5300" y="25572"/>
                </a:lnTo>
                <a:lnTo>
                  <a:pt x="0" y="19944"/>
                </a:lnTo>
                <a:lnTo>
                  <a:pt x="54" y="13004"/>
                </a:lnTo>
                <a:lnTo>
                  <a:pt x="54" y="5955"/>
                </a:lnTo>
                <a:lnTo>
                  <a:pt x="5245" y="601"/>
                </a:lnTo>
                <a:lnTo>
                  <a:pt x="12239" y="273"/>
                </a:lnTo>
                <a:lnTo>
                  <a:pt x="19616" y="0"/>
                </a:lnTo>
                <a:lnTo>
                  <a:pt x="25955" y="5901"/>
                </a:lnTo>
                <a:lnTo>
                  <a:pt x="25900" y="13059"/>
                </a:lnTo>
                <a:lnTo>
                  <a:pt x="25900" y="20108"/>
                </a:lnTo>
                <a:lnTo>
                  <a:pt x="19288" y="262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193" y="5799571"/>
            <a:ext cx="17356" cy="17780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6939" y="26337"/>
                </a:moveTo>
                <a:lnTo>
                  <a:pt x="218" y="20217"/>
                </a:lnTo>
                <a:lnTo>
                  <a:pt x="0" y="6611"/>
                </a:lnTo>
                <a:lnTo>
                  <a:pt x="5791" y="491"/>
                </a:lnTo>
                <a:lnTo>
                  <a:pt x="12239" y="218"/>
                </a:lnTo>
                <a:lnTo>
                  <a:pt x="18796" y="0"/>
                </a:lnTo>
                <a:lnTo>
                  <a:pt x="24807" y="5518"/>
                </a:lnTo>
                <a:lnTo>
                  <a:pt x="25681" y="18906"/>
                </a:lnTo>
                <a:lnTo>
                  <a:pt x="20545" y="24971"/>
                </a:lnTo>
                <a:lnTo>
                  <a:pt x="6939" y="263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3629" y="5614262"/>
            <a:ext cx="17356" cy="17356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8687" y="26009"/>
                </a:moveTo>
                <a:lnTo>
                  <a:pt x="12185" y="25627"/>
                </a:lnTo>
                <a:lnTo>
                  <a:pt x="5464" y="25299"/>
                </a:lnTo>
                <a:lnTo>
                  <a:pt x="0" y="19179"/>
                </a:lnTo>
                <a:lnTo>
                  <a:pt x="327" y="12403"/>
                </a:lnTo>
                <a:lnTo>
                  <a:pt x="600" y="5682"/>
                </a:lnTo>
                <a:lnTo>
                  <a:pt x="6721" y="0"/>
                </a:lnTo>
                <a:lnTo>
                  <a:pt x="19944" y="655"/>
                </a:lnTo>
                <a:lnTo>
                  <a:pt x="25627" y="6884"/>
                </a:lnTo>
                <a:lnTo>
                  <a:pt x="25299" y="13551"/>
                </a:lnTo>
                <a:lnTo>
                  <a:pt x="24916" y="20217"/>
                </a:lnTo>
                <a:lnTo>
                  <a:pt x="18687" y="26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52320" y="5676700"/>
            <a:ext cx="17356" cy="16933"/>
          </a:xfrm>
          <a:custGeom>
            <a:avLst/>
            <a:gdLst/>
            <a:ahLst/>
            <a:cxnLst/>
            <a:rect l="l" t="t" r="r" b="b"/>
            <a:pathLst>
              <a:path w="26035" h="25400">
                <a:moveTo>
                  <a:pt x="6557" y="25025"/>
                </a:moveTo>
                <a:lnTo>
                  <a:pt x="983" y="20162"/>
                </a:lnTo>
                <a:lnTo>
                  <a:pt x="0" y="5846"/>
                </a:lnTo>
                <a:lnTo>
                  <a:pt x="5518" y="0"/>
                </a:lnTo>
                <a:lnTo>
                  <a:pt x="13004" y="54"/>
                </a:lnTo>
                <a:lnTo>
                  <a:pt x="19889" y="54"/>
                </a:lnTo>
                <a:lnTo>
                  <a:pt x="25463" y="5409"/>
                </a:lnTo>
                <a:lnTo>
                  <a:pt x="25627" y="12185"/>
                </a:lnTo>
                <a:lnTo>
                  <a:pt x="25790" y="18906"/>
                </a:lnTo>
                <a:lnTo>
                  <a:pt x="20381" y="24479"/>
                </a:lnTo>
                <a:lnTo>
                  <a:pt x="6557" y="25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8247" y="5737935"/>
            <a:ext cx="17356" cy="16933"/>
          </a:xfrm>
          <a:custGeom>
            <a:avLst/>
            <a:gdLst/>
            <a:ahLst/>
            <a:cxnLst/>
            <a:rect l="l" t="t" r="r" b="b"/>
            <a:pathLst>
              <a:path w="26035" h="25400">
                <a:moveTo>
                  <a:pt x="6502" y="25025"/>
                </a:moveTo>
                <a:lnTo>
                  <a:pt x="928" y="20162"/>
                </a:lnTo>
                <a:lnTo>
                  <a:pt x="0" y="5846"/>
                </a:lnTo>
                <a:lnTo>
                  <a:pt x="5573" y="0"/>
                </a:lnTo>
                <a:lnTo>
                  <a:pt x="19944" y="163"/>
                </a:lnTo>
                <a:lnTo>
                  <a:pt x="25462" y="5518"/>
                </a:lnTo>
                <a:lnTo>
                  <a:pt x="25626" y="12239"/>
                </a:lnTo>
                <a:lnTo>
                  <a:pt x="25736" y="18906"/>
                </a:lnTo>
                <a:lnTo>
                  <a:pt x="20381" y="24479"/>
                </a:lnTo>
                <a:lnTo>
                  <a:pt x="6502" y="250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2648" y="5614481"/>
            <a:ext cx="16933" cy="16933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8687" y="25353"/>
                </a:moveTo>
                <a:lnTo>
                  <a:pt x="5628" y="25025"/>
                </a:lnTo>
                <a:lnTo>
                  <a:pt x="0" y="19015"/>
                </a:lnTo>
                <a:lnTo>
                  <a:pt x="327" y="5792"/>
                </a:lnTo>
                <a:lnTo>
                  <a:pt x="6283" y="0"/>
                </a:lnTo>
                <a:lnTo>
                  <a:pt x="19452" y="327"/>
                </a:lnTo>
                <a:lnTo>
                  <a:pt x="24971" y="6229"/>
                </a:lnTo>
                <a:lnTo>
                  <a:pt x="24807" y="13004"/>
                </a:lnTo>
                <a:lnTo>
                  <a:pt x="24588" y="19616"/>
                </a:lnTo>
                <a:lnTo>
                  <a:pt x="18687" y="253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0539" y="5676773"/>
            <a:ext cx="16933" cy="16510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19616" y="24534"/>
                </a:moveTo>
                <a:lnTo>
                  <a:pt x="5571" y="24534"/>
                </a:lnTo>
                <a:lnTo>
                  <a:pt x="0" y="19124"/>
                </a:lnTo>
                <a:lnTo>
                  <a:pt x="0" y="5518"/>
                </a:lnTo>
                <a:lnTo>
                  <a:pt x="5629" y="0"/>
                </a:lnTo>
                <a:lnTo>
                  <a:pt x="19507" y="0"/>
                </a:lnTo>
                <a:lnTo>
                  <a:pt x="24971" y="5354"/>
                </a:lnTo>
                <a:lnTo>
                  <a:pt x="25025" y="19124"/>
                </a:lnTo>
                <a:lnTo>
                  <a:pt x="19616" y="245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6392" y="5737899"/>
            <a:ext cx="16933" cy="16510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19561" y="24752"/>
                </a:moveTo>
                <a:lnTo>
                  <a:pt x="12458" y="24643"/>
                </a:lnTo>
                <a:lnTo>
                  <a:pt x="5464" y="24589"/>
                </a:lnTo>
                <a:lnTo>
                  <a:pt x="0" y="19070"/>
                </a:lnTo>
                <a:lnTo>
                  <a:pt x="327" y="5354"/>
                </a:lnTo>
                <a:lnTo>
                  <a:pt x="6010" y="0"/>
                </a:lnTo>
                <a:lnTo>
                  <a:pt x="19944" y="218"/>
                </a:lnTo>
                <a:lnTo>
                  <a:pt x="25244" y="5682"/>
                </a:lnTo>
                <a:lnTo>
                  <a:pt x="25026" y="19561"/>
                </a:lnTo>
                <a:lnTo>
                  <a:pt x="19561" y="247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03" y="5737899"/>
            <a:ext cx="16933" cy="16933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124" y="24807"/>
                </a:moveTo>
                <a:lnTo>
                  <a:pt x="5136" y="24370"/>
                </a:lnTo>
                <a:lnTo>
                  <a:pt x="0" y="18906"/>
                </a:lnTo>
                <a:lnTo>
                  <a:pt x="546" y="5191"/>
                </a:lnTo>
                <a:lnTo>
                  <a:pt x="6119" y="0"/>
                </a:lnTo>
                <a:lnTo>
                  <a:pt x="19944" y="546"/>
                </a:lnTo>
                <a:lnTo>
                  <a:pt x="25189" y="6120"/>
                </a:lnTo>
                <a:lnTo>
                  <a:pt x="24916" y="12950"/>
                </a:lnTo>
                <a:lnTo>
                  <a:pt x="24643" y="19725"/>
                </a:lnTo>
                <a:lnTo>
                  <a:pt x="19124" y="24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8612" y="5676809"/>
            <a:ext cx="16933" cy="16510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12458" y="24424"/>
                </a:moveTo>
                <a:lnTo>
                  <a:pt x="5518" y="24424"/>
                </a:lnTo>
                <a:lnTo>
                  <a:pt x="54" y="19179"/>
                </a:lnTo>
                <a:lnTo>
                  <a:pt x="0" y="12349"/>
                </a:lnTo>
                <a:lnTo>
                  <a:pt x="0" y="5573"/>
                </a:lnTo>
                <a:lnTo>
                  <a:pt x="5354" y="109"/>
                </a:lnTo>
                <a:lnTo>
                  <a:pt x="19124" y="0"/>
                </a:lnTo>
                <a:lnTo>
                  <a:pt x="24643" y="5354"/>
                </a:lnTo>
                <a:lnTo>
                  <a:pt x="24698" y="12130"/>
                </a:lnTo>
                <a:lnTo>
                  <a:pt x="24807" y="19015"/>
                </a:lnTo>
                <a:lnTo>
                  <a:pt x="19452" y="24370"/>
                </a:lnTo>
                <a:lnTo>
                  <a:pt x="12458" y="2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8720" y="5614736"/>
            <a:ext cx="16510" cy="16510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7977" y="24752"/>
                </a:moveTo>
                <a:lnTo>
                  <a:pt x="5628" y="24206"/>
                </a:lnTo>
                <a:lnTo>
                  <a:pt x="218" y="18632"/>
                </a:lnTo>
                <a:lnTo>
                  <a:pt x="0" y="5791"/>
                </a:lnTo>
                <a:lnTo>
                  <a:pt x="5955" y="0"/>
                </a:lnTo>
                <a:lnTo>
                  <a:pt x="12676" y="218"/>
                </a:lnTo>
                <a:lnTo>
                  <a:pt x="19561" y="437"/>
                </a:lnTo>
                <a:lnTo>
                  <a:pt x="24643" y="6283"/>
                </a:lnTo>
                <a:lnTo>
                  <a:pt x="23495" y="19780"/>
                </a:lnTo>
                <a:lnTo>
                  <a:pt x="17977" y="247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90940" y="5614408"/>
            <a:ext cx="16510" cy="16933"/>
          </a:xfrm>
          <a:custGeom>
            <a:avLst/>
            <a:gdLst/>
            <a:ahLst/>
            <a:cxnLst/>
            <a:rect l="l" t="t" r="r" b="b"/>
            <a:pathLst>
              <a:path w="24764" h="25400">
                <a:moveTo>
                  <a:pt x="5791" y="25299"/>
                </a:moveTo>
                <a:lnTo>
                  <a:pt x="109" y="19780"/>
                </a:lnTo>
                <a:lnTo>
                  <a:pt x="0" y="6447"/>
                </a:lnTo>
                <a:lnTo>
                  <a:pt x="4589" y="1201"/>
                </a:lnTo>
                <a:lnTo>
                  <a:pt x="17430" y="0"/>
                </a:lnTo>
                <a:lnTo>
                  <a:pt x="23769" y="5464"/>
                </a:lnTo>
                <a:lnTo>
                  <a:pt x="24643" y="18523"/>
                </a:lnTo>
                <a:lnTo>
                  <a:pt x="19069" y="24752"/>
                </a:lnTo>
                <a:lnTo>
                  <a:pt x="12512" y="25080"/>
                </a:lnTo>
                <a:lnTo>
                  <a:pt x="5791" y="25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6720" y="5676590"/>
            <a:ext cx="16510" cy="16933"/>
          </a:xfrm>
          <a:custGeom>
            <a:avLst/>
            <a:gdLst/>
            <a:ahLst/>
            <a:cxnLst/>
            <a:rect l="l" t="t" r="r" b="b"/>
            <a:pathLst>
              <a:path w="24764" h="25400">
                <a:moveTo>
                  <a:pt x="6283" y="25189"/>
                </a:moveTo>
                <a:lnTo>
                  <a:pt x="546" y="20272"/>
                </a:lnTo>
                <a:lnTo>
                  <a:pt x="0" y="6502"/>
                </a:lnTo>
                <a:lnTo>
                  <a:pt x="4589" y="1147"/>
                </a:lnTo>
                <a:lnTo>
                  <a:pt x="17922" y="0"/>
                </a:lnTo>
                <a:lnTo>
                  <a:pt x="24042" y="5190"/>
                </a:lnTo>
                <a:lnTo>
                  <a:pt x="24370" y="12021"/>
                </a:lnTo>
                <a:lnTo>
                  <a:pt x="24698" y="18359"/>
                </a:lnTo>
                <a:lnTo>
                  <a:pt x="19889" y="23878"/>
                </a:lnTo>
                <a:lnTo>
                  <a:pt x="6283" y="25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6684" y="5614882"/>
            <a:ext cx="16933" cy="16510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6338" y="24261"/>
                </a:moveTo>
                <a:lnTo>
                  <a:pt x="1038" y="19452"/>
                </a:lnTo>
                <a:lnTo>
                  <a:pt x="0" y="6010"/>
                </a:lnTo>
                <a:lnTo>
                  <a:pt x="4972" y="382"/>
                </a:lnTo>
                <a:lnTo>
                  <a:pt x="17977" y="0"/>
                </a:lnTo>
                <a:lnTo>
                  <a:pt x="23714" y="5027"/>
                </a:lnTo>
                <a:lnTo>
                  <a:pt x="24862" y="17430"/>
                </a:lnTo>
                <a:lnTo>
                  <a:pt x="19124" y="23823"/>
                </a:lnTo>
                <a:lnTo>
                  <a:pt x="12622" y="24042"/>
                </a:lnTo>
                <a:lnTo>
                  <a:pt x="6338" y="242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13884" y="5552554"/>
            <a:ext cx="16510" cy="16510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5682" y="24479"/>
                </a:moveTo>
                <a:lnTo>
                  <a:pt x="0" y="18851"/>
                </a:lnTo>
                <a:lnTo>
                  <a:pt x="163" y="12130"/>
                </a:lnTo>
                <a:lnTo>
                  <a:pt x="382" y="5354"/>
                </a:lnTo>
                <a:lnTo>
                  <a:pt x="6393" y="0"/>
                </a:lnTo>
                <a:lnTo>
                  <a:pt x="19616" y="983"/>
                </a:lnTo>
                <a:lnTo>
                  <a:pt x="24315" y="6174"/>
                </a:lnTo>
                <a:lnTo>
                  <a:pt x="24151" y="12731"/>
                </a:lnTo>
                <a:lnTo>
                  <a:pt x="24042" y="19343"/>
                </a:lnTo>
                <a:lnTo>
                  <a:pt x="19233" y="24206"/>
                </a:lnTo>
                <a:lnTo>
                  <a:pt x="5682" y="24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2576" y="5552444"/>
            <a:ext cx="16510" cy="16510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124" y="24479"/>
                </a:moveTo>
                <a:lnTo>
                  <a:pt x="5573" y="24479"/>
                </a:lnTo>
                <a:lnTo>
                  <a:pt x="0" y="18742"/>
                </a:lnTo>
                <a:lnTo>
                  <a:pt x="437" y="11966"/>
                </a:lnTo>
                <a:lnTo>
                  <a:pt x="819" y="5191"/>
                </a:lnTo>
                <a:lnTo>
                  <a:pt x="6939" y="0"/>
                </a:lnTo>
                <a:lnTo>
                  <a:pt x="20163" y="1256"/>
                </a:lnTo>
                <a:lnTo>
                  <a:pt x="24698" y="6611"/>
                </a:lnTo>
                <a:lnTo>
                  <a:pt x="24370" y="13168"/>
                </a:lnTo>
                <a:lnTo>
                  <a:pt x="24042" y="19780"/>
                </a:lnTo>
                <a:lnTo>
                  <a:pt x="19124" y="24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94" y="5676991"/>
            <a:ext cx="16510" cy="16087"/>
          </a:xfrm>
          <a:custGeom>
            <a:avLst/>
            <a:gdLst/>
            <a:ahLst/>
            <a:cxnLst/>
            <a:rect l="l" t="t" r="r" b="b"/>
            <a:pathLst>
              <a:path w="24765" h="24129">
                <a:moveTo>
                  <a:pt x="5245" y="23987"/>
                </a:moveTo>
                <a:lnTo>
                  <a:pt x="0" y="18523"/>
                </a:lnTo>
                <a:lnTo>
                  <a:pt x="601" y="4863"/>
                </a:lnTo>
                <a:lnTo>
                  <a:pt x="5628" y="0"/>
                </a:lnTo>
                <a:lnTo>
                  <a:pt x="12130" y="0"/>
                </a:lnTo>
                <a:lnTo>
                  <a:pt x="18960" y="0"/>
                </a:lnTo>
                <a:lnTo>
                  <a:pt x="24588" y="5792"/>
                </a:lnTo>
                <a:lnTo>
                  <a:pt x="23933" y="18796"/>
                </a:lnTo>
                <a:lnTo>
                  <a:pt x="18687" y="23769"/>
                </a:lnTo>
                <a:lnTo>
                  <a:pt x="5245" y="23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90903" y="5552917"/>
            <a:ext cx="16510" cy="16087"/>
          </a:xfrm>
          <a:custGeom>
            <a:avLst/>
            <a:gdLst/>
            <a:ahLst/>
            <a:cxnLst/>
            <a:rect l="l" t="t" r="r" b="b"/>
            <a:pathLst>
              <a:path w="24764" h="24129">
                <a:moveTo>
                  <a:pt x="5191" y="23823"/>
                </a:moveTo>
                <a:lnTo>
                  <a:pt x="0" y="18469"/>
                </a:lnTo>
                <a:lnTo>
                  <a:pt x="546" y="4917"/>
                </a:lnTo>
                <a:lnTo>
                  <a:pt x="5518" y="0"/>
                </a:lnTo>
                <a:lnTo>
                  <a:pt x="11912" y="0"/>
                </a:lnTo>
                <a:lnTo>
                  <a:pt x="18633" y="0"/>
                </a:lnTo>
                <a:lnTo>
                  <a:pt x="24315" y="5792"/>
                </a:lnTo>
                <a:lnTo>
                  <a:pt x="23769" y="18578"/>
                </a:lnTo>
                <a:lnTo>
                  <a:pt x="18469" y="23605"/>
                </a:lnTo>
                <a:lnTo>
                  <a:pt x="5191" y="23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1195" y="5491755"/>
            <a:ext cx="15663" cy="16087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7594" y="23550"/>
                </a:moveTo>
                <a:lnTo>
                  <a:pt x="5027" y="23332"/>
                </a:lnTo>
                <a:lnTo>
                  <a:pt x="0" y="18141"/>
                </a:lnTo>
                <a:lnTo>
                  <a:pt x="218" y="5245"/>
                </a:lnTo>
                <a:lnTo>
                  <a:pt x="5518" y="0"/>
                </a:lnTo>
                <a:lnTo>
                  <a:pt x="17813" y="218"/>
                </a:lnTo>
                <a:lnTo>
                  <a:pt x="23496" y="6065"/>
                </a:lnTo>
                <a:lnTo>
                  <a:pt x="23386" y="12021"/>
                </a:lnTo>
                <a:lnTo>
                  <a:pt x="23277" y="18141"/>
                </a:lnTo>
                <a:lnTo>
                  <a:pt x="17594" y="23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3957" y="5491282"/>
            <a:ext cx="16510" cy="16510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7594" y="24698"/>
                </a:moveTo>
                <a:lnTo>
                  <a:pt x="5136" y="23714"/>
                </a:lnTo>
                <a:lnTo>
                  <a:pt x="0" y="17922"/>
                </a:lnTo>
                <a:lnTo>
                  <a:pt x="765" y="5409"/>
                </a:lnTo>
                <a:lnTo>
                  <a:pt x="7321" y="0"/>
                </a:lnTo>
                <a:lnTo>
                  <a:pt x="19944" y="1748"/>
                </a:lnTo>
                <a:lnTo>
                  <a:pt x="24261" y="7376"/>
                </a:lnTo>
                <a:lnTo>
                  <a:pt x="23659" y="13769"/>
                </a:lnTo>
                <a:lnTo>
                  <a:pt x="23058" y="20162"/>
                </a:lnTo>
                <a:lnTo>
                  <a:pt x="17594" y="246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52903" y="5491646"/>
            <a:ext cx="16087" cy="16087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6392" y="23878"/>
                </a:moveTo>
                <a:lnTo>
                  <a:pt x="655" y="18741"/>
                </a:lnTo>
                <a:lnTo>
                  <a:pt x="0" y="6611"/>
                </a:lnTo>
                <a:lnTo>
                  <a:pt x="5409" y="655"/>
                </a:lnTo>
                <a:lnTo>
                  <a:pt x="17758" y="0"/>
                </a:lnTo>
                <a:lnTo>
                  <a:pt x="23168" y="4972"/>
                </a:lnTo>
                <a:lnTo>
                  <a:pt x="23495" y="11419"/>
                </a:lnTo>
                <a:lnTo>
                  <a:pt x="23823" y="17977"/>
                </a:lnTo>
                <a:lnTo>
                  <a:pt x="19069" y="23277"/>
                </a:lnTo>
                <a:lnTo>
                  <a:pt x="6392" y="23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8793" y="5552808"/>
            <a:ext cx="16087" cy="16087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6447" y="23987"/>
                </a:moveTo>
                <a:lnTo>
                  <a:pt x="710" y="18851"/>
                </a:lnTo>
                <a:lnTo>
                  <a:pt x="0" y="6721"/>
                </a:lnTo>
                <a:lnTo>
                  <a:pt x="5409" y="765"/>
                </a:lnTo>
                <a:lnTo>
                  <a:pt x="17758" y="0"/>
                </a:lnTo>
                <a:lnTo>
                  <a:pt x="23222" y="5027"/>
                </a:lnTo>
                <a:lnTo>
                  <a:pt x="23878" y="18031"/>
                </a:lnTo>
                <a:lnTo>
                  <a:pt x="19124" y="23386"/>
                </a:lnTo>
                <a:lnTo>
                  <a:pt x="12676" y="23714"/>
                </a:lnTo>
                <a:lnTo>
                  <a:pt x="6447" y="23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7194" y="5552991"/>
            <a:ext cx="15663" cy="15663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703" y="23386"/>
                </a:moveTo>
                <a:lnTo>
                  <a:pt x="5136" y="23386"/>
                </a:lnTo>
                <a:lnTo>
                  <a:pt x="0" y="18250"/>
                </a:lnTo>
                <a:lnTo>
                  <a:pt x="0" y="5245"/>
                </a:lnTo>
                <a:lnTo>
                  <a:pt x="5136" y="0"/>
                </a:lnTo>
                <a:lnTo>
                  <a:pt x="17540" y="0"/>
                </a:lnTo>
                <a:lnTo>
                  <a:pt x="23277" y="5682"/>
                </a:lnTo>
                <a:lnTo>
                  <a:pt x="23277" y="11748"/>
                </a:lnTo>
                <a:lnTo>
                  <a:pt x="23277" y="17813"/>
                </a:lnTo>
                <a:lnTo>
                  <a:pt x="17703" y="233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29085" y="5491829"/>
            <a:ext cx="15663" cy="15663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5737" y="23332"/>
                </a:moveTo>
                <a:lnTo>
                  <a:pt x="109" y="17922"/>
                </a:lnTo>
                <a:lnTo>
                  <a:pt x="0" y="6065"/>
                </a:lnTo>
                <a:lnTo>
                  <a:pt x="5682" y="273"/>
                </a:lnTo>
                <a:lnTo>
                  <a:pt x="11529" y="164"/>
                </a:lnTo>
                <a:lnTo>
                  <a:pt x="17649" y="0"/>
                </a:lnTo>
                <a:lnTo>
                  <a:pt x="22949" y="5300"/>
                </a:lnTo>
                <a:lnTo>
                  <a:pt x="23058" y="11584"/>
                </a:lnTo>
                <a:lnTo>
                  <a:pt x="23113" y="17977"/>
                </a:lnTo>
                <a:lnTo>
                  <a:pt x="18141" y="23168"/>
                </a:lnTo>
                <a:lnTo>
                  <a:pt x="11802" y="23277"/>
                </a:lnTo>
                <a:lnTo>
                  <a:pt x="5737" y="23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105" y="5553064"/>
            <a:ext cx="15663" cy="15663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7430" y="23168"/>
                </a:moveTo>
                <a:lnTo>
                  <a:pt x="11365" y="23168"/>
                </a:lnTo>
                <a:lnTo>
                  <a:pt x="5081" y="23168"/>
                </a:lnTo>
                <a:lnTo>
                  <a:pt x="0" y="18031"/>
                </a:lnTo>
                <a:lnTo>
                  <a:pt x="0" y="5300"/>
                </a:lnTo>
                <a:lnTo>
                  <a:pt x="5190" y="0"/>
                </a:lnTo>
                <a:lnTo>
                  <a:pt x="11365" y="54"/>
                </a:lnTo>
                <a:lnTo>
                  <a:pt x="17266" y="54"/>
                </a:lnTo>
                <a:lnTo>
                  <a:pt x="23004" y="5792"/>
                </a:lnTo>
                <a:lnTo>
                  <a:pt x="23004" y="17649"/>
                </a:lnTo>
                <a:lnTo>
                  <a:pt x="17430" y="23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14139" y="5429828"/>
            <a:ext cx="16087" cy="15663"/>
          </a:xfrm>
          <a:custGeom>
            <a:avLst/>
            <a:gdLst/>
            <a:ahLst/>
            <a:cxnLst/>
            <a:rect l="l" t="t" r="r" b="b"/>
            <a:pathLst>
              <a:path w="24129" h="23495">
                <a:moveTo>
                  <a:pt x="6010" y="23277"/>
                </a:moveTo>
                <a:lnTo>
                  <a:pt x="437" y="18031"/>
                </a:lnTo>
                <a:lnTo>
                  <a:pt x="0" y="5791"/>
                </a:lnTo>
                <a:lnTo>
                  <a:pt x="5300" y="327"/>
                </a:lnTo>
                <a:lnTo>
                  <a:pt x="18195" y="0"/>
                </a:lnTo>
                <a:lnTo>
                  <a:pt x="23277" y="4753"/>
                </a:lnTo>
                <a:lnTo>
                  <a:pt x="23441" y="11310"/>
                </a:lnTo>
                <a:lnTo>
                  <a:pt x="23550" y="17867"/>
                </a:lnTo>
                <a:lnTo>
                  <a:pt x="18742" y="22949"/>
                </a:lnTo>
                <a:lnTo>
                  <a:pt x="6010" y="2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849" y="5615100"/>
            <a:ext cx="16087" cy="16087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7376" y="23550"/>
                </a:moveTo>
                <a:lnTo>
                  <a:pt x="4644" y="22894"/>
                </a:lnTo>
                <a:lnTo>
                  <a:pt x="0" y="17703"/>
                </a:lnTo>
                <a:lnTo>
                  <a:pt x="273" y="11147"/>
                </a:lnTo>
                <a:lnTo>
                  <a:pt x="601" y="4644"/>
                </a:lnTo>
                <a:lnTo>
                  <a:pt x="5737" y="0"/>
                </a:lnTo>
                <a:lnTo>
                  <a:pt x="12349" y="382"/>
                </a:lnTo>
                <a:lnTo>
                  <a:pt x="18742" y="655"/>
                </a:lnTo>
                <a:lnTo>
                  <a:pt x="23933" y="6229"/>
                </a:lnTo>
                <a:lnTo>
                  <a:pt x="23496" y="12349"/>
                </a:lnTo>
                <a:lnTo>
                  <a:pt x="23113" y="18469"/>
                </a:lnTo>
                <a:lnTo>
                  <a:pt x="17376" y="23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4539" y="5367791"/>
            <a:ext cx="15240" cy="15663"/>
          </a:xfrm>
          <a:custGeom>
            <a:avLst/>
            <a:gdLst/>
            <a:ahLst/>
            <a:cxnLst/>
            <a:rect l="l" t="t" r="r" b="b"/>
            <a:pathLst>
              <a:path w="22859" h="23495">
                <a:moveTo>
                  <a:pt x="17157" y="23058"/>
                </a:moveTo>
                <a:lnTo>
                  <a:pt x="5464" y="22676"/>
                </a:lnTo>
                <a:lnTo>
                  <a:pt x="327" y="17376"/>
                </a:lnTo>
                <a:lnTo>
                  <a:pt x="0" y="5682"/>
                </a:lnTo>
                <a:lnTo>
                  <a:pt x="5682" y="0"/>
                </a:lnTo>
                <a:lnTo>
                  <a:pt x="17376" y="437"/>
                </a:lnTo>
                <a:lnTo>
                  <a:pt x="22293" y="5464"/>
                </a:lnTo>
                <a:lnTo>
                  <a:pt x="22457" y="11256"/>
                </a:lnTo>
                <a:lnTo>
                  <a:pt x="22621" y="17540"/>
                </a:lnTo>
                <a:lnTo>
                  <a:pt x="17157" y="23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1085" y="5367755"/>
            <a:ext cx="15663" cy="15663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6720" y="23222"/>
                </a:moveTo>
                <a:lnTo>
                  <a:pt x="4863" y="22512"/>
                </a:lnTo>
                <a:lnTo>
                  <a:pt x="0" y="16665"/>
                </a:lnTo>
                <a:lnTo>
                  <a:pt x="1420" y="4644"/>
                </a:lnTo>
                <a:lnTo>
                  <a:pt x="6830" y="0"/>
                </a:lnTo>
                <a:lnTo>
                  <a:pt x="12403" y="327"/>
                </a:lnTo>
                <a:lnTo>
                  <a:pt x="18414" y="710"/>
                </a:lnTo>
                <a:lnTo>
                  <a:pt x="23496" y="6775"/>
                </a:lnTo>
                <a:lnTo>
                  <a:pt x="22130" y="18578"/>
                </a:lnTo>
                <a:lnTo>
                  <a:pt x="16720" y="232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52977" y="5429974"/>
            <a:ext cx="15663" cy="15663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141" y="22895"/>
                </a:moveTo>
                <a:lnTo>
                  <a:pt x="11584" y="22731"/>
                </a:lnTo>
                <a:lnTo>
                  <a:pt x="5245" y="22512"/>
                </a:lnTo>
                <a:lnTo>
                  <a:pt x="0" y="16939"/>
                </a:lnTo>
                <a:lnTo>
                  <a:pt x="765" y="4917"/>
                </a:lnTo>
                <a:lnTo>
                  <a:pt x="5682" y="273"/>
                </a:lnTo>
                <a:lnTo>
                  <a:pt x="18250" y="0"/>
                </a:lnTo>
                <a:lnTo>
                  <a:pt x="23332" y="4863"/>
                </a:lnTo>
                <a:lnTo>
                  <a:pt x="23277" y="11420"/>
                </a:lnTo>
                <a:lnTo>
                  <a:pt x="23277" y="17922"/>
                </a:lnTo>
                <a:lnTo>
                  <a:pt x="18141" y="228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53377" y="5367755"/>
            <a:ext cx="15240" cy="15663"/>
          </a:xfrm>
          <a:custGeom>
            <a:avLst/>
            <a:gdLst/>
            <a:ahLst/>
            <a:cxnLst/>
            <a:rect l="l" t="t" r="r" b="b"/>
            <a:pathLst>
              <a:path w="22860" h="23495">
                <a:moveTo>
                  <a:pt x="5628" y="23058"/>
                </a:moveTo>
                <a:lnTo>
                  <a:pt x="0" y="17376"/>
                </a:lnTo>
                <a:lnTo>
                  <a:pt x="328" y="5737"/>
                </a:lnTo>
                <a:lnTo>
                  <a:pt x="5573" y="437"/>
                </a:lnTo>
                <a:lnTo>
                  <a:pt x="17103" y="0"/>
                </a:lnTo>
                <a:lnTo>
                  <a:pt x="22567" y="5573"/>
                </a:lnTo>
                <a:lnTo>
                  <a:pt x="22403" y="11857"/>
                </a:lnTo>
                <a:lnTo>
                  <a:pt x="22294" y="17703"/>
                </a:lnTo>
                <a:lnTo>
                  <a:pt x="17430" y="22676"/>
                </a:lnTo>
                <a:lnTo>
                  <a:pt x="5628" y="23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50" y="5491281"/>
            <a:ext cx="14817" cy="1524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5081" y="22403"/>
                </a:moveTo>
                <a:lnTo>
                  <a:pt x="0" y="17594"/>
                </a:lnTo>
                <a:lnTo>
                  <a:pt x="0" y="5191"/>
                </a:lnTo>
                <a:lnTo>
                  <a:pt x="4480" y="601"/>
                </a:lnTo>
                <a:lnTo>
                  <a:pt x="17048" y="0"/>
                </a:lnTo>
                <a:lnTo>
                  <a:pt x="22184" y="4863"/>
                </a:lnTo>
                <a:lnTo>
                  <a:pt x="22184" y="17266"/>
                </a:lnTo>
                <a:lnTo>
                  <a:pt x="17704" y="21856"/>
                </a:lnTo>
                <a:lnTo>
                  <a:pt x="11638" y="22130"/>
                </a:lnTo>
                <a:lnTo>
                  <a:pt x="5081" y="224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7339" y="5491355"/>
            <a:ext cx="15240" cy="14817"/>
          </a:xfrm>
          <a:custGeom>
            <a:avLst/>
            <a:gdLst/>
            <a:ahLst/>
            <a:cxnLst/>
            <a:rect l="l" t="t" r="r" b="b"/>
            <a:pathLst>
              <a:path w="22860" h="22225">
                <a:moveTo>
                  <a:pt x="5027" y="22184"/>
                </a:moveTo>
                <a:lnTo>
                  <a:pt x="0" y="17157"/>
                </a:lnTo>
                <a:lnTo>
                  <a:pt x="327" y="4808"/>
                </a:lnTo>
                <a:lnTo>
                  <a:pt x="4917" y="327"/>
                </a:lnTo>
                <a:lnTo>
                  <a:pt x="17540" y="0"/>
                </a:lnTo>
                <a:lnTo>
                  <a:pt x="22512" y="4917"/>
                </a:lnTo>
                <a:lnTo>
                  <a:pt x="22184" y="17376"/>
                </a:lnTo>
                <a:lnTo>
                  <a:pt x="17594" y="21911"/>
                </a:lnTo>
                <a:lnTo>
                  <a:pt x="11584" y="22020"/>
                </a:lnTo>
                <a:lnTo>
                  <a:pt x="5027" y="22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4649" y="5305863"/>
            <a:ext cx="15240" cy="1524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5464" y="22621"/>
                </a:moveTo>
                <a:lnTo>
                  <a:pt x="218" y="17922"/>
                </a:lnTo>
                <a:lnTo>
                  <a:pt x="0" y="5518"/>
                </a:lnTo>
                <a:lnTo>
                  <a:pt x="4425" y="819"/>
                </a:lnTo>
                <a:lnTo>
                  <a:pt x="16938" y="0"/>
                </a:lnTo>
                <a:lnTo>
                  <a:pt x="22184" y="4699"/>
                </a:lnTo>
                <a:lnTo>
                  <a:pt x="22293" y="11201"/>
                </a:lnTo>
                <a:lnTo>
                  <a:pt x="22403" y="17102"/>
                </a:lnTo>
                <a:lnTo>
                  <a:pt x="18031" y="21802"/>
                </a:lnTo>
                <a:lnTo>
                  <a:pt x="5464" y="226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8323" y="5430009"/>
            <a:ext cx="14817" cy="15240"/>
          </a:xfrm>
          <a:custGeom>
            <a:avLst/>
            <a:gdLst/>
            <a:ahLst/>
            <a:cxnLst/>
            <a:rect l="l" t="t" r="r" b="b"/>
            <a:pathLst>
              <a:path w="22225" h="22859">
                <a:moveTo>
                  <a:pt x="17103" y="22512"/>
                </a:moveTo>
                <a:lnTo>
                  <a:pt x="4480" y="21966"/>
                </a:lnTo>
                <a:lnTo>
                  <a:pt x="0" y="17321"/>
                </a:lnTo>
                <a:lnTo>
                  <a:pt x="0" y="5409"/>
                </a:lnTo>
                <a:lnTo>
                  <a:pt x="4371" y="765"/>
                </a:lnTo>
                <a:lnTo>
                  <a:pt x="16939" y="0"/>
                </a:lnTo>
                <a:lnTo>
                  <a:pt x="22129" y="4808"/>
                </a:lnTo>
                <a:lnTo>
                  <a:pt x="22184" y="11256"/>
                </a:lnTo>
                <a:lnTo>
                  <a:pt x="22184" y="17703"/>
                </a:lnTo>
                <a:lnTo>
                  <a:pt x="17103" y="22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9303" y="5429901"/>
            <a:ext cx="15240" cy="15663"/>
          </a:xfrm>
          <a:custGeom>
            <a:avLst/>
            <a:gdLst/>
            <a:ahLst/>
            <a:cxnLst/>
            <a:rect l="l" t="t" r="r" b="b"/>
            <a:pathLst>
              <a:path w="22860" h="23495">
                <a:moveTo>
                  <a:pt x="16774" y="22949"/>
                </a:moveTo>
                <a:lnTo>
                  <a:pt x="4262" y="21802"/>
                </a:lnTo>
                <a:lnTo>
                  <a:pt x="0" y="16939"/>
                </a:lnTo>
                <a:lnTo>
                  <a:pt x="546" y="4589"/>
                </a:lnTo>
                <a:lnTo>
                  <a:pt x="6010" y="0"/>
                </a:lnTo>
                <a:lnTo>
                  <a:pt x="18414" y="1147"/>
                </a:lnTo>
                <a:lnTo>
                  <a:pt x="22730" y="6120"/>
                </a:lnTo>
                <a:lnTo>
                  <a:pt x="22457" y="12021"/>
                </a:lnTo>
                <a:lnTo>
                  <a:pt x="22129" y="18414"/>
                </a:lnTo>
                <a:lnTo>
                  <a:pt x="16774" y="22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1485" y="5430083"/>
            <a:ext cx="15240" cy="1524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266" y="22403"/>
                </a:moveTo>
                <a:lnTo>
                  <a:pt x="0" y="4917"/>
                </a:lnTo>
                <a:lnTo>
                  <a:pt x="5136" y="0"/>
                </a:lnTo>
                <a:lnTo>
                  <a:pt x="17649" y="491"/>
                </a:lnTo>
                <a:lnTo>
                  <a:pt x="22130" y="5136"/>
                </a:lnTo>
                <a:lnTo>
                  <a:pt x="22348" y="17594"/>
                </a:lnTo>
                <a:lnTo>
                  <a:pt x="17266" y="224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53814" y="5306192"/>
            <a:ext cx="14817" cy="14817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5190" y="21692"/>
                </a:moveTo>
                <a:lnTo>
                  <a:pt x="491" y="17430"/>
                </a:lnTo>
                <a:lnTo>
                  <a:pt x="273" y="11365"/>
                </a:lnTo>
                <a:lnTo>
                  <a:pt x="0" y="5245"/>
                </a:lnTo>
                <a:lnTo>
                  <a:pt x="4316" y="491"/>
                </a:lnTo>
                <a:lnTo>
                  <a:pt x="10327" y="218"/>
                </a:lnTo>
                <a:lnTo>
                  <a:pt x="16173" y="0"/>
                </a:lnTo>
                <a:lnTo>
                  <a:pt x="21255" y="4589"/>
                </a:lnTo>
                <a:lnTo>
                  <a:pt x="21528" y="10381"/>
                </a:lnTo>
                <a:lnTo>
                  <a:pt x="21801" y="16119"/>
                </a:lnTo>
                <a:lnTo>
                  <a:pt x="17211" y="21091"/>
                </a:lnTo>
                <a:lnTo>
                  <a:pt x="11310" y="21419"/>
                </a:lnTo>
                <a:lnTo>
                  <a:pt x="5190" y="21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96" y="5430410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775" y="21419"/>
                </a:moveTo>
                <a:lnTo>
                  <a:pt x="4753" y="21201"/>
                </a:lnTo>
                <a:lnTo>
                  <a:pt x="0" y="16283"/>
                </a:lnTo>
                <a:lnTo>
                  <a:pt x="163" y="10491"/>
                </a:lnTo>
                <a:lnTo>
                  <a:pt x="273" y="4699"/>
                </a:lnTo>
                <a:lnTo>
                  <a:pt x="5245" y="0"/>
                </a:lnTo>
                <a:lnTo>
                  <a:pt x="11092" y="54"/>
                </a:lnTo>
                <a:lnTo>
                  <a:pt x="17157" y="163"/>
                </a:lnTo>
                <a:lnTo>
                  <a:pt x="21529" y="4753"/>
                </a:lnTo>
                <a:lnTo>
                  <a:pt x="21419" y="10928"/>
                </a:lnTo>
                <a:lnTo>
                  <a:pt x="21310" y="17048"/>
                </a:lnTo>
                <a:lnTo>
                  <a:pt x="16775" y="21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9740" y="5368155"/>
            <a:ext cx="14817" cy="14817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5409" y="22075"/>
                </a:moveTo>
                <a:lnTo>
                  <a:pt x="437" y="17376"/>
                </a:lnTo>
                <a:lnTo>
                  <a:pt x="0" y="5409"/>
                </a:lnTo>
                <a:lnTo>
                  <a:pt x="4535" y="382"/>
                </a:lnTo>
                <a:lnTo>
                  <a:pt x="10381" y="163"/>
                </a:lnTo>
                <a:lnTo>
                  <a:pt x="15955" y="0"/>
                </a:lnTo>
                <a:lnTo>
                  <a:pt x="21310" y="4972"/>
                </a:lnTo>
                <a:lnTo>
                  <a:pt x="21747" y="16173"/>
                </a:lnTo>
                <a:lnTo>
                  <a:pt x="16829" y="21528"/>
                </a:lnTo>
                <a:lnTo>
                  <a:pt x="5409" y="22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91595" y="5306118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7102" y="21528"/>
                </a:moveTo>
                <a:lnTo>
                  <a:pt x="10873" y="21474"/>
                </a:lnTo>
                <a:lnTo>
                  <a:pt x="4917" y="21474"/>
                </a:lnTo>
                <a:lnTo>
                  <a:pt x="0" y="16447"/>
                </a:lnTo>
                <a:lnTo>
                  <a:pt x="437" y="4753"/>
                </a:lnTo>
                <a:lnTo>
                  <a:pt x="5737" y="0"/>
                </a:lnTo>
                <a:lnTo>
                  <a:pt x="17102" y="710"/>
                </a:lnTo>
                <a:lnTo>
                  <a:pt x="21200" y="5027"/>
                </a:lnTo>
                <a:lnTo>
                  <a:pt x="21528" y="16939"/>
                </a:lnTo>
                <a:lnTo>
                  <a:pt x="17102" y="21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29923" y="5306228"/>
            <a:ext cx="14817" cy="14817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5409" y="21856"/>
                </a:moveTo>
                <a:lnTo>
                  <a:pt x="3879" y="20818"/>
                </a:lnTo>
                <a:lnTo>
                  <a:pt x="0" y="16447"/>
                </a:lnTo>
                <a:lnTo>
                  <a:pt x="54" y="10709"/>
                </a:lnTo>
                <a:lnTo>
                  <a:pt x="54" y="4480"/>
                </a:lnTo>
                <a:lnTo>
                  <a:pt x="4753" y="0"/>
                </a:lnTo>
                <a:lnTo>
                  <a:pt x="10928" y="218"/>
                </a:lnTo>
                <a:lnTo>
                  <a:pt x="16829" y="437"/>
                </a:lnTo>
                <a:lnTo>
                  <a:pt x="21638" y="5737"/>
                </a:lnTo>
                <a:lnTo>
                  <a:pt x="20763" y="17376"/>
                </a:lnTo>
                <a:lnTo>
                  <a:pt x="15409" y="218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8651" y="5306155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11" y="21419"/>
                </a:moveTo>
                <a:lnTo>
                  <a:pt x="10655" y="21419"/>
                </a:lnTo>
                <a:lnTo>
                  <a:pt x="4425" y="21419"/>
                </a:lnTo>
                <a:lnTo>
                  <a:pt x="0" y="16884"/>
                </a:lnTo>
                <a:lnTo>
                  <a:pt x="382" y="4972"/>
                </a:lnTo>
                <a:lnTo>
                  <a:pt x="4480" y="655"/>
                </a:lnTo>
                <a:lnTo>
                  <a:pt x="15846" y="0"/>
                </a:lnTo>
                <a:lnTo>
                  <a:pt x="21091" y="4753"/>
                </a:lnTo>
                <a:lnTo>
                  <a:pt x="21529" y="16447"/>
                </a:lnTo>
                <a:lnTo>
                  <a:pt x="16611" y="21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4976" y="5245065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447" y="21419"/>
                </a:moveTo>
                <a:lnTo>
                  <a:pt x="10436" y="21255"/>
                </a:lnTo>
                <a:lnTo>
                  <a:pt x="4316" y="21091"/>
                </a:lnTo>
                <a:lnTo>
                  <a:pt x="0" y="16338"/>
                </a:lnTo>
                <a:lnTo>
                  <a:pt x="655" y="4480"/>
                </a:lnTo>
                <a:lnTo>
                  <a:pt x="4863" y="327"/>
                </a:lnTo>
                <a:lnTo>
                  <a:pt x="16338" y="0"/>
                </a:lnTo>
                <a:lnTo>
                  <a:pt x="21419" y="4917"/>
                </a:lnTo>
                <a:lnTo>
                  <a:pt x="21419" y="16611"/>
                </a:lnTo>
                <a:lnTo>
                  <a:pt x="16447" y="21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53632" y="5244883"/>
            <a:ext cx="14817" cy="14393"/>
          </a:xfrm>
          <a:custGeom>
            <a:avLst/>
            <a:gdLst/>
            <a:ahLst/>
            <a:cxnLst/>
            <a:rect l="l" t="t" r="r" b="b"/>
            <a:pathLst>
              <a:path w="22225" h="21590">
                <a:moveTo>
                  <a:pt x="5464" y="21529"/>
                </a:moveTo>
                <a:lnTo>
                  <a:pt x="1147" y="17704"/>
                </a:lnTo>
                <a:lnTo>
                  <a:pt x="0" y="6010"/>
                </a:lnTo>
                <a:lnTo>
                  <a:pt x="4316" y="819"/>
                </a:lnTo>
                <a:lnTo>
                  <a:pt x="10272" y="382"/>
                </a:lnTo>
                <a:lnTo>
                  <a:pt x="16119" y="0"/>
                </a:lnTo>
                <a:lnTo>
                  <a:pt x="21419" y="4699"/>
                </a:lnTo>
                <a:lnTo>
                  <a:pt x="21692" y="10545"/>
                </a:lnTo>
                <a:lnTo>
                  <a:pt x="21965" y="16392"/>
                </a:lnTo>
                <a:lnTo>
                  <a:pt x="17102" y="21419"/>
                </a:lnTo>
                <a:lnTo>
                  <a:pt x="5464" y="21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91595" y="5244956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993" y="21474"/>
                </a:moveTo>
                <a:lnTo>
                  <a:pt x="10819" y="21364"/>
                </a:lnTo>
                <a:lnTo>
                  <a:pt x="4863" y="21310"/>
                </a:lnTo>
                <a:lnTo>
                  <a:pt x="0" y="16228"/>
                </a:lnTo>
                <a:lnTo>
                  <a:pt x="491" y="5136"/>
                </a:lnTo>
                <a:lnTo>
                  <a:pt x="5027" y="601"/>
                </a:lnTo>
                <a:lnTo>
                  <a:pt x="16501" y="0"/>
                </a:lnTo>
                <a:lnTo>
                  <a:pt x="21255" y="4480"/>
                </a:lnTo>
                <a:lnTo>
                  <a:pt x="21364" y="10655"/>
                </a:lnTo>
                <a:lnTo>
                  <a:pt x="21474" y="16938"/>
                </a:lnTo>
                <a:lnTo>
                  <a:pt x="16993" y="214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14758" y="5182774"/>
            <a:ext cx="14817" cy="14817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6065" y="22020"/>
                </a:moveTo>
                <a:lnTo>
                  <a:pt x="1311" y="17867"/>
                </a:lnTo>
                <a:lnTo>
                  <a:pt x="0" y="6229"/>
                </a:lnTo>
                <a:lnTo>
                  <a:pt x="4098" y="1038"/>
                </a:lnTo>
                <a:lnTo>
                  <a:pt x="15846" y="0"/>
                </a:lnTo>
                <a:lnTo>
                  <a:pt x="21419" y="4753"/>
                </a:lnTo>
                <a:lnTo>
                  <a:pt x="21802" y="10436"/>
                </a:lnTo>
                <a:lnTo>
                  <a:pt x="22130" y="16064"/>
                </a:lnTo>
                <a:lnTo>
                  <a:pt x="17157" y="21583"/>
                </a:lnTo>
                <a:lnTo>
                  <a:pt x="6065" y="220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8542" y="5368264"/>
            <a:ext cx="14393" cy="14817"/>
          </a:xfrm>
          <a:custGeom>
            <a:avLst/>
            <a:gdLst/>
            <a:ahLst/>
            <a:cxnLst/>
            <a:rect l="l" t="t" r="r" b="b"/>
            <a:pathLst>
              <a:path w="21589" h="22225">
                <a:moveTo>
                  <a:pt x="16010" y="21747"/>
                </a:moveTo>
                <a:lnTo>
                  <a:pt x="4589" y="21419"/>
                </a:lnTo>
                <a:lnTo>
                  <a:pt x="0" y="16228"/>
                </a:lnTo>
                <a:lnTo>
                  <a:pt x="655" y="4589"/>
                </a:lnTo>
                <a:lnTo>
                  <a:pt x="4972" y="327"/>
                </a:lnTo>
                <a:lnTo>
                  <a:pt x="16228" y="0"/>
                </a:lnTo>
                <a:lnTo>
                  <a:pt x="21583" y="5191"/>
                </a:lnTo>
                <a:lnTo>
                  <a:pt x="21528" y="10873"/>
                </a:lnTo>
                <a:lnTo>
                  <a:pt x="21528" y="16447"/>
                </a:lnTo>
                <a:lnTo>
                  <a:pt x="16010" y="217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359" y="5368410"/>
            <a:ext cx="14817" cy="14817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5955" y="21747"/>
                </a:moveTo>
                <a:lnTo>
                  <a:pt x="382" y="16611"/>
                </a:lnTo>
                <a:lnTo>
                  <a:pt x="163" y="10982"/>
                </a:lnTo>
                <a:lnTo>
                  <a:pt x="0" y="5245"/>
                </a:lnTo>
                <a:lnTo>
                  <a:pt x="5081" y="54"/>
                </a:lnTo>
                <a:lnTo>
                  <a:pt x="10928" y="0"/>
                </a:lnTo>
                <a:lnTo>
                  <a:pt x="16447" y="0"/>
                </a:lnTo>
                <a:lnTo>
                  <a:pt x="20873" y="4098"/>
                </a:lnTo>
                <a:lnTo>
                  <a:pt x="21802" y="15736"/>
                </a:lnTo>
                <a:lnTo>
                  <a:pt x="17376" y="21037"/>
                </a:lnTo>
                <a:lnTo>
                  <a:pt x="5955" y="217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29923" y="5245320"/>
            <a:ext cx="14393" cy="13970"/>
          </a:xfrm>
          <a:custGeom>
            <a:avLst/>
            <a:gdLst/>
            <a:ahLst/>
            <a:cxnLst/>
            <a:rect l="l" t="t" r="r" b="b"/>
            <a:pathLst>
              <a:path w="21589" h="20954">
                <a:moveTo>
                  <a:pt x="10491" y="20600"/>
                </a:moveTo>
                <a:lnTo>
                  <a:pt x="5136" y="20600"/>
                </a:lnTo>
                <a:lnTo>
                  <a:pt x="710" y="16392"/>
                </a:lnTo>
                <a:lnTo>
                  <a:pt x="0" y="5136"/>
                </a:lnTo>
                <a:lnTo>
                  <a:pt x="4753" y="0"/>
                </a:lnTo>
                <a:lnTo>
                  <a:pt x="15572" y="0"/>
                </a:lnTo>
                <a:lnTo>
                  <a:pt x="20436" y="4589"/>
                </a:lnTo>
                <a:lnTo>
                  <a:pt x="21201" y="15244"/>
                </a:lnTo>
                <a:lnTo>
                  <a:pt x="16228" y="20545"/>
                </a:lnTo>
                <a:lnTo>
                  <a:pt x="10491" y="20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59" y="5306373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6174" y="21037"/>
                </a:moveTo>
                <a:lnTo>
                  <a:pt x="1202" y="16720"/>
                </a:lnTo>
                <a:lnTo>
                  <a:pt x="0" y="6174"/>
                </a:lnTo>
                <a:lnTo>
                  <a:pt x="4917" y="491"/>
                </a:lnTo>
                <a:lnTo>
                  <a:pt x="10491" y="218"/>
                </a:lnTo>
                <a:lnTo>
                  <a:pt x="15682" y="0"/>
                </a:lnTo>
                <a:lnTo>
                  <a:pt x="20490" y="4262"/>
                </a:lnTo>
                <a:lnTo>
                  <a:pt x="20982" y="9507"/>
                </a:lnTo>
                <a:lnTo>
                  <a:pt x="21583" y="15354"/>
                </a:lnTo>
                <a:lnTo>
                  <a:pt x="17048" y="20599"/>
                </a:lnTo>
                <a:lnTo>
                  <a:pt x="6174" y="21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53850" y="5121174"/>
            <a:ext cx="14393" cy="14393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6283" y="21037"/>
                </a:moveTo>
                <a:lnTo>
                  <a:pt x="1311" y="16939"/>
                </a:lnTo>
                <a:lnTo>
                  <a:pt x="710" y="11584"/>
                </a:lnTo>
                <a:lnTo>
                  <a:pt x="0" y="5737"/>
                </a:lnTo>
                <a:lnTo>
                  <a:pt x="4644" y="218"/>
                </a:lnTo>
                <a:lnTo>
                  <a:pt x="15463" y="0"/>
                </a:lnTo>
                <a:lnTo>
                  <a:pt x="20599" y="4699"/>
                </a:lnTo>
                <a:lnTo>
                  <a:pt x="20927" y="9780"/>
                </a:lnTo>
                <a:lnTo>
                  <a:pt x="21201" y="14808"/>
                </a:lnTo>
                <a:lnTo>
                  <a:pt x="16775" y="19944"/>
                </a:lnTo>
                <a:lnTo>
                  <a:pt x="6283" y="21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15122" y="5121246"/>
            <a:ext cx="14393" cy="13970"/>
          </a:xfrm>
          <a:custGeom>
            <a:avLst/>
            <a:gdLst/>
            <a:ahLst/>
            <a:cxnLst/>
            <a:rect l="l" t="t" r="r" b="b"/>
            <a:pathLst>
              <a:path w="21590" h="20954">
                <a:moveTo>
                  <a:pt x="5901" y="20818"/>
                </a:moveTo>
                <a:lnTo>
                  <a:pt x="1092" y="16720"/>
                </a:lnTo>
                <a:lnTo>
                  <a:pt x="0" y="5409"/>
                </a:lnTo>
                <a:lnTo>
                  <a:pt x="4753" y="0"/>
                </a:lnTo>
                <a:lnTo>
                  <a:pt x="15573" y="0"/>
                </a:lnTo>
                <a:lnTo>
                  <a:pt x="20545" y="4753"/>
                </a:lnTo>
                <a:lnTo>
                  <a:pt x="20763" y="9890"/>
                </a:lnTo>
                <a:lnTo>
                  <a:pt x="20982" y="15081"/>
                </a:lnTo>
                <a:lnTo>
                  <a:pt x="16501" y="20053"/>
                </a:lnTo>
                <a:lnTo>
                  <a:pt x="5901" y="20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53705" y="5183101"/>
            <a:ext cx="14817" cy="13970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5682" y="20927"/>
                </a:moveTo>
                <a:lnTo>
                  <a:pt x="4207" y="20381"/>
                </a:lnTo>
                <a:lnTo>
                  <a:pt x="0" y="15190"/>
                </a:lnTo>
                <a:lnTo>
                  <a:pt x="1639" y="3497"/>
                </a:lnTo>
                <a:lnTo>
                  <a:pt x="6283" y="0"/>
                </a:lnTo>
                <a:lnTo>
                  <a:pt x="17430" y="1202"/>
                </a:lnTo>
                <a:lnTo>
                  <a:pt x="21638" y="6174"/>
                </a:lnTo>
                <a:lnTo>
                  <a:pt x="21091" y="11420"/>
                </a:lnTo>
                <a:lnTo>
                  <a:pt x="20654" y="16665"/>
                </a:lnTo>
                <a:lnTo>
                  <a:pt x="15682" y="20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724" y="52450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627" y="20927"/>
                </a:moveTo>
                <a:lnTo>
                  <a:pt x="5081" y="20927"/>
                </a:lnTo>
                <a:lnTo>
                  <a:pt x="327" y="16228"/>
                </a:lnTo>
                <a:lnTo>
                  <a:pt x="0" y="5464"/>
                </a:lnTo>
                <a:lnTo>
                  <a:pt x="5628" y="0"/>
                </a:lnTo>
                <a:lnTo>
                  <a:pt x="16337" y="819"/>
                </a:lnTo>
                <a:lnTo>
                  <a:pt x="20599" y="5737"/>
                </a:lnTo>
                <a:lnTo>
                  <a:pt x="20381" y="11092"/>
                </a:lnTo>
                <a:lnTo>
                  <a:pt x="20162" y="16556"/>
                </a:lnTo>
                <a:lnTo>
                  <a:pt x="15627" y="20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8688" y="5245174"/>
            <a:ext cx="13970" cy="13970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0600" y="20763"/>
                </a:moveTo>
                <a:lnTo>
                  <a:pt x="4808" y="20763"/>
                </a:lnTo>
                <a:lnTo>
                  <a:pt x="0" y="15572"/>
                </a:lnTo>
                <a:lnTo>
                  <a:pt x="1038" y="4316"/>
                </a:lnTo>
                <a:lnTo>
                  <a:pt x="5955" y="0"/>
                </a:lnTo>
                <a:lnTo>
                  <a:pt x="11147" y="382"/>
                </a:lnTo>
                <a:lnTo>
                  <a:pt x="16228" y="710"/>
                </a:lnTo>
                <a:lnTo>
                  <a:pt x="20927" y="5846"/>
                </a:lnTo>
                <a:lnTo>
                  <a:pt x="20764" y="10873"/>
                </a:lnTo>
                <a:lnTo>
                  <a:pt x="20599" y="16010"/>
                </a:lnTo>
                <a:lnTo>
                  <a:pt x="15846" y="20709"/>
                </a:lnTo>
                <a:lnTo>
                  <a:pt x="10600" y="207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53960" y="5059756"/>
            <a:ext cx="13970" cy="13970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791" y="20818"/>
                </a:moveTo>
                <a:lnTo>
                  <a:pt x="4808" y="20818"/>
                </a:lnTo>
                <a:lnTo>
                  <a:pt x="0" y="15572"/>
                </a:lnTo>
                <a:lnTo>
                  <a:pt x="1038" y="4316"/>
                </a:lnTo>
                <a:lnTo>
                  <a:pt x="5955" y="0"/>
                </a:lnTo>
                <a:lnTo>
                  <a:pt x="11147" y="382"/>
                </a:lnTo>
                <a:lnTo>
                  <a:pt x="16228" y="710"/>
                </a:lnTo>
                <a:lnTo>
                  <a:pt x="20927" y="5901"/>
                </a:lnTo>
                <a:lnTo>
                  <a:pt x="20763" y="10928"/>
                </a:lnTo>
                <a:lnTo>
                  <a:pt x="20599" y="16119"/>
                </a:lnTo>
                <a:lnTo>
                  <a:pt x="15791" y="20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5487" y="5059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463" y="20818"/>
                </a:moveTo>
                <a:lnTo>
                  <a:pt x="4425" y="20599"/>
                </a:lnTo>
                <a:lnTo>
                  <a:pt x="0" y="16010"/>
                </a:lnTo>
                <a:lnTo>
                  <a:pt x="0" y="5136"/>
                </a:lnTo>
                <a:lnTo>
                  <a:pt x="4371" y="437"/>
                </a:lnTo>
                <a:lnTo>
                  <a:pt x="9617" y="218"/>
                </a:lnTo>
                <a:lnTo>
                  <a:pt x="14644" y="0"/>
                </a:lnTo>
                <a:lnTo>
                  <a:pt x="19835" y="4699"/>
                </a:lnTo>
                <a:lnTo>
                  <a:pt x="20654" y="15409"/>
                </a:lnTo>
                <a:lnTo>
                  <a:pt x="15463" y="20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29850" y="5121246"/>
            <a:ext cx="14393" cy="13970"/>
          </a:xfrm>
          <a:custGeom>
            <a:avLst/>
            <a:gdLst/>
            <a:ahLst/>
            <a:cxnLst/>
            <a:rect l="l" t="t" r="r" b="b"/>
            <a:pathLst>
              <a:path w="21589" h="20954">
                <a:moveTo>
                  <a:pt x="5901" y="20818"/>
                </a:moveTo>
                <a:lnTo>
                  <a:pt x="1092" y="16720"/>
                </a:lnTo>
                <a:lnTo>
                  <a:pt x="0" y="5409"/>
                </a:lnTo>
                <a:lnTo>
                  <a:pt x="4753" y="0"/>
                </a:lnTo>
                <a:lnTo>
                  <a:pt x="15572" y="0"/>
                </a:lnTo>
                <a:lnTo>
                  <a:pt x="20545" y="4753"/>
                </a:lnTo>
                <a:lnTo>
                  <a:pt x="20763" y="9890"/>
                </a:lnTo>
                <a:lnTo>
                  <a:pt x="20982" y="15081"/>
                </a:lnTo>
                <a:lnTo>
                  <a:pt x="16501" y="20053"/>
                </a:lnTo>
                <a:lnTo>
                  <a:pt x="5901" y="20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91996" y="5120955"/>
            <a:ext cx="13970" cy="13970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627" y="20927"/>
                </a:moveTo>
                <a:lnTo>
                  <a:pt x="5027" y="20818"/>
                </a:lnTo>
                <a:lnTo>
                  <a:pt x="273" y="16119"/>
                </a:lnTo>
                <a:lnTo>
                  <a:pt x="163" y="10928"/>
                </a:lnTo>
                <a:lnTo>
                  <a:pt x="0" y="5409"/>
                </a:lnTo>
                <a:lnTo>
                  <a:pt x="5682" y="0"/>
                </a:lnTo>
                <a:lnTo>
                  <a:pt x="16338" y="874"/>
                </a:lnTo>
                <a:lnTo>
                  <a:pt x="20654" y="5792"/>
                </a:lnTo>
                <a:lnTo>
                  <a:pt x="20436" y="11147"/>
                </a:lnTo>
                <a:lnTo>
                  <a:pt x="20162" y="16556"/>
                </a:lnTo>
                <a:lnTo>
                  <a:pt x="15627" y="20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1960" y="5183502"/>
            <a:ext cx="13970" cy="13547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5354" y="20272"/>
                </a:moveTo>
                <a:lnTo>
                  <a:pt x="0" y="15299"/>
                </a:lnTo>
                <a:lnTo>
                  <a:pt x="218" y="4535"/>
                </a:lnTo>
                <a:lnTo>
                  <a:pt x="4863" y="109"/>
                </a:lnTo>
                <a:lnTo>
                  <a:pt x="15955" y="0"/>
                </a:lnTo>
                <a:lnTo>
                  <a:pt x="20162" y="3879"/>
                </a:lnTo>
                <a:lnTo>
                  <a:pt x="20381" y="9507"/>
                </a:lnTo>
                <a:lnTo>
                  <a:pt x="20600" y="15026"/>
                </a:lnTo>
                <a:lnTo>
                  <a:pt x="16665" y="19561"/>
                </a:lnTo>
                <a:lnTo>
                  <a:pt x="5354" y="202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9813" y="5183502"/>
            <a:ext cx="14393" cy="13970"/>
          </a:xfrm>
          <a:custGeom>
            <a:avLst/>
            <a:gdLst/>
            <a:ahLst/>
            <a:cxnLst/>
            <a:rect l="l" t="t" r="r" b="b"/>
            <a:pathLst>
              <a:path w="21589" h="20954">
                <a:moveTo>
                  <a:pt x="5901" y="20381"/>
                </a:moveTo>
                <a:lnTo>
                  <a:pt x="1311" y="16774"/>
                </a:lnTo>
                <a:lnTo>
                  <a:pt x="0" y="5136"/>
                </a:lnTo>
                <a:lnTo>
                  <a:pt x="4207" y="273"/>
                </a:lnTo>
                <a:lnTo>
                  <a:pt x="15791" y="0"/>
                </a:lnTo>
                <a:lnTo>
                  <a:pt x="20490" y="4152"/>
                </a:lnTo>
                <a:lnTo>
                  <a:pt x="20873" y="9398"/>
                </a:lnTo>
                <a:lnTo>
                  <a:pt x="21146" y="14534"/>
                </a:lnTo>
                <a:lnTo>
                  <a:pt x="16884" y="19397"/>
                </a:lnTo>
                <a:lnTo>
                  <a:pt x="5901" y="203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8651" y="5183502"/>
            <a:ext cx="14393" cy="13970"/>
          </a:xfrm>
          <a:custGeom>
            <a:avLst/>
            <a:gdLst/>
            <a:ahLst/>
            <a:cxnLst/>
            <a:rect l="l" t="t" r="r" b="b"/>
            <a:pathLst>
              <a:path w="21589" h="20954">
                <a:moveTo>
                  <a:pt x="5901" y="20381"/>
                </a:moveTo>
                <a:lnTo>
                  <a:pt x="1311" y="16774"/>
                </a:lnTo>
                <a:lnTo>
                  <a:pt x="0" y="5136"/>
                </a:lnTo>
                <a:lnTo>
                  <a:pt x="4207" y="273"/>
                </a:lnTo>
                <a:lnTo>
                  <a:pt x="15791" y="0"/>
                </a:lnTo>
                <a:lnTo>
                  <a:pt x="20490" y="4152"/>
                </a:lnTo>
                <a:lnTo>
                  <a:pt x="20873" y="9398"/>
                </a:lnTo>
                <a:lnTo>
                  <a:pt x="21146" y="14534"/>
                </a:lnTo>
                <a:lnTo>
                  <a:pt x="16884" y="19397"/>
                </a:lnTo>
                <a:lnTo>
                  <a:pt x="5901" y="203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687" y="5183574"/>
            <a:ext cx="13970" cy="13547"/>
          </a:xfrm>
          <a:custGeom>
            <a:avLst/>
            <a:gdLst/>
            <a:ahLst/>
            <a:cxnLst/>
            <a:rect l="l" t="t" r="r" b="b"/>
            <a:pathLst>
              <a:path w="20955" h="20320">
                <a:moveTo>
                  <a:pt x="5245" y="20162"/>
                </a:moveTo>
                <a:lnTo>
                  <a:pt x="0" y="15190"/>
                </a:lnTo>
                <a:lnTo>
                  <a:pt x="437" y="4316"/>
                </a:lnTo>
                <a:lnTo>
                  <a:pt x="5081" y="0"/>
                </a:lnTo>
                <a:lnTo>
                  <a:pt x="10436" y="0"/>
                </a:lnTo>
                <a:lnTo>
                  <a:pt x="16119" y="0"/>
                </a:lnTo>
                <a:lnTo>
                  <a:pt x="20272" y="3988"/>
                </a:lnTo>
                <a:lnTo>
                  <a:pt x="20599" y="15135"/>
                </a:lnTo>
                <a:lnTo>
                  <a:pt x="16611" y="19507"/>
                </a:lnTo>
                <a:lnTo>
                  <a:pt x="5245" y="20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92652" y="5060193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14261" y="19998"/>
                </a:moveTo>
                <a:lnTo>
                  <a:pt x="4098" y="19452"/>
                </a:lnTo>
                <a:lnTo>
                  <a:pt x="109" y="15245"/>
                </a:lnTo>
                <a:lnTo>
                  <a:pt x="0" y="5190"/>
                </a:lnTo>
                <a:lnTo>
                  <a:pt x="3824" y="819"/>
                </a:lnTo>
                <a:lnTo>
                  <a:pt x="13988" y="0"/>
                </a:lnTo>
                <a:lnTo>
                  <a:pt x="18960" y="4535"/>
                </a:lnTo>
                <a:lnTo>
                  <a:pt x="19015" y="9944"/>
                </a:lnTo>
                <a:lnTo>
                  <a:pt x="19070" y="15245"/>
                </a:lnTo>
                <a:lnTo>
                  <a:pt x="14261" y="1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30287" y="5060047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4699" y="20053"/>
                </a:moveTo>
                <a:lnTo>
                  <a:pt x="0" y="15135"/>
                </a:lnTo>
                <a:lnTo>
                  <a:pt x="546" y="4425"/>
                </a:lnTo>
                <a:lnTo>
                  <a:pt x="5682" y="0"/>
                </a:lnTo>
                <a:lnTo>
                  <a:pt x="15791" y="1256"/>
                </a:lnTo>
                <a:lnTo>
                  <a:pt x="19507" y="5682"/>
                </a:lnTo>
                <a:lnTo>
                  <a:pt x="19288" y="10709"/>
                </a:lnTo>
                <a:lnTo>
                  <a:pt x="19015" y="15627"/>
                </a:lnTo>
                <a:lnTo>
                  <a:pt x="14807" y="19889"/>
                </a:lnTo>
                <a:lnTo>
                  <a:pt x="9999" y="19944"/>
                </a:lnTo>
                <a:lnTo>
                  <a:pt x="4699" y="20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9125" y="5060083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4699" y="19998"/>
                </a:moveTo>
                <a:lnTo>
                  <a:pt x="0" y="15135"/>
                </a:lnTo>
                <a:lnTo>
                  <a:pt x="437" y="4425"/>
                </a:lnTo>
                <a:lnTo>
                  <a:pt x="5573" y="0"/>
                </a:lnTo>
                <a:lnTo>
                  <a:pt x="15682" y="1147"/>
                </a:lnTo>
                <a:lnTo>
                  <a:pt x="19397" y="5628"/>
                </a:lnTo>
                <a:lnTo>
                  <a:pt x="19179" y="10600"/>
                </a:lnTo>
                <a:lnTo>
                  <a:pt x="19015" y="15518"/>
                </a:lnTo>
                <a:lnTo>
                  <a:pt x="14807" y="19780"/>
                </a:lnTo>
                <a:lnTo>
                  <a:pt x="4699" y="1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343" y="5060302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4" h="20320">
                <a:moveTo>
                  <a:pt x="4699" y="19889"/>
                </a:moveTo>
                <a:lnTo>
                  <a:pt x="0" y="15081"/>
                </a:lnTo>
                <a:lnTo>
                  <a:pt x="218" y="4589"/>
                </a:lnTo>
                <a:lnTo>
                  <a:pt x="4316" y="382"/>
                </a:lnTo>
                <a:lnTo>
                  <a:pt x="9179" y="218"/>
                </a:lnTo>
                <a:lnTo>
                  <a:pt x="14480" y="0"/>
                </a:lnTo>
                <a:lnTo>
                  <a:pt x="19288" y="4808"/>
                </a:lnTo>
                <a:lnTo>
                  <a:pt x="18960" y="14971"/>
                </a:lnTo>
                <a:lnTo>
                  <a:pt x="14698" y="19343"/>
                </a:lnTo>
                <a:lnTo>
                  <a:pt x="4699" y="19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30068" y="4936119"/>
            <a:ext cx="13547" cy="1354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5737" y="19725"/>
                </a:moveTo>
                <a:lnTo>
                  <a:pt x="1147" y="15682"/>
                </a:lnTo>
                <a:lnTo>
                  <a:pt x="0" y="5573"/>
                </a:lnTo>
                <a:lnTo>
                  <a:pt x="4425" y="437"/>
                </a:lnTo>
                <a:lnTo>
                  <a:pt x="9780" y="163"/>
                </a:lnTo>
                <a:lnTo>
                  <a:pt x="14425" y="0"/>
                </a:lnTo>
                <a:lnTo>
                  <a:pt x="19069" y="4152"/>
                </a:lnTo>
                <a:lnTo>
                  <a:pt x="20108" y="14316"/>
                </a:lnTo>
                <a:lnTo>
                  <a:pt x="15791" y="19397"/>
                </a:lnTo>
                <a:lnTo>
                  <a:pt x="5737" y="19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978" y="5121392"/>
            <a:ext cx="13547" cy="1354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4261" y="19999"/>
                </a:moveTo>
                <a:lnTo>
                  <a:pt x="4152" y="19343"/>
                </a:lnTo>
                <a:lnTo>
                  <a:pt x="0" y="14261"/>
                </a:lnTo>
                <a:lnTo>
                  <a:pt x="1311" y="3879"/>
                </a:lnTo>
                <a:lnTo>
                  <a:pt x="5901" y="0"/>
                </a:lnTo>
                <a:lnTo>
                  <a:pt x="10709" y="382"/>
                </a:lnTo>
                <a:lnTo>
                  <a:pt x="16010" y="765"/>
                </a:lnTo>
                <a:lnTo>
                  <a:pt x="20272" y="5956"/>
                </a:lnTo>
                <a:lnTo>
                  <a:pt x="18906" y="16064"/>
                </a:lnTo>
                <a:lnTo>
                  <a:pt x="14261" y="19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9125" y="4936193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14807" y="19725"/>
                </a:moveTo>
                <a:lnTo>
                  <a:pt x="4808" y="19397"/>
                </a:lnTo>
                <a:lnTo>
                  <a:pt x="491" y="15026"/>
                </a:lnTo>
                <a:lnTo>
                  <a:pt x="0" y="4863"/>
                </a:lnTo>
                <a:lnTo>
                  <a:pt x="4753" y="0"/>
                </a:lnTo>
                <a:lnTo>
                  <a:pt x="14807" y="218"/>
                </a:lnTo>
                <a:lnTo>
                  <a:pt x="19069" y="4480"/>
                </a:lnTo>
                <a:lnTo>
                  <a:pt x="19233" y="9398"/>
                </a:lnTo>
                <a:lnTo>
                  <a:pt x="19452" y="14807"/>
                </a:lnTo>
                <a:lnTo>
                  <a:pt x="14807" y="19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9161" y="5121501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5354" y="19998"/>
                </a:moveTo>
                <a:lnTo>
                  <a:pt x="327" y="15463"/>
                </a:lnTo>
                <a:lnTo>
                  <a:pt x="0" y="4753"/>
                </a:lnTo>
                <a:lnTo>
                  <a:pt x="4808" y="0"/>
                </a:lnTo>
                <a:lnTo>
                  <a:pt x="14971" y="437"/>
                </a:lnTo>
                <a:lnTo>
                  <a:pt x="19015" y="4644"/>
                </a:lnTo>
                <a:lnTo>
                  <a:pt x="19124" y="9671"/>
                </a:lnTo>
                <a:lnTo>
                  <a:pt x="19288" y="14589"/>
                </a:lnTo>
                <a:lnTo>
                  <a:pt x="15463" y="19015"/>
                </a:lnTo>
                <a:lnTo>
                  <a:pt x="5354" y="1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15341" y="4936119"/>
            <a:ext cx="13547" cy="1354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5737" y="19725"/>
                </a:moveTo>
                <a:lnTo>
                  <a:pt x="1147" y="15682"/>
                </a:lnTo>
                <a:lnTo>
                  <a:pt x="0" y="5573"/>
                </a:lnTo>
                <a:lnTo>
                  <a:pt x="4425" y="437"/>
                </a:lnTo>
                <a:lnTo>
                  <a:pt x="9780" y="163"/>
                </a:lnTo>
                <a:lnTo>
                  <a:pt x="14425" y="0"/>
                </a:lnTo>
                <a:lnTo>
                  <a:pt x="19069" y="4152"/>
                </a:lnTo>
                <a:lnTo>
                  <a:pt x="20108" y="14316"/>
                </a:lnTo>
                <a:lnTo>
                  <a:pt x="15791" y="19397"/>
                </a:lnTo>
                <a:lnTo>
                  <a:pt x="5737" y="19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54470" y="4935974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4753" y="19998"/>
                </a:moveTo>
                <a:lnTo>
                  <a:pt x="0" y="15190"/>
                </a:lnTo>
                <a:lnTo>
                  <a:pt x="327" y="4480"/>
                </a:lnTo>
                <a:lnTo>
                  <a:pt x="5354" y="0"/>
                </a:lnTo>
                <a:lnTo>
                  <a:pt x="15518" y="1038"/>
                </a:lnTo>
                <a:lnTo>
                  <a:pt x="19288" y="5464"/>
                </a:lnTo>
                <a:lnTo>
                  <a:pt x="19124" y="10491"/>
                </a:lnTo>
                <a:lnTo>
                  <a:pt x="18960" y="15463"/>
                </a:lnTo>
                <a:lnTo>
                  <a:pt x="14862" y="19671"/>
                </a:lnTo>
                <a:lnTo>
                  <a:pt x="4753" y="19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92543" y="4936193"/>
            <a:ext cx="13123" cy="13547"/>
          </a:xfrm>
          <a:custGeom>
            <a:avLst/>
            <a:gdLst/>
            <a:ahLst/>
            <a:cxnLst/>
            <a:rect l="l" t="t" r="r" b="b"/>
            <a:pathLst>
              <a:path w="19685" h="20320">
                <a:moveTo>
                  <a:pt x="13715" y="20053"/>
                </a:moveTo>
                <a:lnTo>
                  <a:pt x="3715" y="18851"/>
                </a:lnTo>
                <a:lnTo>
                  <a:pt x="0" y="14425"/>
                </a:lnTo>
                <a:lnTo>
                  <a:pt x="437" y="4480"/>
                </a:lnTo>
                <a:lnTo>
                  <a:pt x="4644" y="218"/>
                </a:lnTo>
                <a:lnTo>
                  <a:pt x="14698" y="0"/>
                </a:lnTo>
                <a:lnTo>
                  <a:pt x="19452" y="4863"/>
                </a:lnTo>
                <a:lnTo>
                  <a:pt x="19179" y="10217"/>
                </a:lnTo>
                <a:lnTo>
                  <a:pt x="18906" y="15518"/>
                </a:lnTo>
                <a:lnTo>
                  <a:pt x="13715" y="20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16616" y="4812811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26" y="19397"/>
                </a:moveTo>
                <a:lnTo>
                  <a:pt x="9453" y="19343"/>
                </a:lnTo>
                <a:lnTo>
                  <a:pt x="4207" y="19343"/>
                </a:lnTo>
                <a:lnTo>
                  <a:pt x="437" y="15627"/>
                </a:lnTo>
                <a:lnTo>
                  <a:pt x="0" y="5245"/>
                </a:lnTo>
                <a:lnTo>
                  <a:pt x="3442" y="1147"/>
                </a:lnTo>
                <a:lnTo>
                  <a:pt x="14042" y="0"/>
                </a:lnTo>
                <a:lnTo>
                  <a:pt x="18906" y="4043"/>
                </a:lnTo>
                <a:lnTo>
                  <a:pt x="19179" y="9507"/>
                </a:lnTo>
                <a:lnTo>
                  <a:pt x="19452" y="14862"/>
                </a:lnTo>
                <a:lnTo>
                  <a:pt x="15026" y="19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15560" y="4998485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5300" y="19343"/>
                </a:moveTo>
                <a:lnTo>
                  <a:pt x="546" y="15409"/>
                </a:lnTo>
                <a:lnTo>
                  <a:pt x="0" y="4589"/>
                </a:lnTo>
                <a:lnTo>
                  <a:pt x="4535" y="0"/>
                </a:lnTo>
                <a:lnTo>
                  <a:pt x="9999" y="54"/>
                </a:lnTo>
                <a:lnTo>
                  <a:pt x="15135" y="54"/>
                </a:lnTo>
                <a:lnTo>
                  <a:pt x="19015" y="3879"/>
                </a:lnTo>
                <a:lnTo>
                  <a:pt x="19233" y="9015"/>
                </a:lnTo>
                <a:lnTo>
                  <a:pt x="19507" y="14261"/>
                </a:lnTo>
                <a:lnTo>
                  <a:pt x="16064" y="18305"/>
                </a:lnTo>
                <a:lnTo>
                  <a:pt x="5300" y="19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54397" y="4998485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5300" y="19343"/>
                </a:moveTo>
                <a:lnTo>
                  <a:pt x="546" y="15409"/>
                </a:lnTo>
                <a:lnTo>
                  <a:pt x="0" y="4589"/>
                </a:lnTo>
                <a:lnTo>
                  <a:pt x="4535" y="0"/>
                </a:lnTo>
                <a:lnTo>
                  <a:pt x="9999" y="54"/>
                </a:lnTo>
                <a:lnTo>
                  <a:pt x="15135" y="54"/>
                </a:lnTo>
                <a:lnTo>
                  <a:pt x="18960" y="3879"/>
                </a:lnTo>
                <a:lnTo>
                  <a:pt x="19233" y="9015"/>
                </a:lnTo>
                <a:lnTo>
                  <a:pt x="19507" y="14261"/>
                </a:lnTo>
                <a:lnTo>
                  <a:pt x="16064" y="18305"/>
                </a:lnTo>
                <a:lnTo>
                  <a:pt x="5300" y="19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92543" y="4998521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152" y="19288"/>
                </a:moveTo>
                <a:lnTo>
                  <a:pt x="8524" y="18742"/>
                </a:lnTo>
                <a:lnTo>
                  <a:pt x="3387" y="18195"/>
                </a:lnTo>
                <a:lnTo>
                  <a:pt x="0" y="14152"/>
                </a:lnTo>
                <a:lnTo>
                  <a:pt x="218" y="8961"/>
                </a:lnTo>
                <a:lnTo>
                  <a:pt x="491" y="3824"/>
                </a:lnTo>
                <a:lnTo>
                  <a:pt x="4316" y="54"/>
                </a:lnTo>
                <a:lnTo>
                  <a:pt x="9453" y="0"/>
                </a:lnTo>
                <a:lnTo>
                  <a:pt x="14917" y="0"/>
                </a:lnTo>
                <a:lnTo>
                  <a:pt x="19452" y="4535"/>
                </a:lnTo>
                <a:lnTo>
                  <a:pt x="19179" y="9890"/>
                </a:lnTo>
                <a:lnTo>
                  <a:pt x="18906" y="15354"/>
                </a:lnTo>
                <a:lnTo>
                  <a:pt x="14152" y="19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30287" y="4998485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5300" y="19343"/>
                </a:moveTo>
                <a:lnTo>
                  <a:pt x="546" y="15409"/>
                </a:lnTo>
                <a:lnTo>
                  <a:pt x="0" y="4589"/>
                </a:lnTo>
                <a:lnTo>
                  <a:pt x="4535" y="0"/>
                </a:lnTo>
                <a:lnTo>
                  <a:pt x="9999" y="54"/>
                </a:lnTo>
                <a:lnTo>
                  <a:pt x="15135" y="54"/>
                </a:lnTo>
                <a:lnTo>
                  <a:pt x="19015" y="3879"/>
                </a:lnTo>
                <a:lnTo>
                  <a:pt x="19233" y="9015"/>
                </a:lnTo>
                <a:lnTo>
                  <a:pt x="19507" y="14261"/>
                </a:lnTo>
                <a:lnTo>
                  <a:pt x="16064" y="18305"/>
                </a:lnTo>
                <a:lnTo>
                  <a:pt x="5300" y="19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9234" y="4998266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4699" y="19397"/>
                </a:moveTo>
                <a:lnTo>
                  <a:pt x="0" y="15135"/>
                </a:lnTo>
                <a:lnTo>
                  <a:pt x="54" y="9726"/>
                </a:lnTo>
                <a:lnTo>
                  <a:pt x="54" y="4863"/>
                </a:lnTo>
                <a:lnTo>
                  <a:pt x="4098" y="710"/>
                </a:lnTo>
                <a:lnTo>
                  <a:pt x="14644" y="0"/>
                </a:lnTo>
                <a:lnTo>
                  <a:pt x="19124" y="4207"/>
                </a:lnTo>
                <a:lnTo>
                  <a:pt x="19124" y="14971"/>
                </a:lnTo>
                <a:lnTo>
                  <a:pt x="15463" y="18796"/>
                </a:lnTo>
                <a:lnTo>
                  <a:pt x="10272" y="19124"/>
                </a:lnTo>
                <a:lnTo>
                  <a:pt x="4699" y="19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16653" y="4874193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753" y="19233"/>
                </a:moveTo>
                <a:lnTo>
                  <a:pt x="0" y="4316"/>
                </a:lnTo>
                <a:lnTo>
                  <a:pt x="4316" y="0"/>
                </a:lnTo>
                <a:lnTo>
                  <a:pt x="14917" y="491"/>
                </a:lnTo>
                <a:lnTo>
                  <a:pt x="18960" y="4535"/>
                </a:lnTo>
                <a:lnTo>
                  <a:pt x="19288" y="14862"/>
                </a:lnTo>
                <a:lnTo>
                  <a:pt x="14753" y="19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54434" y="4874302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5081" y="19343"/>
                </a:moveTo>
                <a:lnTo>
                  <a:pt x="327" y="15354"/>
                </a:lnTo>
                <a:lnTo>
                  <a:pt x="0" y="4535"/>
                </a:lnTo>
                <a:lnTo>
                  <a:pt x="4589" y="0"/>
                </a:lnTo>
                <a:lnTo>
                  <a:pt x="10054" y="163"/>
                </a:lnTo>
                <a:lnTo>
                  <a:pt x="15135" y="273"/>
                </a:lnTo>
                <a:lnTo>
                  <a:pt x="19015" y="4098"/>
                </a:lnTo>
                <a:lnTo>
                  <a:pt x="19179" y="9234"/>
                </a:lnTo>
                <a:lnTo>
                  <a:pt x="19343" y="14370"/>
                </a:lnTo>
                <a:lnTo>
                  <a:pt x="15846" y="18359"/>
                </a:lnTo>
                <a:lnTo>
                  <a:pt x="10709" y="18851"/>
                </a:lnTo>
                <a:lnTo>
                  <a:pt x="5081" y="19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92615" y="4874156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4480" y="19507"/>
                </a:moveTo>
                <a:lnTo>
                  <a:pt x="0" y="15409"/>
                </a:lnTo>
                <a:lnTo>
                  <a:pt x="0" y="4644"/>
                </a:lnTo>
                <a:lnTo>
                  <a:pt x="3715" y="601"/>
                </a:lnTo>
                <a:lnTo>
                  <a:pt x="8797" y="327"/>
                </a:lnTo>
                <a:lnTo>
                  <a:pt x="14261" y="0"/>
                </a:lnTo>
                <a:lnTo>
                  <a:pt x="19069" y="4316"/>
                </a:lnTo>
                <a:lnTo>
                  <a:pt x="19069" y="14534"/>
                </a:lnTo>
                <a:lnTo>
                  <a:pt x="15135" y="18687"/>
                </a:lnTo>
                <a:lnTo>
                  <a:pt x="4480" y="19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379" y="4998339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370" y="19397"/>
                </a:moveTo>
                <a:lnTo>
                  <a:pt x="3661" y="18687"/>
                </a:lnTo>
                <a:lnTo>
                  <a:pt x="0" y="14808"/>
                </a:lnTo>
                <a:lnTo>
                  <a:pt x="0" y="4535"/>
                </a:lnTo>
                <a:lnTo>
                  <a:pt x="3770" y="546"/>
                </a:lnTo>
                <a:lnTo>
                  <a:pt x="14316" y="0"/>
                </a:lnTo>
                <a:lnTo>
                  <a:pt x="19070" y="4371"/>
                </a:lnTo>
                <a:lnTo>
                  <a:pt x="19070" y="9726"/>
                </a:lnTo>
                <a:lnTo>
                  <a:pt x="19070" y="15135"/>
                </a:lnTo>
                <a:lnTo>
                  <a:pt x="14370" y="19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17090" y="4689211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605" y="18141"/>
                </a:moveTo>
                <a:lnTo>
                  <a:pt x="3934" y="18141"/>
                </a:lnTo>
                <a:lnTo>
                  <a:pt x="0" y="14152"/>
                </a:lnTo>
                <a:lnTo>
                  <a:pt x="54" y="9070"/>
                </a:lnTo>
                <a:lnTo>
                  <a:pt x="54" y="4043"/>
                </a:lnTo>
                <a:lnTo>
                  <a:pt x="4098" y="0"/>
                </a:lnTo>
                <a:lnTo>
                  <a:pt x="9016" y="54"/>
                </a:lnTo>
                <a:lnTo>
                  <a:pt x="13605" y="54"/>
                </a:lnTo>
                <a:lnTo>
                  <a:pt x="18086" y="4589"/>
                </a:lnTo>
                <a:lnTo>
                  <a:pt x="18086" y="13769"/>
                </a:lnTo>
                <a:lnTo>
                  <a:pt x="13605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54762" y="4689211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4097" y="18250"/>
                </a:moveTo>
                <a:lnTo>
                  <a:pt x="4480" y="18031"/>
                </a:lnTo>
                <a:lnTo>
                  <a:pt x="0" y="13551"/>
                </a:lnTo>
                <a:lnTo>
                  <a:pt x="109" y="4426"/>
                </a:lnTo>
                <a:lnTo>
                  <a:pt x="4644" y="0"/>
                </a:lnTo>
                <a:lnTo>
                  <a:pt x="9289" y="54"/>
                </a:lnTo>
                <a:lnTo>
                  <a:pt x="14206" y="54"/>
                </a:lnTo>
                <a:lnTo>
                  <a:pt x="18141" y="4152"/>
                </a:lnTo>
                <a:lnTo>
                  <a:pt x="18086" y="9234"/>
                </a:lnTo>
                <a:lnTo>
                  <a:pt x="18141" y="14261"/>
                </a:lnTo>
                <a:lnTo>
                  <a:pt x="14097" y="18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92907" y="4689138"/>
            <a:ext cx="12277" cy="12700"/>
          </a:xfrm>
          <a:custGeom>
            <a:avLst/>
            <a:gdLst/>
            <a:ahLst/>
            <a:cxnLst/>
            <a:rect l="l" t="t" r="r" b="b"/>
            <a:pathLst>
              <a:path w="18414" h="19050">
                <a:moveTo>
                  <a:pt x="4535" y="18523"/>
                </a:moveTo>
                <a:lnTo>
                  <a:pt x="437" y="14753"/>
                </a:lnTo>
                <a:lnTo>
                  <a:pt x="0" y="4699"/>
                </a:lnTo>
                <a:lnTo>
                  <a:pt x="3715" y="437"/>
                </a:lnTo>
                <a:lnTo>
                  <a:pt x="13278" y="0"/>
                </a:lnTo>
                <a:lnTo>
                  <a:pt x="17922" y="4152"/>
                </a:lnTo>
                <a:lnTo>
                  <a:pt x="18195" y="8797"/>
                </a:lnTo>
                <a:lnTo>
                  <a:pt x="18414" y="13441"/>
                </a:lnTo>
                <a:lnTo>
                  <a:pt x="14261" y="17977"/>
                </a:lnTo>
                <a:lnTo>
                  <a:pt x="4535" y="185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30578" y="4689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5245" y="18687"/>
                </a:moveTo>
                <a:lnTo>
                  <a:pt x="655" y="14698"/>
                </a:lnTo>
                <a:lnTo>
                  <a:pt x="0" y="5409"/>
                </a:lnTo>
                <a:lnTo>
                  <a:pt x="4098" y="710"/>
                </a:lnTo>
                <a:lnTo>
                  <a:pt x="8797" y="382"/>
                </a:lnTo>
                <a:lnTo>
                  <a:pt x="13660" y="0"/>
                </a:lnTo>
                <a:lnTo>
                  <a:pt x="17922" y="3824"/>
                </a:lnTo>
                <a:lnTo>
                  <a:pt x="18578" y="13988"/>
                </a:lnTo>
                <a:lnTo>
                  <a:pt x="14971" y="18141"/>
                </a:lnTo>
                <a:lnTo>
                  <a:pt x="9999" y="18414"/>
                </a:lnTo>
                <a:lnTo>
                  <a:pt x="5245" y="18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9452" y="468902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5026" y="18578"/>
                </a:moveTo>
                <a:lnTo>
                  <a:pt x="546" y="14589"/>
                </a:lnTo>
                <a:lnTo>
                  <a:pt x="0" y="5245"/>
                </a:lnTo>
                <a:lnTo>
                  <a:pt x="4207" y="601"/>
                </a:lnTo>
                <a:lnTo>
                  <a:pt x="8851" y="327"/>
                </a:lnTo>
                <a:lnTo>
                  <a:pt x="13715" y="0"/>
                </a:lnTo>
                <a:lnTo>
                  <a:pt x="17922" y="3879"/>
                </a:lnTo>
                <a:lnTo>
                  <a:pt x="18195" y="8906"/>
                </a:lnTo>
                <a:lnTo>
                  <a:pt x="18468" y="14042"/>
                </a:lnTo>
                <a:lnTo>
                  <a:pt x="14862" y="18141"/>
                </a:lnTo>
                <a:lnTo>
                  <a:pt x="5026" y="18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670" y="4689101"/>
            <a:ext cx="12277" cy="12700"/>
          </a:xfrm>
          <a:custGeom>
            <a:avLst/>
            <a:gdLst/>
            <a:ahLst/>
            <a:cxnLst/>
            <a:rect l="l" t="t" r="r" b="b"/>
            <a:pathLst>
              <a:path w="18415" h="19050">
                <a:moveTo>
                  <a:pt x="13387" y="18468"/>
                </a:moveTo>
                <a:lnTo>
                  <a:pt x="3606" y="18141"/>
                </a:lnTo>
                <a:lnTo>
                  <a:pt x="0" y="14097"/>
                </a:lnTo>
                <a:lnTo>
                  <a:pt x="163" y="8961"/>
                </a:lnTo>
                <a:lnTo>
                  <a:pt x="382" y="3934"/>
                </a:lnTo>
                <a:lnTo>
                  <a:pt x="4535" y="0"/>
                </a:lnTo>
                <a:lnTo>
                  <a:pt x="9398" y="273"/>
                </a:lnTo>
                <a:lnTo>
                  <a:pt x="14043" y="491"/>
                </a:lnTo>
                <a:lnTo>
                  <a:pt x="18359" y="5081"/>
                </a:lnTo>
                <a:lnTo>
                  <a:pt x="18141" y="9726"/>
                </a:lnTo>
                <a:lnTo>
                  <a:pt x="17922" y="14316"/>
                </a:lnTo>
                <a:lnTo>
                  <a:pt x="13387" y="184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16907" y="462783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3332" y="18687"/>
                </a:moveTo>
                <a:lnTo>
                  <a:pt x="3551" y="18141"/>
                </a:lnTo>
                <a:lnTo>
                  <a:pt x="0" y="13988"/>
                </a:lnTo>
                <a:lnTo>
                  <a:pt x="273" y="8852"/>
                </a:lnTo>
                <a:lnTo>
                  <a:pt x="601" y="3879"/>
                </a:lnTo>
                <a:lnTo>
                  <a:pt x="4863" y="0"/>
                </a:lnTo>
                <a:lnTo>
                  <a:pt x="9671" y="382"/>
                </a:lnTo>
                <a:lnTo>
                  <a:pt x="14370" y="710"/>
                </a:lnTo>
                <a:lnTo>
                  <a:pt x="18523" y="5354"/>
                </a:lnTo>
                <a:lnTo>
                  <a:pt x="18195" y="9999"/>
                </a:lnTo>
                <a:lnTo>
                  <a:pt x="17922" y="14698"/>
                </a:lnTo>
                <a:lnTo>
                  <a:pt x="13332" y="18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30652" y="4874411"/>
            <a:ext cx="12277" cy="12700"/>
          </a:xfrm>
          <a:custGeom>
            <a:avLst/>
            <a:gdLst/>
            <a:ahLst/>
            <a:cxnLst/>
            <a:rect l="l" t="t" r="r" b="b"/>
            <a:pathLst>
              <a:path w="18414" h="19050">
                <a:moveTo>
                  <a:pt x="5027" y="18523"/>
                </a:moveTo>
                <a:lnTo>
                  <a:pt x="437" y="14370"/>
                </a:lnTo>
                <a:lnTo>
                  <a:pt x="0" y="5136"/>
                </a:lnTo>
                <a:lnTo>
                  <a:pt x="4262" y="491"/>
                </a:lnTo>
                <a:lnTo>
                  <a:pt x="8961" y="273"/>
                </a:lnTo>
                <a:lnTo>
                  <a:pt x="13824" y="0"/>
                </a:lnTo>
                <a:lnTo>
                  <a:pt x="17977" y="3934"/>
                </a:lnTo>
                <a:lnTo>
                  <a:pt x="18414" y="14097"/>
                </a:lnTo>
                <a:lnTo>
                  <a:pt x="14753" y="18141"/>
                </a:lnTo>
                <a:lnTo>
                  <a:pt x="9726" y="18359"/>
                </a:lnTo>
                <a:lnTo>
                  <a:pt x="5027" y="185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489" y="4874557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88" y="18305"/>
                </a:moveTo>
                <a:lnTo>
                  <a:pt x="4371" y="18086"/>
                </a:lnTo>
                <a:lnTo>
                  <a:pt x="0" y="13551"/>
                </a:lnTo>
                <a:lnTo>
                  <a:pt x="218" y="4316"/>
                </a:lnTo>
                <a:lnTo>
                  <a:pt x="4753" y="0"/>
                </a:lnTo>
                <a:lnTo>
                  <a:pt x="14370" y="218"/>
                </a:lnTo>
                <a:lnTo>
                  <a:pt x="18250" y="4316"/>
                </a:lnTo>
                <a:lnTo>
                  <a:pt x="18141" y="9343"/>
                </a:lnTo>
                <a:lnTo>
                  <a:pt x="18031" y="14370"/>
                </a:lnTo>
                <a:lnTo>
                  <a:pt x="13988" y="18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07" y="4874484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496" y="18359"/>
                </a:moveTo>
                <a:lnTo>
                  <a:pt x="8797" y="18250"/>
                </a:lnTo>
                <a:lnTo>
                  <a:pt x="3770" y="18141"/>
                </a:lnTo>
                <a:lnTo>
                  <a:pt x="0" y="14152"/>
                </a:lnTo>
                <a:lnTo>
                  <a:pt x="218" y="4043"/>
                </a:lnTo>
                <a:lnTo>
                  <a:pt x="4371" y="0"/>
                </a:lnTo>
                <a:lnTo>
                  <a:pt x="13879" y="327"/>
                </a:lnTo>
                <a:lnTo>
                  <a:pt x="18250" y="4917"/>
                </a:lnTo>
                <a:lnTo>
                  <a:pt x="18031" y="14097"/>
                </a:lnTo>
                <a:lnTo>
                  <a:pt x="13496" y="18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54762" y="4628012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4042" y="18305"/>
                </a:moveTo>
                <a:lnTo>
                  <a:pt x="9070" y="18141"/>
                </a:lnTo>
                <a:lnTo>
                  <a:pt x="4371" y="18031"/>
                </a:lnTo>
                <a:lnTo>
                  <a:pt x="0" y="13496"/>
                </a:lnTo>
                <a:lnTo>
                  <a:pt x="218" y="4371"/>
                </a:lnTo>
                <a:lnTo>
                  <a:pt x="4753" y="0"/>
                </a:lnTo>
                <a:lnTo>
                  <a:pt x="9398" y="54"/>
                </a:lnTo>
                <a:lnTo>
                  <a:pt x="14316" y="109"/>
                </a:lnTo>
                <a:lnTo>
                  <a:pt x="18195" y="4207"/>
                </a:lnTo>
                <a:lnTo>
                  <a:pt x="18086" y="14316"/>
                </a:lnTo>
                <a:lnTo>
                  <a:pt x="14042" y="18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92833" y="46279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4644" y="18578"/>
                </a:moveTo>
                <a:lnTo>
                  <a:pt x="546" y="14807"/>
                </a:lnTo>
                <a:lnTo>
                  <a:pt x="0" y="4644"/>
                </a:lnTo>
                <a:lnTo>
                  <a:pt x="3715" y="437"/>
                </a:lnTo>
                <a:lnTo>
                  <a:pt x="13332" y="0"/>
                </a:lnTo>
                <a:lnTo>
                  <a:pt x="17922" y="4098"/>
                </a:lnTo>
                <a:lnTo>
                  <a:pt x="18195" y="8797"/>
                </a:lnTo>
                <a:lnTo>
                  <a:pt x="18523" y="13387"/>
                </a:lnTo>
                <a:lnTo>
                  <a:pt x="14425" y="17922"/>
                </a:lnTo>
                <a:lnTo>
                  <a:pt x="4644" y="18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30542" y="462786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3769" y="18742"/>
                </a:moveTo>
                <a:lnTo>
                  <a:pt x="3988" y="17977"/>
                </a:lnTo>
                <a:lnTo>
                  <a:pt x="0" y="13387"/>
                </a:lnTo>
                <a:lnTo>
                  <a:pt x="327" y="8742"/>
                </a:lnTo>
                <a:lnTo>
                  <a:pt x="710" y="3988"/>
                </a:lnTo>
                <a:lnTo>
                  <a:pt x="5300" y="0"/>
                </a:lnTo>
                <a:lnTo>
                  <a:pt x="10054" y="327"/>
                </a:lnTo>
                <a:lnTo>
                  <a:pt x="15026" y="655"/>
                </a:lnTo>
                <a:lnTo>
                  <a:pt x="18578" y="4863"/>
                </a:lnTo>
                <a:lnTo>
                  <a:pt x="17922" y="15081"/>
                </a:lnTo>
                <a:lnTo>
                  <a:pt x="13769" y="18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562" y="4628049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4152" y="18195"/>
                </a:moveTo>
                <a:lnTo>
                  <a:pt x="9179" y="18141"/>
                </a:lnTo>
                <a:lnTo>
                  <a:pt x="4535" y="18141"/>
                </a:lnTo>
                <a:lnTo>
                  <a:pt x="0" y="13660"/>
                </a:lnTo>
                <a:lnTo>
                  <a:pt x="54" y="9070"/>
                </a:lnTo>
                <a:lnTo>
                  <a:pt x="54" y="4480"/>
                </a:lnTo>
                <a:lnTo>
                  <a:pt x="4589" y="54"/>
                </a:lnTo>
                <a:lnTo>
                  <a:pt x="9234" y="0"/>
                </a:lnTo>
                <a:lnTo>
                  <a:pt x="14152" y="0"/>
                </a:lnTo>
                <a:lnTo>
                  <a:pt x="18141" y="4043"/>
                </a:lnTo>
                <a:lnTo>
                  <a:pt x="18141" y="9070"/>
                </a:lnTo>
                <a:lnTo>
                  <a:pt x="18086" y="14206"/>
                </a:lnTo>
                <a:lnTo>
                  <a:pt x="14152" y="18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54652" y="481317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5245" y="18687"/>
                </a:moveTo>
                <a:lnTo>
                  <a:pt x="655" y="14698"/>
                </a:lnTo>
                <a:lnTo>
                  <a:pt x="0" y="5409"/>
                </a:lnTo>
                <a:lnTo>
                  <a:pt x="4098" y="710"/>
                </a:lnTo>
                <a:lnTo>
                  <a:pt x="8797" y="382"/>
                </a:lnTo>
                <a:lnTo>
                  <a:pt x="13660" y="0"/>
                </a:lnTo>
                <a:lnTo>
                  <a:pt x="17922" y="3824"/>
                </a:lnTo>
                <a:lnTo>
                  <a:pt x="18578" y="13988"/>
                </a:lnTo>
                <a:lnTo>
                  <a:pt x="14971" y="18141"/>
                </a:lnTo>
                <a:lnTo>
                  <a:pt x="9999" y="18414"/>
                </a:lnTo>
                <a:lnTo>
                  <a:pt x="5245" y="18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92943" y="481335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606" y="18141"/>
                </a:moveTo>
                <a:lnTo>
                  <a:pt x="3934" y="18141"/>
                </a:lnTo>
                <a:lnTo>
                  <a:pt x="0" y="14097"/>
                </a:lnTo>
                <a:lnTo>
                  <a:pt x="54" y="9070"/>
                </a:lnTo>
                <a:lnTo>
                  <a:pt x="54" y="4098"/>
                </a:lnTo>
                <a:lnTo>
                  <a:pt x="4152" y="0"/>
                </a:lnTo>
                <a:lnTo>
                  <a:pt x="13660" y="109"/>
                </a:lnTo>
                <a:lnTo>
                  <a:pt x="18141" y="4589"/>
                </a:lnTo>
                <a:lnTo>
                  <a:pt x="18086" y="9179"/>
                </a:lnTo>
                <a:lnTo>
                  <a:pt x="18141" y="13769"/>
                </a:lnTo>
                <a:lnTo>
                  <a:pt x="13606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30397" y="4813067"/>
            <a:ext cx="13123" cy="13123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3496" y="19233"/>
                </a:moveTo>
                <a:lnTo>
                  <a:pt x="8469" y="18523"/>
                </a:lnTo>
                <a:lnTo>
                  <a:pt x="3715" y="17813"/>
                </a:lnTo>
                <a:lnTo>
                  <a:pt x="0" y="13004"/>
                </a:lnTo>
                <a:lnTo>
                  <a:pt x="1475" y="3660"/>
                </a:lnTo>
                <a:lnTo>
                  <a:pt x="6283" y="0"/>
                </a:lnTo>
                <a:lnTo>
                  <a:pt x="15791" y="1311"/>
                </a:lnTo>
                <a:lnTo>
                  <a:pt x="19124" y="5846"/>
                </a:lnTo>
                <a:lnTo>
                  <a:pt x="18523" y="10873"/>
                </a:lnTo>
                <a:lnTo>
                  <a:pt x="17813" y="15900"/>
                </a:lnTo>
                <a:lnTo>
                  <a:pt x="13496" y="19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9598" y="481335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9234" y="18195"/>
                </a:moveTo>
                <a:lnTo>
                  <a:pt x="4535" y="18195"/>
                </a:lnTo>
                <a:lnTo>
                  <a:pt x="54" y="13824"/>
                </a:lnTo>
                <a:lnTo>
                  <a:pt x="0" y="9234"/>
                </a:lnTo>
                <a:lnTo>
                  <a:pt x="0" y="4644"/>
                </a:lnTo>
                <a:lnTo>
                  <a:pt x="4425" y="163"/>
                </a:lnTo>
                <a:lnTo>
                  <a:pt x="9070" y="54"/>
                </a:lnTo>
                <a:lnTo>
                  <a:pt x="13879" y="0"/>
                </a:lnTo>
                <a:lnTo>
                  <a:pt x="17977" y="4043"/>
                </a:lnTo>
                <a:lnTo>
                  <a:pt x="18086" y="14152"/>
                </a:lnTo>
                <a:lnTo>
                  <a:pt x="14152" y="18141"/>
                </a:lnTo>
                <a:lnTo>
                  <a:pt x="9234" y="18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44" y="481335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4152" y="18250"/>
                </a:moveTo>
                <a:lnTo>
                  <a:pt x="163" y="14316"/>
                </a:lnTo>
                <a:lnTo>
                  <a:pt x="54" y="9289"/>
                </a:lnTo>
                <a:lnTo>
                  <a:pt x="0" y="4207"/>
                </a:lnTo>
                <a:lnTo>
                  <a:pt x="3824" y="109"/>
                </a:lnTo>
                <a:lnTo>
                  <a:pt x="8797" y="54"/>
                </a:lnTo>
                <a:lnTo>
                  <a:pt x="13442" y="0"/>
                </a:lnTo>
                <a:lnTo>
                  <a:pt x="17977" y="4316"/>
                </a:lnTo>
                <a:lnTo>
                  <a:pt x="18195" y="13551"/>
                </a:lnTo>
                <a:lnTo>
                  <a:pt x="13824" y="18031"/>
                </a:lnTo>
                <a:lnTo>
                  <a:pt x="4152" y="18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44" y="4627976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4207" y="18359"/>
                </a:moveTo>
                <a:lnTo>
                  <a:pt x="163" y="14425"/>
                </a:lnTo>
                <a:lnTo>
                  <a:pt x="109" y="9398"/>
                </a:lnTo>
                <a:lnTo>
                  <a:pt x="0" y="4316"/>
                </a:lnTo>
                <a:lnTo>
                  <a:pt x="3879" y="218"/>
                </a:lnTo>
                <a:lnTo>
                  <a:pt x="13441" y="0"/>
                </a:lnTo>
                <a:lnTo>
                  <a:pt x="18031" y="4316"/>
                </a:lnTo>
                <a:lnTo>
                  <a:pt x="18141" y="8961"/>
                </a:lnTo>
                <a:lnTo>
                  <a:pt x="18195" y="13551"/>
                </a:lnTo>
                <a:lnTo>
                  <a:pt x="13824" y="18086"/>
                </a:lnTo>
                <a:lnTo>
                  <a:pt x="9179" y="18195"/>
                </a:lnTo>
                <a:lnTo>
                  <a:pt x="4207" y="18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6943" y="450375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3387" y="18523"/>
                </a:moveTo>
                <a:lnTo>
                  <a:pt x="3606" y="18086"/>
                </a:lnTo>
                <a:lnTo>
                  <a:pt x="0" y="13988"/>
                </a:lnTo>
                <a:lnTo>
                  <a:pt x="546" y="3879"/>
                </a:lnTo>
                <a:lnTo>
                  <a:pt x="4753" y="0"/>
                </a:lnTo>
                <a:lnTo>
                  <a:pt x="14316" y="546"/>
                </a:lnTo>
                <a:lnTo>
                  <a:pt x="18523" y="5191"/>
                </a:lnTo>
                <a:lnTo>
                  <a:pt x="18195" y="9780"/>
                </a:lnTo>
                <a:lnTo>
                  <a:pt x="17922" y="14534"/>
                </a:lnTo>
                <a:lnTo>
                  <a:pt x="13387" y="185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54762" y="4503866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4042" y="18305"/>
                </a:moveTo>
                <a:lnTo>
                  <a:pt x="9070" y="18195"/>
                </a:lnTo>
                <a:lnTo>
                  <a:pt x="4371" y="18086"/>
                </a:lnTo>
                <a:lnTo>
                  <a:pt x="0" y="13551"/>
                </a:lnTo>
                <a:lnTo>
                  <a:pt x="218" y="4371"/>
                </a:lnTo>
                <a:lnTo>
                  <a:pt x="4808" y="0"/>
                </a:lnTo>
                <a:lnTo>
                  <a:pt x="14370" y="218"/>
                </a:lnTo>
                <a:lnTo>
                  <a:pt x="18250" y="4262"/>
                </a:lnTo>
                <a:lnTo>
                  <a:pt x="18140" y="9343"/>
                </a:lnTo>
                <a:lnTo>
                  <a:pt x="18086" y="14370"/>
                </a:lnTo>
                <a:lnTo>
                  <a:pt x="14042" y="18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54324" y="4751503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152" y="18141"/>
                </a:moveTo>
                <a:lnTo>
                  <a:pt x="4207" y="17266"/>
                </a:lnTo>
                <a:lnTo>
                  <a:pt x="0" y="12403"/>
                </a:lnTo>
                <a:lnTo>
                  <a:pt x="1803" y="2896"/>
                </a:lnTo>
                <a:lnTo>
                  <a:pt x="4917" y="109"/>
                </a:lnTo>
                <a:lnTo>
                  <a:pt x="15245" y="0"/>
                </a:lnTo>
                <a:lnTo>
                  <a:pt x="19015" y="4043"/>
                </a:lnTo>
                <a:lnTo>
                  <a:pt x="18742" y="9289"/>
                </a:lnTo>
                <a:lnTo>
                  <a:pt x="18469" y="14370"/>
                </a:lnTo>
                <a:lnTo>
                  <a:pt x="14152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488" y="4936703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3715" y="18141"/>
                </a:moveTo>
                <a:lnTo>
                  <a:pt x="8906" y="17922"/>
                </a:lnTo>
                <a:lnTo>
                  <a:pt x="3824" y="17758"/>
                </a:lnTo>
                <a:lnTo>
                  <a:pt x="0" y="13496"/>
                </a:lnTo>
                <a:lnTo>
                  <a:pt x="983" y="3114"/>
                </a:lnTo>
                <a:lnTo>
                  <a:pt x="4098" y="546"/>
                </a:lnTo>
                <a:lnTo>
                  <a:pt x="14097" y="0"/>
                </a:lnTo>
                <a:lnTo>
                  <a:pt x="18469" y="4316"/>
                </a:lnTo>
                <a:lnTo>
                  <a:pt x="18359" y="13824"/>
                </a:lnTo>
                <a:lnTo>
                  <a:pt x="13715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17053" y="4751211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4152" y="18414"/>
                </a:moveTo>
                <a:lnTo>
                  <a:pt x="0" y="14316"/>
                </a:lnTo>
                <a:lnTo>
                  <a:pt x="218" y="4043"/>
                </a:lnTo>
                <a:lnTo>
                  <a:pt x="3005" y="1092"/>
                </a:lnTo>
                <a:lnTo>
                  <a:pt x="13168" y="0"/>
                </a:lnTo>
                <a:lnTo>
                  <a:pt x="17703" y="3824"/>
                </a:lnTo>
                <a:lnTo>
                  <a:pt x="18031" y="8742"/>
                </a:lnTo>
                <a:lnTo>
                  <a:pt x="18304" y="13441"/>
                </a:lnTo>
                <a:lnTo>
                  <a:pt x="13988" y="18141"/>
                </a:lnTo>
                <a:lnTo>
                  <a:pt x="9179" y="18250"/>
                </a:lnTo>
                <a:lnTo>
                  <a:pt x="4152" y="184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92724" y="4751357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3715" y="18141"/>
                </a:moveTo>
                <a:lnTo>
                  <a:pt x="8906" y="17922"/>
                </a:lnTo>
                <a:lnTo>
                  <a:pt x="3824" y="17758"/>
                </a:lnTo>
                <a:lnTo>
                  <a:pt x="0" y="13496"/>
                </a:lnTo>
                <a:lnTo>
                  <a:pt x="983" y="3114"/>
                </a:lnTo>
                <a:lnTo>
                  <a:pt x="4098" y="546"/>
                </a:lnTo>
                <a:lnTo>
                  <a:pt x="14097" y="0"/>
                </a:lnTo>
                <a:lnTo>
                  <a:pt x="18468" y="4316"/>
                </a:lnTo>
                <a:lnTo>
                  <a:pt x="18359" y="13824"/>
                </a:lnTo>
                <a:lnTo>
                  <a:pt x="13715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30542" y="4751284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4425" y="18195"/>
                </a:moveTo>
                <a:lnTo>
                  <a:pt x="4589" y="18086"/>
                </a:lnTo>
                <a:lnTo>
                  <a:pt x="0" y="13496"/>
                </a:lnTo>
                <a:lnTo>
                  <a:pt x="928" y="3879"/>
                </a:lnTo>
                <a:lnTo>
                  <a:pt x="3824" y="874"/>
                </a:lnTo>
                <a:lnTo>
                  <a:pt x="14152" y="0"/>
                </a:lnTo>
                <a:lnTo>
                  <a:pt x="18195" y="3661"/>
                </a:lnTo>
                <a:lnTo>
                  <a:pt x="18305" y="8906"/>
                </a:lnTo>
                <a:lnTo>
                  <a:pt x="18414" y="14043"/>
                </a:lnTo>
                <a:lnTo>
                  <a:pt x="14425" y="18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9088" y="4751503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152" y="18141"/>
                </a:moveTo>
                <a:lnTo>
                  <a:pt x="4207" y="17266"/>
                </a:lnTo>
                <a:lnTo>
                  <a:pt x="0" y="12403"/>
                </a:lnTo>
                <a:lnTo>
                  <a:pt x="1803" y="2896"/>
                </a:lnTo>
                <a:lnTo>
                  <a:pt x="4917" y="109"/>
                </a:lnTo>
                <a:lnTo>
                  <a:pt x="15245" y="0"/>
                </a:lnTo>
                <a:lnTo>
                  <a:pt x="19015" y="4043"/>
                </a:lnTo>
                <a:lnTo>
                  <a:pt x="18742" y="9289"/>
                </a:lnTo>
                <a:lnTo>
                  <a:pt x="18469" y="14370"/>
                </a:lnTo>
                <a:lnTo>
                  <a:pt x="14152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61" y="4751357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769" y="18086"/>
                </a:moveTo>
                <a:lnTo>
                  <a:pt x="3879" y="17867"/>
                </a:lnTo>
                <a:lnTo>
                  <a:pt x="0" y="13660"/>
                </a:lnTo>
                <a:lnTo>
                  <a:pt x="764" y="3278"/>
                </a:lnTo>
                <a:lnTo>
                  <a:pt x="3824" y="655"/>
                </a:lnTo>
                <a:lnTo>
                  <a:pt x="13933" y="0"/>
                </a:lnTo>
                <a:lnTo>
                  <a:pt x="18304" y="4152"/>
                </a:lnTo>
                <a:lnTo>
                  <a:pt x="18304" y="9015"/>
                </a:lnTo>
                <a:lnTo>
                  <a:pt x="18304" y="13715"/>
                </a:lnTo>
                <a:lnTo>
                  <a:pt x="13769" y="180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17090" y="4566011"/>
            <a:ext cx="12277" cy="12700"/>
          </a:xfrm>
          <a:custGeom>
            <a:avLst/>
            <a:gdLst/>
            <a:ahLst/>
            <a:cxnLst/>
            <a:rect l="l" t="t" r="r" b="b"/>
            <a:pathLst>
              <a:path w="18415" h="19050">
                <a:moveTo>
                  <a:pt x="12622" y="18687"/>
                </a:moveTo>
                <a:lnTo>
                  <a:pt x="2841" y="17048"/>
                </a:lnTo>
                <a:lnTo>
                  <a:pt x="0" y="14097"/>
                </a:lnTo>
                <a:lnTo>
                  <a:pt x="0" y="3715"/>
                </a:lnTo>
                <a:lnTo>
                  <a:pt x="4098" y="0"/>
                </a:lnTo>
                <a:lnTo>
                  <a:pt x="9398" y="273"/>
                </a:lnTo>
                <a:lnTo>
                  <a:pt x="14425" y="546"/>
                </a:lnTo>
                <a:lnTo>
                  <a:pt x="18414" y="5081"/>
                </a:lnTo>
                <a:lnTo>
                  <a:pt x="17430" y="14753"/>
                </a:lnTo>
                <a:lnTo>
                  <a:pt x="12622" y="18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54725" y="4566084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5026" y="18141"/>
                </a:moveTo>
                <a:lnTo>
                  <a:pt x="327" y="13933"/>
                </a:lnTo>
                <a:lnTo>
                  <a:pt x="0" y="4371"/>
                </a:lnTo>
                <a:lnTo>
                  <a:pt x="4371" y="0"/>
                </a:lnTo>
                <a:lnTo>
                  <a:pt x="14316" y="327"/>
                </a:lnTo>
                <a:lnTo>
                  <a:pt x="17540" y="2841"/>
                </a:lnTo>
                <a:lnTo>
                  <a:pt x="18632" y="13168"/>
                </a:lnTo>
                <a:lnTo>
                  <a:pt x="14917" y="17540"/>
                </a:lnTo>
                <a:lnTo>
                  <a:pt x="9835" y="17813"/>
                </a:lnTo>
                <a:lnTo>
                  <a:pt x="5026" y="1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3052" y="4565939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4152" y="18305"/>
                </a:moveTo>
                <a:lnTo>
                  <a:pt x="54" y="14206"/>
                </a:lnTo>
                <a:lnTo>
                  <a:pt x="54" y="9070"/>
                </a:lnTo>
                <a:lnTo>
                  <a:pt x="0" y="3879"/>
                </a:lnTo>
                <a:lnTo>
                  <a:pt x="4043" y="0"/>
                </a:lnTo>
                <a:lnTo>
                  <a:pt x="9289" y="382"/>
                </a:lnTo>
                <a:lnTo>
                  <a:pt x="14316" y="710"/>
                </a:lnTo>
                <a:lnTo>
                  <a:pt x="17321" y="3661"/>
                </a:lnTo>
                <a:lnTo>
                  <a:pt x="18469" y="13278"/>
                </a:lnTo>
                <a:lnTo>
                  <a:pt x="13988" y="17977"/>
                </a:lnTo>
                <a:lnTo>
                  <a:pt x="4152" y="183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30542" y="4565903"/>
            <a:ext cx="12700" cy="12277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589" y="18195"/>
                </a:moveTo>
                <a:lnTo>
                  <a:pt x="4699" y="18195"/>
                </a:lnTo>
                <a:lnTo>
                  <a:pt x="0" y="13715"/>
                </a:lnTo>
                <a:lnTo>
                  <a:pt x="437" y="9015"/>
                </a:lnTo>
                <a:lnTo>
                  <a:pt x="819" y="4098"/>
                </a:lnTo>
                <a:lnTo>
                  <a:pt x="3660" y="1038"/>
                </a:lnTo>
                <a:lnTo>
                  <a:pt x="14042" y="0"/>
                </a:lnTo>
                <a:lnTo>
                  <a:pt x="18141" y="3660"/>
                </a:lnTo>
                <a:lnTo>
                  <a:pt x="18304" y="8852"/>
                </a:lnTo>
                <a:lnTo>
                  <a:pt x="18523" y="14042"/>
                </a:lnTo>
                <a:lnTo>
                  <a:pt x="14589" y="18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31162" y="4503830"/>
            <a:ext cx="11853" cy="12277"/>
          </a:xfrm>
          <a:custGeom>
            <a:avLst/>
            <a:gdLst/>
            <a:ahLst/>
            <a:cxnLst/>
            <a:rect l="l" t="t" r="r" b="b"/>
            <a:pathLst>
              <a:path w="17779" h="18415">
                <a:moveTo>
                  <a:pt x="8961" y="17813"/>
                </a:moveTo>
                <a:lnTo>
                  <a:pt x="3988" y="17321"/>
                </a:lnTo>
                <a:lnTo>
                  <a:pt x="764" y="14807"/>
                </a:lnTo>
                <a:lnTo>
                  <a:pt x="0" y="4808"/>
                </a:lnTo>
                <a:lnTo>
                  <a:pt x="2841" y="1693"/>
                </a:lnTo>
                <a:lnTo>
                  <a:pt x="12294" y="0"/>
                </a:lnTo>
                <a:lnTo>
                  <a:pt x="17157" y="4426"/>
                </a:lnTo>
                <a:lnTo>
                  <a:pt x="16720" y="14316"/>
                </a:lnTo>
                <a:lnTo>
                  <a:pt x="13551" y="16829"/>
                </a:lnTo>
                <a:lnTo>
                  <a:pt x="8961" y="178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62" y="450423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863" y="17758"/>
                </a:moveTo>
                <a:lnTo>
                  <a:pt x="0" y="13332"/>
                </a:lnTo>
                <a:lnTo>
                  <a:pt x="327" y="3497"/>
                </a:lnTo>
                <a:lnTo>
                  <a:pt x="3551" y="1038"/>
                </a:lnTo>
                <a:lnTo>
                  <a:pt x="8141" y="0"/>
                </a:lnTo>
                <a:lnTo>
                  <a:pt x="13059" y="491"/>
                </a:lnTo>
                <a:lnTo>
                  <a:pt x="16392" y="2950"/>
                </a:lnTo>
                <a:lnTo>
                  <a:pt x="17157" y="12895"/>
                </a:lnTo>
                <a:lnTo>
                  <a:pt x="14370" y="16064"/>
                </a:lnTo>
                <a:lnTo>
                  <a:pt x="4863" y="177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7308" y="438099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3824" y="16884"/>
                </a:moveTo>
                <a:lnTo>
                  <a:pt x="546" y="14152"/>
                </a:lnTo>
                <a:lnTo>
                  <a:pt x="0" y="3934"/>
                </a:lnTo>
                <a:lnTo>
                  <a:pt x="2786" y="765"/>
                </a:lnTo>
                <a:lnTo>
                  <a:pt x="13332" y="0"/>
                </a:lnTo>
                <a:lnTo>
                  <a:pt x="15900" y="3169"/>
                </a:lnTo>
                <a:lnTo>
                  <a:pt x="16884" y="7813"/>
                </a:lnTo>
                <a:lnTo>
                  <a:pt x="16501" y="13059"/>
                </a:lnTo>
                <a:lnTo>
                  <a:pt x="14261" y="16447"/>
                </a:lnTo>
                <a:lnTo>
                  <a:pt x="3824" y="16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55344" y="43810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3715" y="16829"/>
                </a:moveTo>
                <a:lnTo>
                  <a:pt x="546" y="13988"/>
                </a:lnTo>
                <a:lnTo>
                  <a:pt x="0" y="3879"/>
                </a:lnTo>
                <a:lnTo>
                  <a:pt x="2732" y="546"/>
                </a:lnTo>
                <a:lnTo>
                  <a:pt x="13168" y="0"/>
                </a:lnTo>
                <a:lnTo>
                  <a:pt x="15955" y="2896"/>
                </a:lnTo>
                <a:lnTo>
                  <a:pt x="16829" y="7977"/>
                </a:lnTo>
                <a:lnTo>
                  <a:pt x="16556" y="13004"/>
                </a:lnTo>
                <a:lnTo>
                  <a:pt x="14206" y="16228"/>
                </a:lnTo>
                <a:lnTo>
                  <a:pt x="8961" y="16556"/>
                </a:lnTo>
                <a:lnTo>
                  <a:pt x="3715" y="16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17381" y="444233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8961" y="16611"/>
                </a:moveTo>
                <a:lnTo>
                  <a:pt x="3551" y="16337"/>
                </a:lnTo>
                <a:lnTo>
                  <a:pt x="327" y="13769"/>
                </a:lnTo>
                <a:lnTo>
                  <a:pt x="0" y="3551"/>
                </a:lnTo>
                <a:lnTo>
                  <a:pt x="2950" y="437"/>
                </a:lnTo>
                <a:lnTo>
                  <a:pt x="13332" y="0"/>
                </a:lnTo>
                <a:lnTo>
                  <a:pt x="16338" y="3005"/>
                </a:lnTo>
                <a:lnTo>
                  <a:pt x="16775" y="13223"/>
                </a:lnTo>
                <a:lnTo>
                  <a:pt x="13769" y="16064"/>
                </a:lnTo>
                <a:lnTo>
                  <a:pt x="8961" y="16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9999" y="4566376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13114" y="16720"/>
                </a:moveTo>
                <a:lnTo>
                  <a:pt x="7868" y="16665"/>
                </a:lnTo>
                <a:lnTo>
                  <a:pt x="2677" y="16064"/>
                </a:lnTo>
                <a:lnTo>
                  <a:pt x="0" y="12840"/>
                </a:lnTo>
                <a:lnTo>
                  <a:pt x="765" y="2841"/>
                </a:lnTo>
                <a:lnTo>
                  <a:pt x="3988" y="0"/>
                </a:lnTo>
                <a:lnTo>
                  <a:pt x="9234" y="382"/>
                </a:lnTo>
                <a:lnTo>
                  <a:pt x="14425" y="819"/>
                </a:lnTo>
                <a:lnTo>
                  <a:pt x="17157" y="4098"/>
                </a:lnTo>
                <a:lnTo>
                  <a:pt x="16829" y="9125"/>
                </a:lnTo>
                <a:lnTo>
                  <a:pt x="16447" y="14261"/>
                </a:lnTo>
                <a:lnTo>
                  <a:pt x="13114" y="16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93198" y="444223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3988" y="16884"/>
                </a:moveTo>
                <a:lnTo>
                  <a:pt x="655" y="14261"/>
                </a:lnTo>
                <a:lnTo>
                  <a:pt x="0" y="4098"/>
                </a:lnTo>
                <a:lnTo>
                  <a:pt x="2732" y="819"/>
                </a:lnTo>
                <a:lnTo>
                  <a:pt x="7923" y="382"/>
                </a:lnTo>
                <a:lnTo>
                  <a:pt x="13168" y="0"/>
                </a:lnTo>
                <a:lnTo>
                  <a:pt x="15955" y="2896"/>
                </a:lnTo>
                <a:lnTo>
                  <a:pt x="16884" y="7977"/>
                </a:lnTo>
                <a:lnTo>
                  <a:pt x="16611" y="12840"/>
                </a:lnTo>
                <a:lnTo>
                  <a:pt x="14480" y="16283"/>
                </a:lnTo>
                <a:lnTo>
                  <a:pt x="9125" y="16611"/>
                </a:lnTo>
                <a:lnTo>
                  <a:pt x="3988" y="16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32108" y="444241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441" y="16556"/>
                </a:moveTo>
                <a:lnTo>
                  <a:pt x="2950" y="16119"/>
                </a:lnTo>
                <a:lnTo>
                  <a:pt x="0" y="13059"/>
                </a:lnTo>
                <a:lnTo>
                  <a:pt x="327" y="2841"/>
                </a:lnTo>
                <a:lnTo>
                  <a:pt x="3497" y="0"/>
                </a:lnTo>
                <a:lnTo>
                  <a:pt x="8633" y="54"/>
                </a:lnTo>
                <a:lnTo>
                  <a:pt x="13933" y="163"/>
                </a:lnTo>
                <a:lnTo>
                  <a:pt x="16283" y="3497"/>
                </a:lnTo>
                <a:lnTo>
                  <a:pt x="16720" y="8305"/>
                </a:lnTo>
                <a:lnTo>
                  <a:pt x="16064" y="13496"/>
                </a:lnTo>
                <a:lnTo>
                  <a:pt x="13441" y="16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998" y="45663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3824" y="16829"/>
                </a:moveTo>
                <a:lnTo>
                  <a:pt x="546" y="14097"/>
                </a:lnTo>
                <a:lnTo>
                  <a:pt x="0" y="3879"/>
                </a:lnTo>
                <a:lnTo>
                  <a:pt x="2786" y="655"/>
                </a:lnTo>
                <a:lnTo>
                  <a:pt x="13277" y="0"/>
                </a:lnTo>
                <a:lnTo>
                  <a:pt x="16010" y="3005"/>
                </a:lnTo>
                <a:lnTo>
                  <a:pt x="16829" y="8087"/>
                </a:lnTo>
                <a:lnTo>
                  <a:pt x="16501" y="13004"/>
                </a:lnTo>
                <a:lnTo>
                  <a:pt x="14261" y="16392"/>
                </a:lnTo>
                <a:lnTo>
                  <a:pt x="3824" y="16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55380" y="44423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3497" y="16611"/>
                </a:moveTo>
                <a:lnTo>
                  <a:pt x="437" y="13715"/>
                </a:lnTo>
                <a:lnTo>
                  <a:pt x="0" y="3442"/>
                </a:lnTo>
                <a:lnTo>
                  <a:pt x="3005" y="601"/>
                </a:lnTo>
                <a:lnTo>
                  <a:pt x="7649" y="0"/>
                </a:lnTo>
                <a:lnTo>
                  <a:pt x="13223" y="218"/>
                </a:lnTo>
                <a:lnTo>
                  <a:pt x="16447" y="2786"/>
                </a:lnTo>
                <a:lnTo>
                  <a:pt x="16611" y="7923"/>
                </a:lnTo>
                <a:lnTo>
                  <a:pt x="16829" y="13059"/>
                </a:lnTo>
                <a:lnTo>
                  <a:pt x="13933" y="16119"/>
                </a:lnTo>
                <a:lnTo>
                  <a:pt x="8742" y="16392"/>
                </a:lnTo>
                <a:lnTo>
                  <a:pt x="3497" y="16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93125" y="4503830"/>
            <a:ext cx="11430" cy="12277"/>
          </a:xfrm>
          <a:custGeom>
            <a:avLst/>
            <a:gdLst/>
            <a:ahLst/>
            <a:cxnLst/>
            <a:rect l="l" t="t" r="r" b="b"/>
            <a:pathLst>
              <a:path w="17145" h="18415">
                <a:moveTo>
                  <a:pt x="12676" y="17813"/>
                </a:moveTo>
                <a:lnTo>
                  <a:pt x="0" y="4535"/>
                </a:lnTo>
                <a:lnTo>
                  <a:pt x="4753" y="0"/>
                </a:lnTo>
                <a:lnTo>
                  <a:pt x="14261" y="1529"/>
                </a:lnTo>
                <a:lnTo>
                  <a:pt x="16939" y="4644"/>
                </a:lnTo>
                <a:lnTo>
                  <a:pt x="16939" y="13988"/>
                </a:lnTo>
                <a:lnTo>
                  <a:pt x="12676" y="178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0181" y="4504012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8141" y="17540"/>
                </a:moveTo>
                <a:lnTo>
                  <a:pt x="3114" y="16720"/>
                </a:lnTo>
                <a:lnTo>
                  <a:pt x="0" y="13879"/>
                </a:lnTo>
                <a:lnTo>
                  <a:pt x="0" y="3988"/>
                </a:lnTo>
                <a:lnTo>
                  <a:pt x="3114" y="983"/>
                </a:lnTo>
                <a:lnTo>
                  <a:pt x="12622" y="0"/>
                </a:lnTo>
                <a:lnTo>
                  <a:pt x="17157" y="4917"/>
                </a:lnTo>
                <a:lnTo>
                  <a:pt x="16611" y="9616"/>
                </a:lnTo>
                <a:lnTo>
                  <a:pt x="16064" y="14643"/>
                </a:lnTo>
                <a:lnTo>
                  <a:pt x="12731" y="16938"/>
                </a:lnTo>
                <a:lnTo>
                  <a:pt x="8141" y="17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32399" y="4381285"/>
            <a:ext cx="11007" cy="11007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1857" y="16064"/>
                </a:moveTo>
                <a:lnTo>
                  <a:pt x="2895" y="15299"/>
                </a:lnTo>
                <a:lnTo>
                  <a:pt x="546" y="12349"/>
                </a:lnTo>
                <a:lnTo>
                  <a:pt x="0" y="3879"/>
                </a:lnTo>
                <a:lnTo>
                  <a:pt x="4425" y="0"/>
                </a:lnTo>
                <a:lnTo>
                  <a:pt x="8633" y="327"/>
                </a:lnTo>
                <a:lnTo>
                  <a:pt x="13059" y="655"/>
                </a:lnTo>
                <a:lnTo>
                  <a:pt x="16283" y="4808"/>
                </a:lnTo>
                <a:lnTo>
                  <a:pt x="14643" y="13769"/>
                </a:lnTo>
                <a:lnTo>
                  <a:pt x="11857" y="16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0472" y="4381395"/>
            <a:ext cx="11007" cy="10583"/>
          </a:xfrm>
          <a:custGeom>
            <a:avLst/>
            <a:gdLst/>
            <a:ahLst/>
            <a:cxnLst/>
            <a:rect l="l" t="t" r="r" b="b"/>
            <a:pathLst>
              <a:path w="16510" h="15875">
                <a:moveTo>
                  <a:pt x="12075" y="15682"/>
                </a:moveTo>
                <a:lnTo>
                  <a:pt x="7212" y="15627"/>
                </a:lnTo>
                <a:lnTo>
                  <a:pt x="3333" y="15299"/>
                </a:lnTo>
                <a:lnTo>
                  <a:pt x="765" y="12950"/>
                </a:lnTo>
                <a:lnTo>
                  <a:pt x="0" y="3879"/>
                </a:lnTo>
                <a:lnTo>
                  <a:pt x="3606" y="0"/>
                </a:lnTo>
                <a:lnTo>
                  <a:pt x="12513" y="437"/>
                </a:lnTo>
                <a:lnTo>
                  <a:pt x="15026" y="3223"/>
                </a:lnTo>
                <a:lnTo>
                  <a:pt x="16228" y="11584"/>
                </a:lnTo>
                <a:lnTo>
                  <a:pt x="12075" y="15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89" y="4381505"/>
            <a:ext cx="11430" cy="10583"/>
          </a:xfrm>
          <a:custGeom>
            <a:avLst/>
            <a:gdLst/>
            <a:ahLst/>
            <a:cxnLst/>
            <a:rect l="l" t="t" r="r" b="b"/>
            <a:pathLst>
              <a:path w="17145" h="15875">
                <a:moveTo>
                  <a:pt x="4535" y="15627"/>
                </a:moveTo>
                <a:lnTo>
                  <a:pt x="1912" y="12950"/>
                </a:lnTo>
                <a:lnTo>
                  <a:pt x="928" y="8852"/>
                </a:lnTo>
                <a:lnTo>
                  <a:pt x="0" y="4808"/>
                </a:lnTo>
                <a:lnTo>
                  <a:pt x="3879" y="382"/>
                </a:lnTo>
                <a:lnTo>
                  <a:pt x="8742" y="0"/>
                </a:lnTo>
                <a:lnTo>
                  <a:pt x="12622" y="109"/>
                </a:lnTo>
                <a:lnTo>
                  <a:pt x="15409" y="2294"/>
                </a:lnTo>
                <a:lnTo>
                  <a:pt x="16884" y="11201"/>
                </a:lnTo>
                <a:lnTo>
                  <a:pt x="13496" y="15299"/>
                </a:lnTo>
                <a:lnTo>
                  <a:pt x="4535" y="156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93672" y="4381285"/>
            <a:ext cx="10583" cy="11007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4152" y="16283"/>
                </a:moveTo>
                <a:lnTo>
                  <a:pt x="0" y="12349"/>
                </a:lnTo>
                <a:lnTo>
                  <a:pt x="0" y="3879"/>
                </a:lnTo>
                <a:lnTo>
                  <a:pt x="4207" y="0"/>
                </a:lnTo>
                <a:lnTo>
                  <a:pt x="12349" y="655"/>
                </a:lnTo>
                <a:lnTo>
                  <a:pt x="15299" y="3934"/>
                </a:lnTo>
                <a:lnTo>
                  <a:pt x="15354" y="8688"/>
                </a:lnTo>
                <a:lnTo>
                  <a:pt x="15135" y="12567"/>
                </a:lnTo>
                <a:lnTo>
                  <a:pt x="12895" y="15245"/>
                </a:lnTo>
                <a:lnTo>
                  <a:pt x="4152" y="16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17745" y="4257139"/>
            <a:ext cx="10583" cy="11007"/>
          </a:xfrm>
          <a:custGeom>
            <a:avLst/>
            <a:gdLst/>
            <a:ahLst/>
            <a:cxnLst/>
            <a:rect l="l" t="t" r="r" b="b"/>
            <a:pathLst>
              <a:path w="15875" h="16510">
                <a:moveTo>
                  <a:pt x="4316" y="16283"/>
                </a:moveTo>
                <a:lnTo>
                  <a:pt x="109" y="12403"/>
                </a:lnTo>
                <a:lnTo>
                  <a:pt x="0" y="3934"/>
                </a:lnTo>
                <a:lnTo>
                  <a:pt x="4152" y="0"/>
                </a:lnTo>
                <a:lnTo>
                  <a:pt x="12403" y="546"/>
                </a:lnTo>
                <a:lnTo>
                  <a:pt x="15354" y="3770"/>
                </a:lnTo>
                <a:lnTo>
                  <a:pt x="15409" y="8524"/>
                </a:lnTo>
                <a:lnTo>
                  <a:pt x="15245" y="12458"/>
                </a:lnTo>
                <a:lnTo>
                  <a:pt x="13004" y="15190"/>
                </a:lnTo>
                <a:lnTo>
                  <a:pt x="4316" y="16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55781" y="4257249"/>
            <a:ext cx="10583" cy="11007"/>
          </a:xfrm>
          <a:custGeom>
            <a:avLst/>
            <a:gdLst/>
            <a:ahLst/>
            <a:cxnLst/>
            <a:rect l="l" t="t" r="r" b="b"/>
            <a:pathLst>
              <a:path w="15875" h="16510">
                <a:moveTo>
                  <a:pt x="10873" y="16337"/>
                </a:moveTo>
                <a:lnTo>
                  <a:pt x="6666" y="15572"/>
                </a:lnTo>
                <a:lnTo>
                  <a:pt x="2240" y="14807"/>
                </a:lnTo>
                <a:lnTo>
                  <a:pt x="0" y="11911"/>
                </a:lnTo>
                <a:lnTo>
                  <a:pt x="546" y="3059"/>
                </a:lnTo>
                <a:lnTo>
                  <a:pt x="3114" y="491"/>
                </a:lnTo>
                <a:lnTo>
                  <a:pt x="7595" y="218"/>
                </a:lnTo>
                <a:lnTo>
                  <a:pt x="11802" y="0"/>
                </a:lnTo>
                <a:lnTo>
                  <a:pt x="15846" y="4262"/>
                </a:lnTo>
                <a:lnTo>
                  <a:pt x="15573" y="8414"/>
                </a:lnTo>
                <a:lnTo>
                  <a:pt x="15299" y="12622"/>
                </a:lnTo>
                <a:lnTo>
                  <a:pt x="10873" y="163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0619" y="4442557"/>
            <a:ext cx="10583" cy="11007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10982" y="16283"/>
                </a:moveTo>
                <a:lnTo>
                  <a:pt x="2349" y="15026"/>
                </a:lnTo>
                <a:lnTo>
                  <a:pt x="0" y="12239"/>
                </a:lnTo>
                <a:lnTo>
                  <a:pt x="327" y="3278"/>
                </a:lnTo>
                <a:lnTo>
                  <a:pt x="2841" y="655"/>
                </a:lnTo>
                <a:lnTo>
                  <a:pt x="11474" y="0"/>
                </a:lnTo>
                <a:lnTo>
                  <a:pt x="15572" y="4098"/>
                </a:lnTo>
                <a:lnTo>
                  <a:pt x="15463" y="8305"/>
                </a:lnTo>
                <a:lnTo>
                  <a:pt x="15299" y="12458"/>
                </a:lnTo>
                <a:lnTo>
                  <a:pt x="10982" y="16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327" y="4442375"/>
            <a:ext cx="10583" cy="11007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4043" y="16228"/>
                </a:moveTo>
                <a:lnTo>
                  <a:pt x="0" y="12185"/>
                </a:lnTo>
                <a:lnTo>
                  <a:pt x="327" y="3770"/>
                </a:lnTo>
                <a:lnTo>
                  <a:pt x="4699" y="0"/>
                </a:lnTo>
                <a:lnTo>
                  <a:pt x="12676" y="928"/>
                </a:lnTo>
                <a:lnTo>
                  <a:pt x="15627" y="4535"/>
                </a:lnTo>
                <a:lnTo>
                  <a:pt x="15518" y="9015"/>
                </a:lnTo>
                <a:lnTo>
                  <a:pt x="15135" y="12895"/>
                </a:lnTo>
                <a:lnTo>
                  <a:pt x="12895" y="15572"/>
                </a:lnTo>
                <a:lnTo>
                  <a:pt x="4043" y="162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93453" y="4319541"/>
            <a:ext cx="10583" cy="10583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4098" y="15627"/>
                </a:moveTo>
                <a:lnTo>
                  <a:pt x="0" y="11256"/>
                </a:lnTo>
                <a:lnTo>
                  <a:pt x="710" y="3169"/>
                </a:lnTo>
                <a:lnTo>
                  <a:pt x="4480" y="0"/>
                </a:lnTo>
                <a:lnTo>
                  <a:pt x="8742" y="163"/>
                </a:lnTo>
                <a:lnTo>
                  <a:pt x="12950" y="710"/>
                </a:lnTo>
                <a:lnTo>
                  <a:pt x="15682" y="2950"/>
                </a:lnTo>
                <a:lnTo>
                  <a:pt x="15682" y="12458"/>
                </a:lnTo>
                <a:lnTo>
                  <a:pt x="12840" y="14862"/>
                </a:lnTo>
                <a:lnTo>
                  <a:pt x="4098" y="156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17709" y="4319577"/>
            <a:ext cx="10583" cy="11007"/>
          </a:xfrm>
          <a:custGeom>
            <a:avLst/>
            <a:gdLst/>
            <a:ahLst/>
            <a:cxnLst/>
            <a:rect l="l" t="t" r="r" b="b"/>
            <a:pathLst>
              <a:path w="15875" h="16510">
                <a:moveTo>
                  <a:pt x="4480" y="15955"/>
                </a:moveTo>
                <a:lnTo>
                  <a:pt x="0" y="11857"/>
                </a:lnTo>
                <a:lnTo>
                  <a:pt x="163" y="7540"/>
                </a:lnTo>
                <a:lnTo>
                  <a:pt x="382" y="2950"/>
                </a:lnTo>
                <a:lnTo>
                  <a:pt x="3114" y="327"/>
                </a:lnTo>
                <a:lnTo>
                  <a:pt x="12130" y="0"/>
                </a:lnTo>
                <a:lnTo>
                  <a:pt x="14862" y="2349"/>
                </a:lnTo>
                <a:lnTo>
                  <a:pt x="15354" y="6447"/>
                </a:lnTo>
                <a:lnTo>
                  <a:pt x="15682" y="11748"/>
                </a:lnTo>
                <a:lnTo>
                  <a:pt x="13113" y="14425"/>
                </a:lnTo>
                <a:lnTo>
                  <a:pt x="4480" y="15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55599" y="4319541"/>
            <a:ext cx="11007" cy="10583"/>
          </a:xfrm>
          <a:custGeom>
            <a:avLst/>
            <a:gdLst/>
            <a:ahLst/>
            <a:cxnLst/>
            <a:rect l="l" t="t" r="r" b="b"/>
            <a:pathLst>
              <a:path w="16510" h="15875">
                <a:moveTo>
                  <a:pt x="3770" y="15627"/>
                </a:moveTo>
                <a:lnTo>
                  <a:pt x="0" y="11584"/>
                </a:lnTo>
                <a:lnTo>
                  <a:pt x="1092" y="2294"/>
                </a:lnTo>
                <a:lnTo>
                  <a:pt x="3988" y="0"/>
                </a:lnTo>
                <a:lnTo>
                  <a:pt x="13059" y="437"/>
                </a:lnTo>
                <a:lnTo>
                  <a:pt x="15463" y="3223"/>
                </a:lnTo>
                <a:lnTo>
                  <a:pt x="15900" y="7704"/>
                </a:lnTo>
                <a:lnTo>
                  <a:pt x="15354" y="12239"/>
                </a:lnTo>
                <a:lnTo>
                  <a:pt x="12786" y="14862"/>
                </a:lnTo>
                <a:lnTo>
                  <a:pt x="3770" y="156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32437" y="4319177"/>
            <a:ext cx="10583" cy="10583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7868" y="15846"/>
                </a:moveTo>
                <a:lnTo>
                  <a:pt x="3169" y="15135"/>
                </a:lnTo>
                <a:lnTo>
                  <a:pt x="437" y="12731"/>
                </a:lnTo>
                <a:lnTo>
                  <a:pt x="0" y="3824"/>
                </a:lnTo>
                <a:lnTo>
                  <a:pt x="4425" y="0"/>
                </a:lnTo>
                <a:lnTo>
                  <a:pt x="13387" y="1420"/>
                </a:lnTo>
                <a:lnTo>
                  <a:pt x="15791" y="4152"/>
                </a:lnTo>
                <a:lnTo>
                  <a:pt x="15463" y="8851"/>
                </a:lnTo>
                <a:lnTo>
                  <a:pt x="15081" y="13660"/>
                </a:lnTo>
                <a:lnTo>
                  <a:pt x="11966" y="15463"/>
                </a:lnTo>
                <a:lnTo>
                  <a:pt x="7868" y="15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94254" y="4257576"/>
            <a:ext cx="9736" cy="9736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3005" y="14480"/>
                </a:moveTo>
                <a:lnTo>
                  <a:pt x="546" y="11857"/>
                </a:lnTo>
                <a:lnTo>
                  <a:pt x="0" y="3988"/>
                </a:lnTo>
                <a:lnTo>
                  <a:pt x="2130" y="1092"/>
                </a:lnTo>
                <a:lnTo>
                  <a:pt x="10436" y="0"/>
                </a:lnTo>
                <a:lnTo>
                  <a:pt x="13114" y="2568"/>
                </a:lnTo>
                <a:lnTo>
                  <a:pt x="14042" y="6939"/>
                </a:lnTo>
                <a:lnTo>
                  <a:pt x="13824" y="11584"/>
                </a:lnTo>
                <a:lnTo>
                  <a:pt x="11310" y="14370"/>
                </a:lnTo>
                <a:lnTo>
                  <a:pt x="3005" y="14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81" y="4257539"/>
            <a:ext cx="9736" cy="9736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256" y="14480"/>
                </a:moveTo>
                <a:lnTo>
                  <a:pt x="2950" y="14480"/>
                </a:lnTo>
                <a:lnTo>
                  <a:pt x="538" y="11693"/>
                </a:lnTo>
                <a:lnTo>
                  <a:pt x="0" y="3934"/>
                </a:lnTo>
                <a:lnTo>
                  <a:pt x="2185" y="1202"/>
                </a:lnTo>
                <a:lnTo>
                  <a:pt x="10655" y="0"/>
                </a:lnTo>
                <a:lnTo>
                  <a:pt x="13004" y="2950"/>
                </a:lnTo>
                <a:lnTo>
                  <a:pt x="14080" y="6447"/>
                </a:lnTo>
                <a:lnTo>
                  <a:pt x="13769" y="11693"/>
                </a:lnTo>
                <a:lnTo>
                  <a:pt x="11256" y="14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0654" y="4257795"/>
            <a:ext cx="10160" cy="9736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4098" y="14425"/>
                </a:moveTo>
                <a:lnTo>
                  <a:pt x="1366" y="12021"/>
                </a:lnTo>
                <a:lnTo>
                  <a:pt x="0" y="3442"/>
                </a:lnTo>
                <a:lnTo>
                  <a:pt x="3114" y="1256"/>
                </a:lnTo>
                <a:lnTo>
                  <a:pt x="6775" y="0"/>
                </a:lnTo>
                <a:lnTo>
                  <a:pt x="11092" y="163"/>
                </a:lnTo>
                <a:lnTo>
                  <a:pt x="13769" y="2185"/>
                </a:lnTo>
                <a:lnTo>
                  <a:pt x="14808" y="10545"/>
                </a:lnTo>
                <a:lnTo>
                  <a:pt x="12513" y="13715"/>
                </a:lnTo>
                <a:lnTo>
                  <a:pt x="4098" y="144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33201" y="4257831"/>
            <a:ext cx="9736" cy="9736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0218" y="14534"/>
                </a:moveTo>
                <a:lnTo>
                  <a:pt x="5737" y="13933"/>
                </a:lnTo>
                <a:lnTo>
                  <a:pt x="1912" y="13387"/>
                </a:lnTo>
                <a:lnTo>
                  <a:pt x="0" y="10491"/>
                </a:lnTo>
                <a:lnTo>
                  <a:pt x="0" y="6666"/>
                </a:lnTo>
                <a:lnTo>
                  <a:pt x="546" y="2622"/>
                </a:lnTo>
                <a:lnTo>
                  <a:pt x="2896" y="0"/>
                </a:lnTo>
                <a:lnTo>
                  <a:pt x="6721" y="54"/>
                </a:lnTo>
                <a:lnTo>
                  <a:pt x="11037" y="163"/>
                </a:lnTo>
                <a:lnTo>
                  <a:pt x="14097" y="2841"/>
                </a:lnTo>
                <a:lnTo>
                  <a:pt x="13332" y="12021"/>
                </a:lnTo>
                <a:lnTo>
                  <a:pt x="10218" y="145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981" y="4319722"/>
            <a:ext cx="9736" cy="9736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2841" y="14152"/>
                </a:moveTo>
                <a:lnTo>
                  <a:pt x="491" y="11802"/>
                </a:lnTo>
                <a:lnTo>
                  <a:pt x="218" y="7868"/>
                </a:lnTo>
                <a:lnTo>
                  <a:pt x="0" y="4043"/>
                </a:lnTo>
                <a:lnTo>
                  <a:pt x="1748" y="1147"/>
                </a:lnTo>
                <a:lnTo>
                  <a:pt x="10491" y="0"/>
                </a:lnTo>
                <a:lnTo>
                  <a:pt x="12950" y="2458"/>
                </a:lnTo>
                <a:lnTo>
                  <a:pt x="14043" y="6283"/>
                </a:lnTo>
                <a:lnTo>
                  <a:pt x="13824" y="11365"/>
                </a:lnTo>
                <a:lnTo>
                  <a:pt x="11638" y="13988"/>
                </a:lnTo>
                <a:lnTo>
                  <a:pt x="6939" y="14097"/>
                </a:lnTo>
                <a:lnTo>
                  <a:pt x="2841" y="141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0873" y="4320087"/>
            <a:ext cx="9736" cy="9736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3879" y="13988"/>
                </a:moveTo>
                <a:lnTo>
                  <a:pt x="655" y="11966"/>
                </a:lnTo>
                <a:lnTo>
                  <a:pt x="0" y="2786"/>
                </a:lnTo>
                <a:lnTo>
                  <a:pt x="2622" y="109"/>
                </a:lnTo>
                <a:lnTo>
                  <a:pt x="11420" y="0"/>
                </a:lnTo>
                <a:lnTo>
                  <a:pt x="13387" y="2458"/>
                </a:lnTo>
                <a:lnTo>
                  <a:pt x="14042" y="6393"/>
                </a:lnTo>
                <a:lnTo>
                  <a:pt x="13933" y="10108"/>
                </a:lnTo>
                <a:lnTo>
                  <a:pt x="12512" y="13004"/>
                </a:lnTo>
                <a:lnTo>
                  <a:pt x="8360" y="13496"/>
                </a:lnTo>
                <a:lnTo>
                  <a:pt x="3879" y="13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2182860" y="6765007"/>
            <a:ext cx="9313" cy="1270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13710" y="18716"/>
                </a:moveTo>
                <a:lnTo>
                  <a:pt x="4319" y="18253"/>
                </a:lnTo>
                <a:lnTo>
                  <a:pt x="308" y="14088"/>
                </a:lnTo>
                <a:lnTo>
                  <a:pt x="0" y="4524"/>
                </a:lnTo>
                <a:lnTo>
                  <a:pt x="4473" y="0"/>
                </a:lnTo>
                <a:lnTo>
                  <a:pt x="13710" y="396"/>
                </a:lnTo>
                <a:lnTo>
                  <a:pt x="13710" y="1871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2124584" y="6765006"/>
            <a:ext cx="12277" cy="12700"/>
          </a:xfrm>
          <a:custGeom>
            <a:avLst/>
            <a:gdLst/>
            <a:ahLst/>
            <a:cxnLst/>
            <a:rect l="l" t="t" r="r" b="b"/>
            <a:pathLst>
              <a:path w="18415" h="19050">
                <a:moveTo>
                  <a:pt x="13831" y="18562"/>
                </a:moveTo>
                <a:lnTo>
                  <a:pt x="8844" y="18459"/>
                </a:lnTo>
                <a:lnTo>
                  <a:pt x="4370" y="18356"/>
                </a:lnTo>
                <a:lnTo>
                  <a:pt x="411" y="14397"/>
                </a:lnTo>
                <a:lnTo>
                  <a:pt x="0" y="4576"/>
                </a:lnTo>
                <a:lnTo>
                  <a:pt x="4370" y="0"/>
                </a:lnTo>
                <a:lnTo>
                  <a:pt x="13831" y="359"/>
                </a:lnTo>
                <a:lnTo>
                  <a:pt x="17842" y="4422"/>
                </a:lnTo>
                <a:lnTo>
                  <a:pt x="18253" y="13986"/>
                </a:lnTo>
                <a:lnTo>
                  <a:pt x="13831" y="1856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2008478" y="682372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346" y="17894"/>
                </a:moveTo>
                <a:lnTo>
                  <a:pt x="4216" y="17585"/>
                </a:lnTo>
                <a:lnTo>
                  <a:pt x="411" y="13934"/>
                </a:lnTo>
                <a:lnTo>
                  <a:pt x="0" y="4267"/>
                </a:lnTo>
                <a:lnTo>
                  <a:pt x="4267" y="0"/>
                </a:lnTo>
                <a:lnTo>
                  <a:pt x="9409" y="51"/>
                </a:lnTo>
                <a:lnTo>
                  <a:pt x="14294" y="51"/>
                </a:lnTo>
                <a:lnTo>
                  <a:pt x="17894" y="3599"/>
                </a:lnTo>
                <a:lnTo>
                  <a:pt x="18305" y="13832"/>
                </a:lnTo>
                <a:lnTo>
                  <a:pt x="14346" y="1789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2066103" y="682348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4370" y="18253"/>
                </a:moveTo>
                <a:lnTo>
                  <a:pt x="0" y="14140"/>
                </a:lnTo>
                <a:lnTo>
                  <a:pt x="205" y="4062"/>
                </a:lnTo>
                <a:lnTo>
                  <a:pt x="4730" y="0"/>
                </a:lnTo>
                <a:lnTo>
                  <a:pt x="14654" y="771"/>
                </a:lnTo>
                <a:lnTo>
                  <a:pt x="18099" y="4524"/>
                </a:lnTo>
                <a:lnTo>
                  <a:pt x="18048" y="9358"/>
                </a:lnTo>
                <a:lnTo>
                  <a:pt x="17996" y="14243"/>
                </a:lnTo>
                <a:lnTo>
                  <a:pt x="14500" y="17842"/>
                </a:lnTo>
                <a:lnTo>
                  <a:pt x="4370" y="1825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2182791" y="6823635"/>
            <a:ext cx="9313" cy="12277"/>
          </a:xfrm>
          <a:custGeom>
            <a:avLst/>
            <a:gdLst/>
            <a:ahLst/>
            <a:cxnLst/>
            <a:rect l="l" t="t" r="r" b="b"/>
            <a:pathLst>
              <a:path w="13969" h="18415">
                <a:moveTo>
                  <a:pt x="4216" y="17878"/>
                </a:moveTo>
                <a:lnTo>
                  <a:pt x="0" y="13662"/>
                </a:lnTo>
                <a:lnTo>
                  <a:pt x="462" y="3995"/>
                </a:lnTo>
                <a:lnTo>
                  <a:pt x="4319" y="292"/>
                </a:lnTo>
                <a:lnTo>
                  <a:pt x="13813" y="0"/>
                </a:lnTo>
                <a:lnTo>
                  <a:pt x="13813" y="17781"/>
                </a:lnTo>
                <a:lnTo>
                  <a:pt x="4216" y="1787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2124584" y="6823385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140" y="18253"/>
                </a:moveTo>
                <a:lnTo>
                  <a:pt x="8895" y="18202"/>
                </a:lnTo>
                <a:lnTo>
                  <a:pt x="3959" y="18202"/>
                </a:lnTo>
                <a:lnTo>
                  <a:pt x="411" y="14705"/>
                </a:lnTo>
                <a:lnTo>
                  <a:pt x="0" y="4936"/>
                </a:lnTo>
                <a:lnTo>
                  <a:pt x="3239" y="1079"/>
                </a:lnTo>
                <a:lnTo>
                  <a:pt x="13214" y="0"/>
                </a:lnTo>
                <a:lnTo>
                  <a:pt x="17791" y="3804"/>
                </a:lnTo>
                <a:lnTo>
                  <a:pt x="18048" y="8946"/>
                </a:lnTo>
                <a:lnTo>
                  <a:pt x="18305" y="13986"/>
                </a:lnTo>
                <a:lnTo>
                  <a:pt x="14140" y="1825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1950580" y="6823728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803" y="17585"/>
                </a:moveTo>
                <a:lnTo>
                  <a:pt x="3393" y="17174"/>
                </a:lnTo>
                <a:lnTo>
                  <a:pt x="0" y="13369"/>
                </a:lnTo>
                <a:lnTo>
                  <a:pt x="411" y="3650"/>
                </a:lnTo>
                <a:lnTo>
                  <a:pt x="4370" y="0"/>
                </a:lnTo>
                <a:lnTo>
                  <a:pt x="13574" y="514"/>
                </a:lnTo>
                <a:lnTo>
                  <a:pt x="17534" y="4833"/>
                </a:lnTo>
                <a:lnTo>
                  <a:pt x="17276" y="9255"/>
                </a:lnTo>
                <a:lnTo>
                  <a:pt x="17019" y="13780"/>
                </a:lnTo>
                <a:lnTo>
                  <a:pt x="12803" y="1758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2183065" y="6532590"/>
            <a:ext cx="9313" cy="11853"/>
          </a:xfrm>
          <a:custGeom>
            <a:avLst/>
            <a:gdLst/>
            <a:ahLst/>
            <a:cxnLst/>
            <a:rect l="l" t="t" r="r" b="b"/>
            <a:pathLst>
              <a:path w="13969" h="17779">
                <a:moveTo>
                  <a:pt x="13009" y="17431"/>
                </a:moveTo>
                <a:lnTo>
                  <a:pt x="3907" y="16916"/>
                </a:lnTo>
                <a:lnTo>
                  <a:pt x="0" y="12649"/>
                </a:lnTo>
                <a:lnTo>
                  <a:pt x="514" y="3907"/>
                </a:lnTo>
                <a:lnTo>
                  <a:pt x="4884" y="0"/>
                </a:lnTo>
                <a:lnTo>
                  <a:pt x="13401" y="389"/>
                </a:lnTo>
                <a:lnTo>
                  <a:pt x="13401" y="17074"/>
                </a:lnTo>
                <a:lnTo>
                  <a:pt x="13009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2124995" y="653259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700" y="17276"/>
                </a:moveTo>
                <a:lnTo>
                  <a:pt x="3547" y="17071"/>
                </a:lnTo>
                <a:lnTo>
                  <a:pt x="0" y="13317"/>
                </a:lnTo>
                <a:lnTo>
                  <a:pt x="205" y="3804"/>
                </a:lnTo>
                <a:lnTo>
                  <a:pt x="4113" y="0"/>
                </a:lnTo>
                <a:lnTo>
                  <a:pt x="13060" y="308"/>
                </a:lnTo>
                <a:lnTo>
                  <a:pt x="17174" y="4627"/>
                </a:lnTo>
                <a:lnTo>
                  <a:pt x="17071" y="8895"/>
                </a:lnTo>
                <a:lnTo>
                  <a:pt x="16968" y="13266"/>
                </a:lnTo>
                <a:lnTo>
                  <a:pt x="12700" y="1727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2066274" y="653252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936" y="17534"/>
                </a:moveTo>
                <a:lnTo>
                  <a:pt x="617" y="13780"/>
                </a:lnTo>
                <a:lnTo>
                  <a:pt x="0" y="5039"/>
                </a:lnTo>
                <a:lnTo>
                  <a:pt x="3907" y="668"/>
                </a:lnTo>
                <a:lnTo>
                  <a:pt x="8329" y="308"/>
                </a:lnTo>
                <a:lnTo>
                  <a:pt x="12906" y="0"/>
                </a:lnTo>
                <a:lnTo>
                  <a:pt x="16917" y="3599"/>
                </a:lnTo>
                <a:lnTo>
                  <a:pt x="17174" y="8278"/>
                </a:lnTo>
                <a:lnTo>
                  <a:pt x="17482" y="13111"/>
                </a:lnTo>
                <a:lnTo>
                  <a:pt x="14088" y="16968"/>
                </a:lnTo>
                <a:lnTo>
                  <a:pt x="9358" y="17276"/>
                </a:lnTo>
                <a:lnTo>
                  <a:pt x="4936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2008788" y="653259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009" y="17431"/>
                </a:moveTo>
                <a:lnTo>
                  <a:pt x="3907" y="16916"/>
                </a:lnTo>
                <a:lnTo>
                  <a:pt x="0" y="12649"/>
                </a:lnTo>
                <a:lnTo>
                  <a:pt x="514" y="3907"/>
                </a:lnTo>
                <a:lnTo>
                  <a:pt x="4884" y="0"/>
                </a:lnTo>
                <a:lnTo>
                  <a:pt x="13883" y="411"/>
                </a:lnTo>
                <a:lnTo>
                  <a:pt x="17379" y="4422"/>
                </a:lnTo>
                <a:lnTo>
                  <a:pt x="17174" y="9152"/>
                </a:lnTo>
                <a:lnTo>
                  <a:pt x="16917" y="13883"/>
                </a:lnTo>
                <a:lnTo>
                  <a:pt x="13009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950648" y="653259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267" y="17431"/>
                </a:moveTo>
                <a:lnTo>
                  <a:pt x="411" y="13883"/>
                </a:lnTo>
                <a:lnTo>
                  <a:pt x="0" y="4422"/>
                </a:lnTo>
                <a:lnTo>
                  <a:pt x="3496" y="411"/>
                </a:lnTo>
                <a:lnTo>
                  <a:pt x="12494" y="0"/>
                </a:lnTo>
                <a:lnTo>
                  <a:pt x="16865" y="3907"/>
                </a:lnTo>
                <a:lnTo>
                  <a:pt x="17122" y="8278"/>
                </a:lnTo>
                <a:lnTo>
                  <a:pt x="17328" y="12649"/>
                </a:lnTo>
                <a:lnTo>
                  <a:pt x="13420" y="16917"/>
                </a:lnTo>
                <a:lnTo>
                  <a:pt x="4267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2183099" y="6707039"/>
            <a:ext cx="9313" cy="11853"/>
          </a:xfrm>
          <a:custGeom>
            <a:avLst/>
            <a:gdLst/>
            <a:ahLst/>
            <a:cxnLst/>
            <a:rect l="l" t="t" r="r" b="b"/>
            <a:pathLst>
              <a:path w="13969" h="17779">
                <a:moveTo>
                  <a:pt x="13112" y="17328"/>
                </a:moveTo>
                <a:lnTo>
                  <a:pt x="3959" y="16916"/>
                </a:lnTo>
                <a:lnTo>
                  <a:pt x="0" y="12649"/>
                </a:lnTo>
                <a:lnTo>
                  <a:pt x="411" y="3959"/>
                </a:lnTo>
                <a:lnTo>
                  <a:pt x="4730" y="0"/>
                </a:lnTo>
                <a:lnTo>
                  <a:pt x="13350" y="295"/>
                </a:lnTo>
                <a:lnTo>
                  <a:pt x="13350" y="17105"/>
                </a:lnTo>
                <a:lnTo>
                  <a:pt x="13112" y="1732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2183134" y="6475068"/>
            <a:ext cx="8890" cy="11853"/>
          </a:xfrm>
          <a:custGeom>
            <a:avLst/>
            <a:gdLst/>
            <a:ahLst/>
            <a:cxnLst/>
            <a:rect l="l" t="t" r="r" b="b"/>
            <a:pathLst>
              <a:path w="13334" h="17779">
                <a:moveTo>
                  <a:pt x="13163" y="17225"/>
                </a:moveTo>
                <a:lnTo>
                  <a:pt x="4113" y="17019"/>
                </a:lnTo>
                <a:lnTo>
                  <a:pt x="0" y="12752"/>
                </a:lnTo>
                <a:lnTo>
                  <a:pt x="205" y="4062"/>
                </a:lnTo>
                <a:lnTo>
                  <a:pt x="4473" y="0"/>
                </a:lnTo>
                <a:lnTo>
                  <a:pt x="13298" y="200"/>
                </a:lnTo>
                <a:lnTo>
                  <a:pt x="13298" y="17093"/>
                </a:lnTo>
                <a:lnTo>
                  <a:pt x="13163" y="1722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2124995" y="647506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03" y="17071"/>
                </a:moveTo>
                <a:lnTo>
                  <a:pt x="3702" y="17071"/>
                </a:lnTo>
                <a:lnTo>
                  <a:pt x="0" y="13266"/>
                </a:lnTo>
                <a:lnTo>
                  <a:pt x="51" y="8535"/>
                </a:lnTo>
                <a:lnTo>
                  <a:pt x="51" y="3856"/>
                </a:lnTo>
                <a:lnTo>
                  <a:pt x="3907" y="0"/>
                </a:lnTo>
                <a:lnTo>
                  <a:pt x="12854" y="102"/>
                </a:lnTo>
                <a:lnTo>
                  <a:pt x="17071" y="4319"/>
                </a:lnTo>
                <a:lnTo>
                  <a:pt x="17019" y="8638"/>
                </a:lnTo>
                <a:lnTo>
                  <a:pt x="17071" y="12957"/>
                </a:lnTo>
                <a:lnTo>
                  <a:pt x="12803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2066446" y="647510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317" y="17122"/>
                </a:moveTo>
                <a:lnTo>
                  <a:pt x="8638" y="17071"/>
                </a:lnTo>
                <a:lnTo>
                  <a:pt x="4267" y="17071"/>
                </a:lnTo>
                <a:lnTo>
                  <a:pt x="0" y="12854"/>
                </a:lnTo>
                <a:lnTo>
                  <a:pt x="51" y="8535"/>
                </a:lnTo>
                <a:lnTo>
                  <a:pt x="51" y="4216"/>
                </a:lnTo>
                <a:lnTo>
                  <a:pt x="4319" y="51"/>
                </a:lnTo>
                <a:lnTo>
                  <a:pt x="8689" y="0"/>
                </a:lnTo>
                <a:lnTo>
                  <a:pt x="13317" y="0"/>
                </a:lnTo>
                <a:lnTo>
                  <a:pt x="17071" y="3805"/>
                </a:lnTo>
                <a:lnTo>
                  <a:pt x="17071" y="8535"/>
                </a:lnTo>
                <a:lnTo>
                  <a:pt x="17019" y="13369"/>
                </a:lnTo>
                <a:lnTo>
                  <a:pt x="13317" y="1712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2124858" y="6706937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546" y="17533"/>
                </a:moveTo>
                <a:lnTo>
                  <a:pt x="8072" y="17276"/>
                </a:lnTo>
                <a:lnTo>
                  <a:pt x="3342" y="16968"/>
                </a:lnTo>
                <a:lnTo>
                  <a:pt x="0" y="13111"/>
                </a:lnTo>
                <a:lnTo>
                  <a:pt x="617" y="3599"/>
                </a:lnTo>
                <a:lnTo>
                  <a:pt x="4627" y="0"/>
                </a:lnTo>
                <a:lnTo>
                  <a:pt x="9204" y="308"/>
                </a:lnTo>
                <a:lnTo>
                  <a:pt x="13626" y="616"/>
                </a:lnTo>
                <a:lnTo>
                  <a:pt x="17534" y="5039"/>
                </a:lnTo>
                <a:lnTo>
                  <a:pt x="17174" y="9358"/>
                </a:lnTo>
                <a:lnTo>
                  <a:pt x="16865" y="13780"/>
                </a:lnTo>
                <a:lnTo>
                  <a:pt x="12546" y="1753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2066274" y="6706902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936" y="17585"/>
                </a:moveTo>
                <a:lnTo>
                  <a:pt x="617" y="13832"/>
                </a:lnTo>
                <a:lnTo>
                  <a:pt x="0" y="5090"/>
                </a:lnTo>
                <a:lnTo>
                  <a:pt x="3856" y="668"/>
                </a:lnTo>
                <a:lnTo>
                  <a:pt x="8278" y="359"/>
                </a:lnTo>
                <a:lnTo>
                  <a:pt x="12854" y="0"/>
                </a:lnTo>
                <a:lnTo>
                  <a:pt x="16865" y="3599"/>
                </a:lnTo>
                <a:lnTo>
                  <a:pt x="17482" y="13163"/>
                </a:lnTo>
                <a:lnTo>
                  <a:pt x="14088" y="17071"/>
                </a:lnTo>
                <a:lnTo>
                  <a:pt x="9409" y="17328"/>
                </a:lnTo>
                <a:lnTo>
                  <a:pt x="4936" y="1758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2008788" y="6707005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009" y="17431"/>
                </a:moveTo>
                <a:lnTo>
                  <a:pt x="3907" y="16917"/>
                </a:lnTo>
                <a:lnTo>
                  <a:pt x="0" y="12649"/>
                </a:lnTo>
                <a:lnTo>
                  <a:pt x="514" y="3907"/>
                </a:lnTo>
                <a:lnTo>
                  <a:pt x="4884" y="0"/>
                </a:lnTo>
                <a:lnTo>
                  <a:pt x="13883" y="411"/>
                </a:lnTo>
                <a:lnTo>
                  <a:pt x="17379" y="4422"/>
                </a:lnTo>
                <a:lnTo>
                  <a:pt x="17174" y="9152"/>
                </a:lnTo>
                <a:lnTo>
                  <a:pt x="16917" y="13883"/>
                </a:lnTo>
                <a:lnTo>
                  <a:pt x="13009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950614" y="670697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597" y="17431"/>
                </a:moveTo>
                <a:lnTo>
                  <a:pt x="3393" y="17019"/>
                </a:lnTo>
                <a:lnTo>
                  <a:pt x="0" y="13163"/>
                </a:lnTo>
                <a:lnTo>
                  <a:pt x="514" y="3650"/>
                </a:lnTo>
                <a:lnTo>
                  <a:pt x="4473" y="0"/>
                </a:lnTo>
                <a:lnTo>
                  <a:pt x="13471" y="514"/>
                </a:lnTo>
                <a:lnTo>
                  <a:pt x="17431" y="4884"/>
                </a:lnTo>
                <a:lnTo>
                  <a:pt x="17122" y="9204"/>
                </a:lnTo>
                <a:lnTo>
                  <a:pt x="16865" y="13677"/>
                </a:lnTo>
                <a:lnTo>
                  <a:pt x="12597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1891790" y="6706800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2700" y="18099"/>
                </a:moveTo>
                <a:lnTo>
                  <a:pt x="7970" y="17431"/>
                </a:lnTo>
                <a:lnTo>
                  <a:pt x="3496" y="16762"/>
                </a:lnTo>
                <a:lnTo>
                  <a:pt x="0" y="12237"/>
                </a:lnTo>
                <a:lnTo>
                  <a:pt x="1388" y="3445"/>
                </a:lnTo>
                <a:lnTo>
                  <a:pt x="5913" y="0"/>
                </a:lnTo>
                <a:lnTo>
                  <a:pt x="14860" y="1234"/>
                </a:lnTo>
                <a:lnTo>
                  <a:pt x="17996" y="5501"/>
                </a:lnTo>
                <a:lnTo>
                  <a:pt x="17431" y="10232"/>
                </a:lnTo>
                <a:lnTo>
                  <a:pt x="16762" y="14963"/>
                </a:lnTo>
                <a:lnTo>
                  <a:pt x="12700" y="180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2182894" y="6649210"/>
            <a:ext cx="9313" cy="12277"/>
          </a:xfrm>
          <a:custGeom>
            <a:avLst/>
            <a:gdLst/>
            <a:ahLst/>
            <a:cxnLst/>
            <a:rect l="l" t="t" r="r" b="b"/>
            <a:pathLst>
              <a:path w="13969" h="18415">
                <a:moveTo>
                  <a:pt x="12700" y="18099"/>
                </a:moveTo>
                <a:lnTo>
                  <a:pt x="7970" y="17431"/>
                </a:lnTo>
                <a:lnTo>
                  <a:pt x="3496" y="16762"/>
                </a:lnTo>
                <a:lnTo>
                  <a:pt x="0" y="12237"/>
                </a:lnTo>
                <a:lnTo>
                  <a:pt x="1388" y="3445"/>
                </a:lnTo>
                <a:lnTo>
                  <a:pt x="5913" y="0"/>
                </a:lnTo>
                <a:lnTo>
                  <a:pt x="13658" y="1072"/>
                </a:lnTo>
                <a:lnTo>
                  <a:pt x="13658" y="17359"/>
                </a:lnTo>
                <a:lnTo>
                  <a:pt x="12700" y="180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2124927" y="664938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597" y="17379"/>
                </a:moveTo>
                <a:lnTo>
                  <a:pt x="8175" y="17174"/>
                </a:lnTo>
                <a:lnTo>
                  <a:pt x="3445" y="17019"/>
                </a:lnTo>
                <a:lnTo>
                  <a:pt x="0" y="13214"/>
                </a:lnTo>
                <a:lnTo>
                  <a:pt x="411" y="3650"/>
                </a:lnTo>
                <a:lnTo>
                  <a:pt x="4370" y="0"/>
                </a:lnTo>
                <a:lnTo>
                  <a:pt x="13369" y="411"/>
                </a:lnTo>
                <a:lnTo>
                  <a:pt x="17328" y="4782"/>
                </a:lnTo>
                <a:lnTo>
                  <a:pt x="16916" y="13472"/>
                </a:lnTo>
                <a:lnTo>
                  <a:pt x="12597" y="1737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2066274" y="6649312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936" y="17585"/>
                </a:moveTo>
                <a:lnTo>
                  <a:pt x="617" y="13831"/>
                </a:lnTo>
                <a:lnTo>
                  <a:pt x="0" y="5090"/>
                </a:lnTo>
                <a:lnTo>
                  <a:pt x="3856" y="668"/>
                </a:lnTo>
                <a:lnTo>
                  <a:pt x="8278" y="359"/>
                </a:lnTo>
                <a:lnTo>
                  <a:pt x="12854" y="0"/>
                </a:lnTo>
                <a:lnTo>
                  <a:pt x="16865" y="3599"/>
                </a:lnTo>
                <a:lnTo>
                  <a:pt x="17482" y="13163"/>
                </a:lnTo>
                <a:lnTo>
                  <a:pt x="14088" y="17071"/>
                </a:lnTo>
                <a:lnTo>
                  <a:pt x="9409" y="17328"/>
                </a:lnTo>
                <a:lnTo>
                  <a:pt x="4936" y="1758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2008788" y="6649346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730" y="17431"/>
                </a:moveTo>
                <a:lnTo>
                  <a:pt x="411" y="13523"/>
                </a:lnTo>
                <a:lnTo>
                  <a:pt x="0" y="4833"/>
                </a:lnTo>
                <a:lnTo>
                  <a:pt x="4010" y="462"/>
                </a:lnTo>
                <a:lnTo>
                  <a:pt x="8432" y="257"/>
                </a:lnTo>
                <a:lnTo>
                  <a:pt x="13009" y="0"/>
                </a:lnTo>
                <a:lnTo>
                  <a:pt x="16917" y="3702"/>
                </a:lnTo>
                <a:lnTo>
                  <a:pt x="17328" y="13266"/>
                </a:lnTo>
                <a:lnTo>
                  <a:pt x="13883" y="17071"/>
                </a:lnTo>
                <a:lnTo>
                  <a:pt x="9152" y="17276"/>
                </a:lnTo>
                <a:lnTo>
                  <a:pt x="4730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1950718" y="66495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3805" y="17122"/>
                </a:moveTo>
                <a:lnTo>
                  <a:pt x="51" y="13369"/>
                </a:lnTo>
                <a:lnTo>
                  <a:pt x="0" y="8638"/>
                </a:lnTo>
                <a:lnTo>
                  <a:pt x="0" y="3856"/>
                </a:lnTo>
                <a:lnTo>
                  <a:pt x="3650" y="51"/>
                </a:lnTo>
                <a:lnTo>
                  <a:pt x="8278" y="0"/>
                </a:lnTo>
                <a:lnTo>
                  <a:pt x="12649" y="0"/>
                </a:lnTo>
                <a:lnTo>
                  <a:pt x="16917" y="4113"/>
                </a:lnTo>
                <a:lnTo>
                  <a:pt x="16968" y="8432"/>
                </a:lnTo>
                <a:lnTo>
                  <a:pt x="17071" y="12751"/>
                </a:lnTo>
                <a:lnTo>
                  <a:pt x="12906" y="16968"/>
                </a:lnTo>
                <a:lnTo>
                  <a:pt x="8484" y="17019"/>
                </a:lnTo>
                <a:lnTo>
                  <a:pt x="3805" y="1712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1892133" y="66495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317" y="17019"/>
                </a:moveTo>
                <a:lnTo>
                  <a:pt x="4216" y="17019"/>
                </a:lnTo>
                <a:lnTo>
                  <a:pt x="0" y="12854"/>
                </a:lnTo>
                <a:lnTo>
                  <a:pt x="0" y="4216"/>
                </a:lnTo>
                <a:lnTo>
                  <a:pt x="4216" y="0"/>
                </a:lnTo>
                <a:lnTo>
                  <a:pt x="13163" y="0"/>
                </a:lnTo>
                <a:lnTo>
                  <a:pt x="16968" y="3805"/>
                </a:lnTo>
                <a:lnTo>
                  <a:pt x="16968" y="13317"/>
                </a:lnTo>
                <a:lnTo>
                  <a:pt x="13317" y="1701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1892031" y="6823796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679" y="17379"/>
                </a:moveTo>
                <a:lnTo>
                  <a:pt x="359" y="13471"/>
                </a:lnTo>
                <a:lnTo>
                  <a:pt x="205" y="9101"/>
                </a:lnTo>
                <a:lnTo>
                  <a:pt x="0" y="4782"/>
                </a:lnTo>
                <a:lnTo>
                  <a:pt x="4010" y="462"/>
                </a:lnTo>
                <a:lnTo>
                  <a:pt x="8432" y="205"/>
                </a:lnTo>
                <a:lnTo>
                  <a:pt x="13009" y="0"/>
                </a:lnTo>
                <a:lnTo>
                  <a:pt x="16917" y="3702"/>
                </a:lnTo>
                <a:lnTo>
                  <a:pt x="17122" y="8432"/>
                </a:lnTo>
                <a:lnTo>
                  <a:pt x="17328" y="13266"/>
                </a:lnTo>
                <a:lnTo>
                  <a:pt x="13883" y="17071"/>
                </a:lnTo>
                <a:lnTo>
                  <a:pt x="4679" y="1737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2066376" y="6765555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8895" y="17071"/>
                </a:moveTo>
                <a:lnTo>
                  <a:pt x="4422" y="17071"/>
                </a:lnTo>
                <a:lnTo>
                  <a:pt x="205" y="13060"/>
                </a:lnTo>
                <a:lnTo>
                  <a:pt x="0" y="4216"/>
                </a:lnTo>
                <a:lnTo>
                  <a:pt x="4010" y="154"/>
                </a:lnTo>
                <a:lnTo>
                  <a:pt x="8587" y="102"/>
                </a:lnTo>
                <a:lnTo>
                  <a:pt x="13420" y="0"/>
                </a:lnTo>
                <a:lnTo>
                  <a:pt x="17122" y="3599"/>
                </a:lnTo>
                <a:lnTo>
                  <a:pt x="17174" y="8432"/>
                </a:lnTo>
                <a:lnTo>
                  <a:pt x="17225" y="13163"/>
                </a:lnTo>
                <a:lnTo>
                  <a:pt x="13523" y="17019"/>
                </a:lnTo>
                <a:lnTo>
                  <a:pt x="8895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2183237" y="6416759"/>
            <a:ext cx="8890" cy="11430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4370" y="17019"/>
                </a:moveTo>
                <a:lnTo>
                  <a:pt x="51" y="12957"/>
                </a:lnTo>
                <a:lnTo>
                  <a:pt x="0" y="8535"/>
                </a:lnTo>
                <a:lnTo>
                  <a:pt x="0" y="3959"/>
                </a:lnTo>
                <a:lnTo>
                  <a:pt x="4062" y="0"/>
                </a:lnTo>
                <a:lnTo>
                  <a:pt x="13144" y="490"/>
                </a:lnTo>
                <a:lnTo>
                  <a:pt x="13144" y="16781"/>
                </a:lnTo>
                <a:lnTo>
                  <a:pt x="8947" y="16916"/>
                </a:lnTo>
                <a:lnTo>
                  <a:pt x="4370" y="1701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1892133" y="6765692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4473" y="17071"/>
                </a:moveTo>
                <a:lnTo>
                  <a:pt x="102" y="12855"/>
                </a:lnTo>
                <a:lnTo>
                  <a:pt x="0" y="3907"/>
                </a:lnTo>
                <a:lnTo>
                  <a:pt x="4062" y="0"/>
                </a:lnTo>
                <a:lnTo>
                  <a:pt x="8844" y="51"/>
                </a:lnTo>
                <a:lnTo>
                  <a:pt x="13780" y="154"/>
                </a:lnTo>
                <a:lnTo>
                  <a:pt x="17328" y="3908"/>
                </a:lnTo>
                <a:lnTo>
                  <a:pt x="16608" y="13729"/>
                </a:lnTo>
                <a:lnTo>
                  <a:pt x="13677" y="16248"/>
                </a:lnTo>
                <a:lnTo>
                  <a:pt x="4473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1950442" y="6765623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12854" y="17071"/>
                </a:moveTo>
                <a:lnTo>
                  <a:pt x="3547" y="16557"/>
                </a:lnTo>
                <a:lnTo>
                  <a:pt x="0" y="12495"/>
                </a:lnTo>
                <a:lnTo>
                  <a:pt x="1028" y="2776"/>
                </a:lnTo>
                <a:lnTo>
                  <a:pt x="4010" y="411"/>
                </a:lnTo>
                <a:lnTo>
                  <a:pt x="13420" y="0"/>
                </a:lnTo>
                <a:lnTo>
                  <a:pt x="17482" y="4113"/>
                </a:lnTo>
                <a:lnTo>
                  <a:pt x="17379" y="8638"/>
                </a:lnTo>
                <a:lnTo>
                  <a:pt x="17225" y="13060"/>
                </a:lnTo>
                <a:lnTo>
                  <a:pt x="12854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2008684" y="6765589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1891928" y="6591174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1950752" y="659107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3907" y="17225"/>
                </a:moveTo>
                <a:lnTo>
                  <a:pt x="51" y="13369"/>
                </a:lnTo>
                <a:lnTo>
                  <a:pt x="51" y="8535"/>
                </a:lnTo>
                <a:lnTo>
                  <a:pt x="0" y="3650"/>
                </a:lnTo>
                <a:lnTo>
                  <a:pt x="3805" y="0"/>
                </a:lnTo>
                <a:lnTo>
                  <a:pt x="8741" y="359"/>
                </a:lnTo>
                <a:lnTo>
                  <a:pt x="13471" y="668"/>
                </a:lnTo>
                <a:lnTo>
                  <a:pt x="16300" y="3445"/>
                </a:lnTo>
                <a:lnTo>
                  <a:pt x="17379" y="12495"/>
                </a:lnTo>
                <a:lnTo>
                  <a:pt x="13163" y="16917"/>
                </a:lnTo>
                <a:lnTo>
                  <a:pt x="3907" y="1722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2008684" y="6591174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2066240" y="6591174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2124927" y="6591036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13060" y="17071"/>
                </a:moveTo>
                <a:lnTo>
                  <a:pt x="3753" y="17071"/>
                </a:lnTo>
                <a:lnTo>
                  <a:pt x="0" y="13163"/>
                </a:lnTo>
                <a:lnTo>
                  <a:pt x="514" y="3393"/>
                </a:lnTo>
                <a:lnTo>
                  <a:pt x="3290" y="822"/>
                </a:lnTo>
                <a:lnTo>
                  <a:pt x="12854" y="0"/>
                </a:lnTo>
                <a:lnTo>
                  <a:pt x="17019" y="3805"/>
                </a:lnTo>
                <a:lnTo>
                  <a:pt x="17122" y="8432"/>
                </a:lnTo>
                <a:lnTo>
                  <a:pt x="17225" y="12855"/>
                </a:lnTo>
                <a:lnTo>
                  <a:pt x="13060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2183134" y="6591208"/>
            <a:ext cx="8890" cy="11430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4730" y="17071"/>
                </a:moveTo>
                <a:lnTo>
                  <a:pt x="308" y="13111"/>
                </a:lnTo>
                <a:lnTo>
                  <a:pt x="0" y="4113"/>
                </a:lnTo>
                <a:lnTo>
                  <a:pt x="4113" y="0"/>
                </a:lnTo>
                <a:lnTo>
                  <a:pt x="8792" y="154"/>
                </a:lnTo>
                <a:lnTo>
                  <a:pt x="13298" y="352"/>
                </a:lnTo>
                <a:lnTo>
                  <a:pt x="13298" y="16545"/>
                </a:lnTo>
                <a:lnTo>
                  <a:pt x="9255" y="16762"/>
                </a:lnTo>
                <a:lnTo>
                  <a:pt x="4730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2009267" y="6475445"/>
            <a:ext cx="11430" cy="11007"/>
          </a:xfrm>
          <a:custGeom>
            <a:avLst/>
            <a:gdLst/>
            <a:ahLst/>
            <a:cxnLst/>
            <a:rect l="l" t="t" r="r" b="b"/>
            <a:pathLst>
              <a:path w="17144" h="16509">
                <a:moveTo>
                  <a:pt x="12546" y="16299"/>
                </a:moveTo>
                <a:lnTo>
                  <a:pt x="8072" y="16042"/>
                </a:lnTo>
                <a:lnTo>
                  <a:pt x="3445" y="15734"/>
                </a:lnTo>
                <a:lnTo>
                  <a:pt x="668" y="13009"/>
                </a:lnTo>
                <a:lnTo>
                  <a:pt x="0" y="4267"/>
                </a:lnTo>
                <a:lnTo>
                  <a:pt x="3599" y="359"/>
                </a:lnTo>
                <a:lnTo>
                  <a:pt x="8021" y="51"/>
                </a:lnTo>
                <a:lnTo>
                  <a:pt x="12083" y="411"/>
                </a:lnTo>
                <a:lnTo>
                  <a:pt x="15220" y="2468"/>
                </a:lnTo>
                <a:lnTo>
                  <a:pt x="16608" y="11672"/>
                </a:lnTo>
                <a:lnTo>
                  <a:pt x="12546" y="162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1950785" y="6475343"/>
            <a:ext cx="11007" cy="11430"/>
          </a:xfrm>
          <a:custGeom>
            <a:avLst/>
            <a:gdLst/>
            <a:ahLst/>
            <a:cxnLst/>
            <a:rect l="l" t="t" r="r" b="b"/>
            <a:pathLst>
              <a:path w="16509" h="17145">
                <a:moveTo>
                  <a:pt x="4164" y="16659"/>
                </a:moveTo>
                <a:lnTo>
                  <a:pt x="0" y="12032"/>
                </a:lnTo>
                <a:lnTo>
                  <a:pt x="668" y="3650"/>
                </a:lnTo>
                <a:lnTo>
                  <a:pt x="4679" y="0"/>
                </a:lnTo>
                <a:lnTo>
                  <a:pt x="8535" y="154"/>
                </a:lnTo>
                <a:lnTo>
                  <a:pt x="13111" y="925"/>
                </a:lnTo>
                <a:lnTo>
                  <a:pt x="16042" y="3547"/>
                </a:lnTo>
                <a:lnTo>
                  <a:pt x="16042" y="12854"/>
                </a:lnTo>
                <a:lnTo>
                  <a:pt x="13163" y="15734"/>
                </a:lnTo>
                <a:lnTo>
                  <a:pt x="4164" y="1665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1892510" y="6475445"/>
            <a:ext cx="11430" cy="11007"/>
          </a:xfrm>
          <a:custGeom>
            <a:avLst/>
            <a:gdLst/>
            <a:ahLst/>
            <a:cxnLst/>
            <a:rect l="l" t="t" r="r" b="b"/>
            <a:pathLst>
              <a:path w="17144" h="16509">
                <a:moveTo>
                  <a:pt x="12546" y="16299"/>
                </a:moveTo>
                <a:lnTo>
                  <a:pt x="8072" y="16042"/>
                </a:lnTo>
                <a:lnTo>
                  <a:pt x="3445" y="15734"/>
                </a:lnTo>
                <a:lnTo>
                  <a:pt x="668" y="13009"/>
                </a:lnTo>
                <a:lnTo>
                  <a:pt x="0" y="4267"/>
                </a:lnTo>
                <a:lnTo>
                  <a:pt x="3599" y="359"/>
                </a:lnTo>
                <a:lnTo>
                  <a:pt x="8021" y="51"/>
                </a:lnTo>
                <a:lnTo>
                  <a:pt x="12083" y="411"/>
                </a:lnTo>
                <a:lnTo>
                  <a:pt x="15220" y="2468"/>
                </a:lnTo>
                <a:lnTo>
                  <a:pt x="16608" y="11672"/>
                </a:lnTo>
                <a:lnTo>
                  <a:pt x="12546" y="162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1892373" y="6533035"/>
            <a:ext cx="11007" cy="11007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4164" y="16454"/>
                </a:moveTo>
                <a:lnTo>
                  <a:pt x="0" y="11929"/>
                </a:lnTo>
                <a:lnTo>
                  <a:pt x="1079" y="2776"/>
                </a:lnTo>
                <a:lnTo>
                  <a:pt x="3959" y="205"/>
                </a:lnTo>
                <a:lnTo>
                  <a:pt x="12597" y="0"/>
                </a:lnTo>
                <a:lnTo>
                  <a:pt x="16248" y="4113"/>
                </a:lnTo>
                <a:lnTo>
                  <a:pt x="16248" y="8432"/>
                </a:lnTo>
                <a:lnTo>
                  <a:pt x="15785" y="12752"/>
                </a:lnTo>
                <a:lnTo>
                  <a:pt x="13163" y="15528"/>
                </a:lnTo>
                <a:lnTo>
                  <a:pt x="4164" y="1645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2125304" y="6417205"/>
            <a:ext cx="11007" cy="10583"/>
          </a:xfrm>
          <a:custGeom>
            <a:avLst/>
            <a:gdLst/>
            <a:ahLst/>
            <a:cxnLst/>
            <a:rect l="l" t="t" r="r" b="b"/>
            <a:pathLst>
              <a:path w="16509" h="15875">
                <a:moveTo>
                  <a:pt x="3496" y="15580"/>
                </a:moveTo>
                <a:lnTo>
                  <a:pt x="411" y="13009"/>
                </a:lnTo>
                <a:lnTo>
                  <a:pt x="0" y="3290"/>
                </a:lnTo>
                <a:lnTo>
                  <a:pt x="2725" y="565"/>
                </a:lnTo>
                <a:lnTo>
                  <a:pt x="7198" y="0"/>
                </a:lnTo>
                <a:lnTo>
                  <a:pt x="12443" y="51"/>
                </a:lnTo>
                <a:lnTo>
                  <a:pt x="15374" y="2622"/>
                </a:lnTo>
                <a:lnTo>
                  <a:pt x="15888" y="12083"/>
                </a:lnTo>
                <a:lnTo>
                  <a:pt x="13266" y="15220"/>
                </a:lnTo>
                <a:lnTo>
                  <a:pt x="8329" y="15374"/>
                </a:lnTo>
                <a:lnTo>
                  <a:pt x="3496" y="1558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2066994" y="6417136"/>
            <a:ext cx="10583" cy="10583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92" y="15682"/>
                </a:moveTo>
                <a:lnTo>
                  <a:pt x="2622" y="15374"/>
                </a:lnTo>
                <a:lnTo>
                  <a:pt x="0" y="12289"/>
                </a:lnTo>
                <a:lnTo>
                  <a:pt x="411" y="2725"/>
                </a:lnTo>
                <a:lnTo>
                  <a:pt x="3342" y="0"/>
                </a:lnTo>
                <a:lnTo>
                  <a:pt x="13214" y="411"/>
                </a:lnTo>
                <a:lnTo>
                  <a:pt x="15477" y="3496"/>
                </a:lnTo>
                <a:lnTo>
                  <a:pt x="15785" y="8124"/>
                </a:lnTo>
                <a:lnTo>
                  <a:pt x="15065" y="13009"/>
                </a:lnTo>
                <a:lnTo>
                  <a:pt x="12392" y="1568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2009404" y="6417136"/>
            <a:ext cx="11007" cy="10583"/>
          </a:xfrm>
          <a:custGeom>
            <a:avLst/>
            <a:gdLst/>
            <a:ahLst/>
            <a:cxnLst/>
            <a:rect l="l" t="t" r="r" b="b"/>
            <a:pathLst>
              <a:path w="16509" h="15875">
                <a:moveTo>
                  <a:pt x="3496" y="15631"/>
                </a:moveTo>
                <a:lnTo>
                  <a:pt x="514" y="13111"/>
                </a:lnTo>
                <a:lnTo>
                  <a:pt x="0" y="3599"/>
                </a:lnTo>
                <a:lnTo>
                  <a:pt x="2519" y="462"/>
                </a:lnTo>
                <a:lnTo>
                  <a:pt x="7507" y="205"/>
                </a:lnTo>
                <a:lnTo>
                  <a:pt x="12340" y="0"/>
                </a:lnTo>
                <a:lnTo>
                  <a:pt x="15425" y="2622"/>
                </a:lnTo>
                <a:lnTo>
                  <a:pt x="15682" y="7404"/>
                </a:lnTo>
                <a:lnTo>
                  <a:pt x="15991" y="12237"/>
                </a:lnTo>
                <a:lnTo>
                  <a:pt x="13266" y="14963"/>
                </a:lnTo>
                <a:lnTo>
                  <a:pt x="8792" y="15528"/>
                </a:lnTo>
                <a:lnTo>
                  <a:pt x="3496" y="156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1951026" y="6417239"/>
            <a:ext cx="10583" cy="10583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649" y="15477"/>
                </a:moveTo>
                <a:lnTo>
                  <a:pt x="2828" y="15271"/>
                </a:lnTo>
                <a:lnTo>
                  <a:pt x="0" y="12443"/>
                </a:lnTo>
                <a:lnTo>
                  <a:pt x="205" y="2776"/>
                </a:lnTo>
                <a:lnTo>
                  <a:pt x="3085" y="0"/>
                </a:lnTo>
                <a:lnTo>
                  <a:pt x="7970" y="51"/>
                </a:lnTo>
                <a:lnTo>
                  <a:pt x="12906" y="51"/>
                </a:lnTo>
                <a:lnTo>
                  <a:pt x="15220" y="3136"/>
                </a:lnTo>
                <a:lnTo>
                  <a:pt x="15734" y="7764"/>
                </a:lnTo>
                <a:lnTo>
                  <a:pt x="15117" y="12546"/>
                </a:lnTo>
                <a:lnTo>
                  <a:pt x="12649" y="1547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2183510" y="6358655"/>
            <a:ext cx="8890" cy="11430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4319" y="16557"/>
                </a:moveTo>
                <a:lnTo>
                  <a:pt x="0" y="12134"/>
                </a:lnTo>
                <a:lnTo>
                  <a:pt x="462" y="7610"/>
                </a:lnTo>
                <a:lnTo>
                  <a:pt x="874" y="2930"/>
                </a:lnTo>
                <a:lnTo>
                  <a:pt x="3805" y="0"/>
                </a:lnTo>
                <a:lnTo>
                  <a:pt x="12733" y="201"/>
                </a:lnTo>
                <a:lnTo>
                  <a:pt x="12733" y="15395"/>
                </a:lnTo>
                <a:lnTo>
                  <a:pt x="4319" y="1655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2125029" y="6358620"/>
            <a:ext cx="11007" cy="11007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4267" y="16505"/>
                </a:moveTo>
                <a:lnTo>
                  <a:pt x="0" y="11877"/>
                </a:lnTo>
                <a:lnTo>
                  <a:pt x="514" y="7455"/>
                </a:lnTo>
                <a:lnTo>
                  <a:pt x="1028" y="2725"/>
                </a:lnTo>
                <a:lnTo>
                  <a:pt x="4164" y="0"/>
                </a:lnTo>
                <a:lnTo>
                  <a:pt x="8638" y="154"/>
                </a:lnTo>
                <a:lnTo>
                  <a:pt x="13214" y="257"/>
                </a:lnTo>
                <a:lnTo>
                  <a:pt x="15837" y="3393"/>
                </a:lnTo>
                <a:lnTo>
                  <a:pt x="16248" y="8072"/>
                </a:lnTo>
                <a:lnTo>
                  <a:pt x="15837" y="12700"/>
                </a:lnTo>
                <a:lnTo>
                  <a:pt x="13266" y="15580"/>
                </a:lnTo>
                <a:lnTo>
                  <a:pt x="4267" y="1650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2066857" y="6358209"/>
            <a:ext cx="11007" cy="11430"/>
          </a:xfrm>
          <a:custGeom>
            <a:avLst/>
            <a:gdLst/>
            <a:ahLst/>
            <a:cxnLst/>
            <a:rect l="l" t="t" r="r" b="b"/>
            <a:pathLst>
              <a:path w="16509" h="17145">
                <a:moveTo>
                  <a:pt x="8484" y="16762"/>
                </a:moveTo>
                <a:lnTo>
                  <a:pt x="3753" y="16299"/>
                </a:lnTo>
                <a:lnTo>
                  <a:pt x="719" y="13934"/>
                </a:lnTo>
                <a:lnTo>
                  <a:pt x="0" y="4524"/>
                </a:lnTo>
                <a:lnTo>
                  <a:pt x="2673" y="1593"/>
                </a:lnTo>
                <a:lnTo>
                  <a:pt x="11569" y="0"/>
                </a:lnTo>
                <a:lnTo>
                  <a:pt x="16145" y="4164"/>
                </a:lnTo>
                <a:lnTo>
                  <a:pt x="15991" y="8689"/>
                </a:lnTo>
                <a:lnTo>
                  <a:pt x="15785" y="13471"/>
                </a:lnTo>
                <a:lnTo>
                  <a:pt x="12854" y="15837"/>
                </a:lnTo>
                <a:lnTo>
                  <a:pt x="8484" y="1676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2183785" y="6300381"/>
            <a:ext cx="8467" cy="10583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3136" y="15576"/>
                </a:moveTo>
                <a:lnTo>
                  <a:pt x="257" y="12799"/>
                </a:lnTo>
                <a:lnTo>
                  <a:pt x="102" y="8017"/>
                </a:lnTo>
                <a:lnTo>
                  <a:pt x="0" y="3235"/>
                </a:lnTo>
                <a:lnTo>
                  <a:pt x="2673" y="253"/>
                </a:lnTo>
                <a:lnTo>
                  <a:pt x="7610" y="99"/>
                </a:lnTo>
                <a:lnTo>
                  <a:pt x="12321" y="0"/>
                </a:lnTo>
                <a:lnTo>
                  <a:pt x="12321" y="15289"/>
                </a:lnTo>
                <a:lnTo>
                  <a:pt x="3136" y="1557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1893059" y="641747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3239" y="14757"/>
                </a:moveTo>
                <a:lnTo>
                  <a:pt x="0" y="11312"/>
                </a:lnTo>
                <a:lnTo>
                  <a:pt x="462" y="2982"/>
                </a:lnTo>
                <a:lnTo>
                  <a:pt x="3393" y="102"/>
                </a:lnTo>
                <a:lnTo>
                  <a:pt x="7198" y="51"/>
                </a:lnTo>
                <a:lnTo>
                  <a:pt x="11158" y="0"/>
                </a:lnTo>
                <a:lnTo>
                  <a:pt x="15117" y="3907"/>
                </a:lnTo>
                <a:lnTo>
                  <a:pt x="14603" y="7764"/>
                </a:lnTo>
                <a:lnTo>
                  <a:pt x="14037" y="11723"/>
                </a:lnTo>
                <a:lnTo>
                  <a:pt x="11775" y="14346"/>
                </a:lnTo>
                <a:lnTo>
                  <a:pt x="3239" y="1475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2125612" y="6300516"/>
            <a:ext cx="9736" cy="10583"/>
          </a:xfrm>
          <a:custGeom>
            <a:avLst/>
            <a:gdLst/>
            <a:ahLst/>
            <a:cxnLst/>
            <a:rect l="l" t="t" r="r" b="b"/>
            <a:pathLst>
              <a:path w="14605" h="15875">
                <a:moveTo>
                  <a:pt x="4370" y="15374"/>
                </a:moveTo>
                <a:lnTo>
                  <a:pt x="308" y="11775"/>
                </a:lnTo>
                <a:lnTo>
                  <a:pt x="0" y="3907"/>
                </a:lnTo>
                <a:lnTo>
                  <a:pt x="3856" y="0"/>
                </a:lnTo>
                <a:lnTo>
                  <a:pt x="12032" y="617"/>
                </a:lnTo>
                <a:lnTo>
                  <a:pt x="14191" y="3187"/>
                </a:lnTo>
                <a:lnTo>
                  <a:pt x="14603" y="7301"/>
                </a:lnTo>
                <a:lnTo>
                  <a:pt x="14500" y="11518"/>
                </a:lnTo>
                <a:lnTo>
                  <a:pt x="12443" y="14140"/>
                </a:lnTo>
                <a:lnTo>
                  <a:pt x="4370" y="1537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2067063" y="6300481"/>
            <a:ext cx="10583" cy="10160"/>
          </a:xfrm>
          <a:custGeom>
            <a:avLst/>
            <a:gdLst/>
            <a:ahLst/>
            <a:cxnLst/>
            <a:rect l="l" t="t" r="r" b="b"/>
            <a:pathLst>
              <a:path w="15875" h="15240">
                <a:moveTo>
                  <a:pt x="4216" y="15117"/>
                </a:moveTo>
                <a:lnTo>
                  <a:pt x="1542" y="12957"/>
                </a:lnTo>
                <a:lnTo>
                  <a:pt x="0" y="4524"/>
                </a:lnTo>
                <a:lnTo>
                  <a:pt x="2982" y="617"/>
                </a:lnTo>
                <a:lnTo>
                  <a:pt x="7147" y="257"/>
                </a:lnTo>
                <a:lnTo>
                  <a:pt x="11106" y="0"/>
                </a:lnTo>
                <a:lnTo>
                  <a:pt x="15271" y="3650"/>
                </a:lnTo>
                <a:lnTo>
                  <a:pt x="15065" y="7558"/>
                </a:lnTo>
                <a:lnTo>
                  <a:pt x="14808" y="11620"/>
                </a:lnTo>
                <a:lnTo>
                  <a:pt x="12597" y="14397"/>
                </a:lnTo>
                <a:lnTo>
                  <a:pt x="4216" y="1511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2009781" y="63004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106" y="14963"/>
                </a:moveTo>
                <a:lnTo>
                  <a:pt x="6581" y="14860"/>
                </a:lnTo>
                <a:lnTo>
                  <a:pt x="2879" y="14448"/>
                </a:lnTo>
                <a:lnTo>
                  <a:pt x="514" y="12135"/>
                </a:lnTo>
                <a:lnTo>
                  <a:pt x="0" y="3599"/>
                </a:lnTo>
                <a:lnTo>
                  <a:pt x="3445" y="0"/>
                </a:lnTo>
                <a:lnTo>
                  <a:pt x="11775" y="719"/>
                </a:lnTo>
                <a:lnTo>
                  <a:pt x="14140" y="3290"/>
                </a:lnTo>
                <a:lnTo>
                  <a:pt x="15065" y="11209"/>
                </a:lnTo>
                <a:lnTo>
                  <a:pt x="11106" y="149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1951369" y="6300379"/>
            <a:ext cx="9736" cy="10583"/>
          </a:xfrm>
          <a:custGeom>
            <a:avLst/>
            <a:gdLst/>
            <a:ahLst/>
            <a:cxnLst/>
            <a:rect l="l" t="t" r="r" b="b"/>
            <a:pathLst>
              <a:path w="14605" h="15875">
                <a:moveTo>
                  <a:pt x="3907" y="15425"/>
                </a:moveTo>
                <a:lnTo>
                  <a:pt x="0" y="11723"/>
                </a:lnTo>
                <a:lnTo>
                  <a:pt x="51" y="7712"/>
                </a:lnTo>
                <a:lnTo>
                  <a:pt x="51" y="3753"/>
                </a:lnTo>
                <a:lnTo>
                  <a:pt x="4113" y="0"/>
                </a:lnTo>
                <a:lnTo>
                  <a:pt x="12135" y="1079"/>
                </a:lnTo>
                <a:lnTo>
                  <a:pt x="14294" y="3650"/>
                </a:lnTo>
                <a:lnTo>
                  <a:pt x="14500" y="7867"/>
                </a:lnTo>
                <a:lnTo>
                  <a:pt x="14243" y="12032"/>
                </a:lnTo>
                <a:lnTo>
                  <a:pt x="12083" y="14603"/>
                </a:lnTo>
                <a:lnTo>
                  <a:pt x="3907" y="1542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2067303" y="6243064"/>
            <a:ext cx="10160" cy="10583"/>
          </a:xfrm>
          <a:custGeom>
            <a:avLst/>
            <a:gdLst/>
            <a:ahLst/>
            <a:cxnLst/>
            <a:rect l="l" t="t" r="r" b="b"/>
            <a:pathLst>
              <a:path w="15240" h="15875">
                <a:moveTo>
                  <a:pt x="10129" y="15271"/>
                </a:moveTo>
                <a:lnTo>
                  <a:pt x="2056" y="13677"/>
                </a:lnTo>
                <a:lnTo>
                  <a:pt x="0" y="10900"/>
                </a:lnTo>
                <a:lnTo>
                  <a:pt x="359" y="6735"/>
                </a:lnTo>
                <a:lnTo>
                  <a:pt x="668" y="2570"/>
                </a:lnTo>
                <a:lnTo>
                  <a:pt x="3188" y="205"/>
                </a:lnTo>
                <a:lnTo>
                  <a:pt x="11415" y="0"/>
                </a:lnTo>
                <a:lnTo>
                  <a:pt x="15065" y="4062"/>
                </a:lnTo>
                <a:lnTo>
                  <a:pt x="14757" y="7969"/>
                </a:lnTo>
                <a:lnTo>
                  <a:pt x="14397" y="11929"/>
                </a:lnTo>
                <a:lnTo>
                  <a:pt x="10129" y="152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2125578" y="6242687"/>
            <a:ext cx="10160" cy="10583"/>
          </a:xfrm>
          <a:custGeom>
            <a:avLst/>
            <a:gdLst/>
            <a:ahLst/>
            <a:cxnLst/>
            <a:rect l="l" t="t" r="r" b="b"/>
            <a:pathLst>
              <a:path w="15240" h="15875">
                <a:moveTo>
                  <a:pt x="3805" y="15477"/>
                </a:moveTo>
                <a:lnTo>
                  <a:pt x="0" y="11672"/>
                </a:lnTo>
                <a:lnTo>
                  <a:pt x="205" y="7661"/>
                </a:lnTo>
                <a:lnTo>
                  <a:pt x="359" y="3702"/>
                </a:lnTo>
                <a:lnTo>
                  <a:pt x="4473" y="0"/>
                </a:lnTo>
                <a:lnTo>
                  <a:pt x="12443" y="1388"/>
                </a:lnTo>
                <a:lnTo>
                  <a:pt x="14603" y="3959"/>
                </a:lnTo>
                <a:lnTo>
                  <a:pt x="14654" y="8227"/>
                </a:lnTo>
                <a:lnTo>
                  <a:pt x="14243" y="12340"/>
                </a:lnTo>
                <a:lnTo>
                  <a:pt x="12083" y="14860"/>
                </a:lnTo>
                <a:lnTo>
                  <a:pt x="3805" y="1547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2184162" y="6242823"/>
            <a:ext cx="8043" cy="10160"/>
          </a:xfrm>
          <a:custGeom>
            <a:avLst/>
            <a:gdLst/>
            <a:ahLst/>
            <a:cxnLst/>
            <a:rect l="l" t="t" r="r" b="b"/>
            <a:pathLst>
              <a:path w="12065" h="15240">
                <a:moveTo>
                  <a:pt x="10849" y="15168"/>
                </a:moveTo>
                <a:lnTo>
                  <a:pt x="0" y="3496"/>
                </a:lnTo>
                <a:lnTo>
                  <a:pt x="3445" y="0"/>
                </a:lnTo>
                <a:lnTo>
                  <a:pt x="11756" y="925"/>
                </a:lnTo>
                <a:lnTo>
                  <a:pt x="11756" y="14343"/>
                </a:lnTo>
                <a:lnTo>
                  <a:pt x="10849" y="1516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2009781" y="635885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7507" y="14911"/>
                </a:moveTo>
                <a:lnTo>
                  <a:pt x="3650" y="14551"/>
                </a:lnTo>
                <a:lnTo>
                  <a:pt x="719" y="12854"/>
                </a:lnTo>
                <a:lnTo>
                  <a:pt x="0" y="3959"/>
                </a:lnTo>
                <a:lnTo>
                  <a:pt x="2211" y="1388"/>
                </a:lnTo>
                <a:lnTo>
                  <a:pt x="6427" y="668"/>
                </a:lnTo>
                <a:lnTo>
                  <a:pt x="10643" y="0"/>
                </a:lnTo>
                <a:lnTo>
                  <a:pt x="14860" y="3547"/>
                </a:lnTo>
                <a:lnTo>
                  <a:pt x="14448" y="11929"/>
                </a:lnTo>
                <a:lnTo>
                  <a:pt x="11877" y="14191"/>
                </a:lnTo>
                <a:lnTo>
                  <a:pt x="7507" y="1491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1950957" y="635913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3753" y="14654"/>
                </a:moveTo>
                <a:lnTo>
                  <a:pt x="0" y="10438"/>
                </a:lnTo>
                <a:lnTo>
                  <a:pt x="1491" y="2211"/>
                </a:lnTo>
                <a:lnTo>
                  <a:pt x="4370" y="0"/>
                </a:lnTo>
                <a:lnTo>
                  <a:pt x="12752" y="617"/>
                </a:lnTo>
                <a:lnTo>
                  <a:pt x="15117" y="3136"/>
                </a:lnTo>
                <a:lnTo>
                  <a:pt x="15065" y="7610"/>
                </a:lnTo>
                <a:lnTo>
                  <a:pt x="14808" y="12083"/>
                </a:lnTo>
                <a:lnTo>
                  <a:pt x="12135" y="14243"/>
                </a:lnTo>
                <a:lnTo>
                  <a:pt x="3753" y="1465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1893093" y="6359271"/>
            <a:ext cx="9736" cy="10160"/>
          </a:xfrm>
          <a:custGeom>
            <a:avLst/>
            <a:gdLst/>
            <a:ahLst/>
            <a:cxnLst/>
            <a:rect l="l" t="t" r="r" b="b"/>
            <a:pathLst>
              <a:path w="14605" h="15240">
                <a:moveTo>
                  <a:pt x="3702" y="14860"/>
                </a:moveTo>
                <a:lnTo>
                  <a:pt x="0" y="11363"/>
                </a:lnTo>
                <a:lnTo>
                  <a:pt x="308" y="2468"/>
                </a:lnTo>
                <a:lnTo>
                  <a:pt x="2879" y="205"/>
                </a:lnTo>
                <a:lnTo>
                  <a:pt x="11415" y="0"/>
                </a:lnTo>
                <a:lnTo>
                  <a:pt x="13831" y="2519"/>
                </a:lnTo>
                <a:lnTo>
                  <a:pt x="14603" y="6633"/>
                </a:lnTo>
                <a:lnTo>
                  <a:pt x="14346" y="10901"/>
                </a:lnTo>
                <a:lnTo>
                  <a:pt x="12135" y="13523"/>
                </a:lnTo>
                <a:lnTo>
                  <a:pt x="3702" y="148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2184094" y="6184445"/>
            <a:ext cx="8043" cy="10160"/>
          </a:xfrm>
          <a:custGeom>
            <a:avLst/>
            <a:gdLst/>
            <a:ahLst/>
            <a:cxnLst/>
            <a:rect l="l" t="t" r="r" b="b"/>
            <a:pathLst>
              <a:path w="12065" h="15240">
                <a:moveTo>
                  <a:pt x="7507" y="14860"/>
                </a:moveTo>
                <a:lnTo>
                  <a:pt x="3650" y="14551"/>
                </a:lnTo>
                <a:lnTo>
                  <a:pt x="719" y="12803"/>
                </a:lnTo>
                <a:lnTo>
                  <a:pt x="0" y="3907"/>
                </a:lnTo>
                <a:lnTo>
                  <a:pt x="2313" y="1336"/>
                </a:lnTo>
                <a:lnTo>
                  <a:pt x="10746" y="0"/>
                </a:lnTo>
                <a:lnTo>
                  <a:pt x="11859" y="961"/>
                </a:lnTo>
                <a:lnTo>
                  <a:pt x="11859" y="14191"/>
                </a:lnTo>
                <a:lnTo>
                  <a:pt x="7507" y="148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1951916" y="6243543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2879" y="13626"/>
                </a:moveTo>
                <a:lnTo>
                  <a:pt x="411" y="10952"/>
                </a:lnTo>
                <a:lnTo>
                  <a:pt x="0" y="2982"/>
                </a:lnTo>
                <a:lnTo>
                  <a:pt x="2313" y="874"/>
                </a:lnTo>
                <a:lnTo>
                  <a:pt x="6016" y="0"/>
                </a:lnTo>
                <a:lnTo>
                  <a:pt x="10078" y="359"/>
                </a:lnTo>
                <a:lnTo>
                  <a:pt x="12957" y="2211"/>
                </a:lnTo>
                <a:lnTo>
                  <a:pt x="13163" y="10386"/>
                </a:lnTo>
                <a:lnTo>
                  <a:pt x="10798" y="12752"/>
                </a:lnTo>
                <a:lnTo>
                  <a:pt x="7250" y="13163"/>
                </a:lnTo>
                <a:lnTo>
                  <a:pt x="2879" y="1362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2184471" y="6069059"/>
            <a:ext cx="8890" cy="8890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900" y="13317"/>
                </a:moveTo>
                <a:lnTo>
                  <a:pt x="3136" y="13317"/>
                </a:lnTo>
                <a:lnTo>
                  <a:pt x="565" y="11003"/>
                </a:lnTo>
                <a:lnTo>
                  <a:pt x="0" y="2828"/>
                </a:lnTo>
                <a:lnTo>
                  <a:pt x="2776" y="308"/>
                </a:lnTo>
                <a:lnTo>
                  <a:pt x="10489" y="0"/>
                </a:lnTo>
                <a:lnTo>
                  <a:pt x="12597" y="2519"/>
                </a:lnTo>
                <a:lnTo>
                  <a:pt x="13214" y="6221"/>
                </a:lnTo>
                <a:lnTo>
                  <a:pt x="13060" y="10489"/>
                </a:lnTo>
                <a:lnTo>
                  <a:pt x="10900" y="1331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893162" y="6301098"/>
            <a:ext cx="9313" cy="9313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3702" y="13523"/>
                </a:moveTo>
                <a:lnTo>
                  <a:pt x="1131" y="11209"/>
                </a:lnTo>
                <a:lnTo>
                  <a:pt x="0" y="3239"/>
                </a:lnTo>
                <a:lnTo>
                  <a:pt x="2776" y="976"/>
                </a:lnTo>
                <a:lnTo>
                  <a:pt x="6735" y="0"/>
                </a:lnTo>
                <a:lnTo>
                  <a:pt x="10489" y="205"/>
                </a:lnTo>
                <a:lnTo>
                  <a:pt x="13009" y="2159"/>
                </a:lnTo>
                <a:lnTo>
                  <a:pt x="13883" y="10026"/>
                </a:lnTo>
                <a:lnTo>
                  <a:pt x="11672" y="12957"/>
                </a:lnTo>
                <a:lnTo>
                  <a:pt x="3702" y="1352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2068742" y="6126752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9975" y="13523"/>
                </a:moveTo>
                <a:lnTo>
                  <a:pt x="5707" y="13112"/>
                </a:lnTo>
                <a:lnTo>
                  <a:pt x="2056" y="12700"/>
                </a:lnTo>
                <a:lnTo>
                  <a:pt x="0" y="10129"/>
                </a:lnTo>
                <a:lnTo>
                  <a:pt x="308" y="2673"/>
                </a:lnTo>
                <a:lnTo>
                  <a:pt x="2519" y="154"/>
                </a:lnTo>
                <a:lnTo>
                  <a:pt x="6170" y="51"/>
                </a:lnTo>
                <a:lnTo>
                  <a:pt x="10335" y="0"/>
                </a:lnTo>
                <a:lnTo>
                  <a:pt x="12803" y="2468"/>
                </a:lnTo>
                <a:lnTo>
                  <a:pt x="13111" y="6838"/>
                </a:lnTo>
                <a:lnTo>
                  <a:pt x="12392" y="11003"/>
                </a:lnTo>
                <a:lnTo>
                  <a:pt x="9975" y="1352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2126058" y="6126615"/>
            <a:ext cx="9313" cy="9313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7610" y="13523"/>
                </a:moveTo>
                <a:lnTo>
                  <a:pt x="3496" y="13317"/>
                </a:lnTo>
                <a:lnTo>
                  <a:pt x="976" y="11312"/>
                </a:lnTo>
                <a:lnTo>
                  <a:pt x="0" y="3496"/>
                </a:lnTo>
                <a:lnTo>
                  <a:pt x="2262" y="514"/>
                </a:lnTo>
                <a:lnTo>
                  <a:pt x="6530" y="257"/>
                </a:lnTo>
                <a:lnTo>
                  <a:pt x="10129" y="0"/>
                </a:lnTo>
                <a:lnTo>
                  <a:pt x="12803" y="2211"/>
                </a:lnTo>
                <a:lnTo>
                  <a:pt x="13934" y="10283"/>
                </a:lnTo>
                <a:lnTo>
                  <a:pt x="11055" y="12392"/>
                </a:lnTo>
                <a:lnTo>
                  <a:pt x="7610" y="1352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2184608" y="6126580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993" y="13574"/>
                </a:moveTo>
                <a:lnTo>
                  <a:pt x="2879" y="13163"/>
                </a:lnTo>
                <a:lnTo>
                  <a:pt x="102" y="11158"/>
                </a:lnTo>
                <a:lnTo>
                  <a:pt x="0" y="2982"/>
                </a:lnTo>
                <a:lnTo>
                  <a:pt x="2519" y="668"/>
                </a:lnTo>
                <a:lnTo>
                  <a:pt x="10335" y="0"/>
                </a:lnTo>
                <a:lnTo>
                  <a:pt x="12803" y="2673"/>
                </a:lnTo>
                <a:lnTo>
                  <a:pt x="12906" y="6941"/>
                </a:lnTo>
                <a:lnTo>
                  <a:pt x="12906" y="10643"/>
                </a:lnTo>
                <a:lnTo>
                  <a:pt x="10643" y="12752"/>
                </a:lnTo>
                <a:lnTo>
                  <a:pt x="6993" y="1357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2010295" y="6243406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993" y="13574"/>
                </a:moveTo>
                <a:lnTo>
                  <a:pt x="2879" y="13163"/>
                </a:lnTo>
                <a:lnTo>
                  <a:pt x="102" y="11158"/>
                </a:lnTo>
                <a:lnTo>
                  <a:pt x="0" y="2982"/>
                </a:lnTo>
                <a:lnTo>
                  <a:pt x="2519" y="668"/>
                </a:lnTo>
                <a:lnTo>
                  <a:pt x="10335" y="0"/>
                </a:lnTo>
                <a:lnTo>
                  <a:pt x="12803" y="2673"/>
                </a:lnTo>
                <a:lnTo>
                  <a:pt x="12906" y="6941"/>
                </a:lnTo>
                <a:lnTo>
                  <a:pt x="12906" y="10643"/>
                </a:lnTo>
                <a:lnTo>
                  <a:pt x="10643" y="12752"/>
                </a:lnTo>
                <a:lnTo>
                  <a:pt x="6993" y="1357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1893196" y="6243509"/>
            <a:ext cx="9313" cy="9313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3599" y="13471"/>
                </a:moveTo>
                <a:lnTo>
                  <a:pt x="1028" y="11158"/>
                </a:lnTo>
                <a:lnTo>
                  <a:pt x="0" y="3187"/>
                </a:lnTo>
                <a:lnTo>
                  <a:pt x="2776" y="976"/>
                </a:lnTo>
                <a:lnTo>
                  <a:pt x="6735" y="0"/>
                </a:lnTo>
                <a:lnTo>
                  <a:pt x="10438" y="308"/>
                </a:lnTo>
                <a:lnTo>
                  <a:pt x="12957" y="2211"/>
                </a:lnTo>
                <a:lnTo>
                  <a:pt x="13369" y="5861"/>
                </a:lnTo>
                <a:lnTo>
                  <a:pt x="13780" y="10078"/>
                </a:lnTo>
                <a:lnTo>
                  <a:pt x="11517" y="13009"/>
                </a:lnTo>
                <a:lnTo>
                  <a:pt x="3599" y="134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2067920" y="6185199"/>
            <a:ext cx="8890" cy="8890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2776" y="13163"/>
                </a:moveTo>
                <a:lnTo>
                  <a:pt x="0" y="10952"/>
                </a:lnTo>
                <a:lnTo>
                  <a:pt x="0" y="2416"/>
                </a:lnTo>
                <a:lnTo>
                  <a:pt x="2570" y="0"/>
                </a:lnTo>
                <a:lnTo>
                  <a:pt x="6993" y="205"/>
                </a:lnTo>
                <a:lnTo>
                  <a:pt x="10952" y="359"/>
                </a:lnTo>
                <a:lnTo>
                  <a:pt x="12494" y="2982"/>
                </a:lnTo>
                <a:lnTo>
                  <a:pt x="13060" y="6478"/>
                </a:lnTo>
                <a:lnTo>
                  <a:pt x="12546" y="10026"/>
                </a:lnTo>
                <a:lnTo>
                  <a:pt x="11106" y="12649"/>
                </a:lnTo>
                <a:lnTo>
                  <a:pt x="2776" y="131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1951882" y="6185302"/>
            <a:ext cx="9313" cy="8890"/>
          </a:xfrm>
          <a:custGeom>
            <a:avLst/>
            <a:gdLst/>
            <a:ahLst/>
            <a:cxnLst/>
            <a:rect l="l" t="t" r="r" b="b"/>
            <a:pathLst>
              <a:path w="13969" h="13334">
                <a:moveTo>
                  <a:pt x="10438" y="12752"/>
                </a:moveTo>
                <a:lnTo>
                  <a:pt x="2159" y="12752"/>
                </a:lnTo>
                <a:lnTo>
                  <a:pt x="0" y="10129"/>
                </a:lnTo>
                <a:lnTo>
                  <a:pt x="529" y="2673"/>
                </a:lnTo>
                <a:lnTo>
                  <a:pt x="565" y="2159"/>
                </a:lnTo>
                <a:lnTo>
                  <a:pt x="2941" y="0"/>
                </a:lnTo>
                <a:lnTo>
                  <a:pt x="7044" y="0"/>
                </a:lnTo>
                <a:lnTo>
                  <a:pt x="10952" y="308"/>
                </a:lnTo>
                <a:lnTo>
                  <a:pt x="13369" y="2673"/>
                </a:lnTo>
                <a:lnTo>
                  <a:pt x="13111" y="6993"/>
                </a:lnTo>
                <a:lnTo>
                  <a:pt x="12894" y="10129"/>
                </a:lnTo>
                <a:lnTo>
                  <a:pt x="12854" y="10695"/>
                </a:lnTo>
                <a:lnTo>
                  <a:pt x="10438" y="1275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2010022" y="6185233"/>
            <a:ext cx="9313" cy="8890"/>
          </a:xfrm>
          <a:custGeom>
            <a:avLst/>
            <a:gdLst/>
            <a:ahLst/>
            <a:cxnLst/>
            <a:rect l="l" t="t" r="r" b="b"/>
            <a:pathLst>
              <a:path w="13969" h="13334">
                <a:moveTo>
                  <a:pt x="3599" y="13060"/>
                </a:moveTo>
                <a:lnTo>
                  <a:pt x="1028" y="11158"/>
                </a:lnTo>
                <a:lnTo>
                  <a:pt x="565" y="7455"/>
                </a:lnTo>
                <a:lnTo>
                  <a:pt x="0" y="3187"/>
                </a:lnTo>
                <a:lnTo>
                  <a:pt x="2262" y="668"/>
                </a:lnTo>
                <a:lnTo>
                  <a:pt x="6221" y="51"/>
                </a:lnTo>
                <a:lnTo>
                  <a:pt x="10283" y="0"/>
                </a:lnTo>
                <a:lnTo>
                  <a:pt x="12803" y="1748"/>
                </a:lnTo>
                <a:lnTo>
                  <a:pt x="13780" y="9718"/>
                </a:lnTo>
                <a:lnTo>
                  <a:pt x="11877" y="12546"/>
                </a:lnTo>
                <a:lnTo>
                  <a:pt x="7353" y="12803"/>
                </a:lnTo>
                <a:lnTo>
                  <a:pt x="3599" y="130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2126298" y="6185164"/>
            <a:ext cx="8890" cy="8890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232" y="13163"/>
                </a:moveTo>
                <a:lnTo>
                  <a:pt x="5861" y="12906"/>
                </a:lnTo>
                <a:lnTo>
                  <a:pt x="1902" y="12700"/>
                </a:lnTo>
                <a:lnTo>
                  <a:pt x="0" y="10078"/>
                </a:lnTo>
                <a:lnTo>
                  <a:pt x="51" y="6530"/>
                </a:lnTo>
                <a:lnTo>
                  <a:pt x="51" y="3033"/>
                </a:lnTo>
                <a:lnTo>
                  <a:pt x="2005" y="411"/>
                </a:lnTo>
                <a:lnTo>
                  <a:pt x="10386" y="0"/>
                </a:lnTo>
                <a:lnTo>
                  <a:pt x="12597" y="2416"/>
                </a:lnTo>
                <a:lnTo>
                  <a:pt x="13112" y="6633"/>
                </a:lnTo>
                <a:lnTo>
                  <a:pt x="12546" y="10849"/>
                </a:lnTo>
                <a:lnTo>
                  <a:pt x="10232" y="131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1893847" y="6185611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409" y="11826"/>
                </a:moveTo>
                <a:lnTo>
                  <a:pt x="2313" y="11620"/>
                </a:lnTo>
                <a:lnTo>
                  <a:pt x="0" y="9204"/>
                </a:lnTo>
                <a:lnTo>
                  <a:pt x="565" y="2262"/>
                </a:lnTo>
                <a:lnTo>
                  <a:pt x="2776" y="0"/>
                </a:lnTo>
                <a:lnTo>
                  <a:pt x="9872" y="102"/>
                </a:lnTo>
                <a:lnTo>
                  <a:pt x="11775" y="2570"/>
                </a:lnTo>
                <a:lnTo>
                  <a:pt x="11775" y="6478"/>
                </a:lnTo>
                <a:lnTo>
                  <a:pt x="11209" y="9666"/>
                </a:lnTo>
                <a:lnTo>
                  <a:pt x="9409" y="1182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2184984" y="6011229"/>
            <a:ext cx="8467" cy="8467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8689" y="12083"/>
                </a:moveTo>
                <a:lnTo>
                  <a:pt x="1953" y="11260"/>
                </a:lnTo>
                <a:lnTo>
                  <a:pt x="0" y="8895"/>
                </a:lnTo>
                <a:lnTo>
                  <a:pt x="102" y="5913"/>
                </a:lnTo>
                <a:lnTo>
                  <a:pt x="257" y="2313"/>
                </a:lnTo>
                <a:lnTo>
                  <a:pt x="2570" y="0"/>
                </a:lnTo>
                <a:lnTo>
                  <a:pt x="6684" y="0"/>
                </a:lnTo>
                <a:lnTo>
                  <a:pt x="10283" y="977"/>
                </a:lnTo>
                <a:lnTo>
                  <a:pt x="12237" y="3290"/>
                </a:lnTo>
                <a:lnTo>
                  <a:pt x="10849" y="10335"/>
                </a:lnTo>
                <a:lnTo>
                  <a:pt x="8689" y="1208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2126675" y="6011161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964" y="11877"/>
                </a:moveTo>
                <a:lnTo>
                  <a:pt x="2673" y="11569"/>
                </a:lnTo>
                <a:lnTo>
                  <a:pt x="565" y="9872"/>
                </a:lnTo>
                <a:lnTo>
                  <a:pt x="0" y="2622"/>
                </a:lnTo>
                <a:lnTo>
                  <a:pt x="2108" y="205"/>
                </a:lnTo>
                <a:lnTo>
                  <a:pt x="9204" y="0"/>
                </a:lnTo>
                <a:lnTo>
                  <a:pt x="11415" y="2262"/>
                </a:lnTo>
                <a:lnTo>
                  <a:pt x="11672" y="5399"/>
                </a:lnTo>
                <a:lnTo>
                  <a:pt x="12032" y="9255"/>
                </a:lnTo>
                <a:lnTo>
                  <a:pt x="9666" y="11312"/>
                </a:lnTo>
                <a:lnTo>
                  <a:pt x="5964" y="1187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2069085" y="6011161"/>
            <a:ext cx="8467" cy="8043"/>
          </a:xfrm>
          <a:custGeom>
            <a:avLst/>
            <a:gdLst/>
            <a:ahLst/>
            <a:cxnLst/>
            <a:rect l="l" t="t" r="r" b="b"/>
            <a:pathLst>
              <a:path w="12700" h="12065">
                <a:moveTo>
                  <a:pt x="9204" y="11929"/>
                </a:moveTo>
                <a:lnTo>
                  <a:pt x="2005" y="11723"/>
                </a:lnTo>
                <a:lnTo>
                  <a:pt x="0" y="9255"/>
                </a:lnTo>
                <a:lnTo>
                  <a:pt x="565" y="2056"/>
                </a:lnTo>
                <a:lnTo>
                  <a:pt x="2776" y="411"/>
                </a:lnTo>
                <a:lnTo>
                  <a:pt x="6067" y="0"/>
                </a:lnTo>
                <a:lnTo>
                  <a:pt x="9718" y="719"/>
                </a:lnTo>
                <a:lnTo>
                  <a:pt x="12083" y="2776"/>
                </a:lnTo>
                <a:lnTo>
                  <a:pt x="11415" y="9769"/>
                </a:lnTo>
                <a:lnTo>
                  <a:pt x="9204" y="1192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2069120" y="6069642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8741" y="11980"/>
                </a:moveTo>
                <a:lnTo>
                  <a:pt x="1645" y="10952"/>
                </a:lnTo>
                <a:lnTo>
                  <a:pt x="0" y="8792"/>
                </a:lnTo>
                <a:lnTo>
                  <a:pt x="257" y="5501"/>
                </a:lnTo>
                <a:lnTo>
                  <a:pt x="617" y="1439"/>
                </a:lnTo>
                <a:lnTo>
                  <a:pt x="3188" y="0"/>
                </a:lnTo>
                <a:lnTo>
                  <a:pt x="10181" y="976"/>
                </a:lnTo>
                <a:lnTo>
                  <a:pt x="11672" y="3136"/>
                </a:lnTo>
                <a:lnTo>
                  <a:pt x="11826" y="6376"/>
                </a:lnTo>
                <a:lnTo>
                  <a:pt x="10952" y="9975"/>
                </a:lnTo>
                <a:lnTo>
                  <a:pt x="8741" y="1198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2185054" y="5952919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2725" y="11620"/>
                </a:moveTo>
                <a:lnTo>
                  <a:pt x="154" y="9564"/>
                </a:lnTo>
                <a:lnTo>
                  <a:pt x="102" y="5810"/>
                </a:lnTo>
                <a:lnTo>
                  <a:pt x="0" y="2056"/>
                </a:lnTo>
                <a:lnTo>
                  <a:pt x="2622" y="0"/>
                </a:lnTo>
                <a:lnTo>
                  <a:pt x="6427" y="205"/>
                </a:lnTo>
                <a:lnTo>
                  <a:pt x="9718" y="359"/>
                </a:lnTo>
                <a:lnTo>
                  <a:pt x="11466" y="2313"/>
                </a:lnTo>
                <a:lnTo>
                  <a:pt x="11620" y="5090"/>
                </a:lnTo>
                <a:lnTo>
                  <a:pt x="11569" y="8998"/>
                </a:lnTo>
                <a:lnTo>
                  <a:pt x="9821" y="10952"/>
                </a:lnTo>
                <a:lnTo>
                  <a:pt x="2725" y="1162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1952465" y="6069711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8947" y="11466"/>
                </a:moveTo>
                <a:lnTo>
                  <a:pt x="5296" y="11466"/>
                </a:lnTo>
                <a:lnTo>
                  <a:pt x="1953" y="10900"/>
                </a:lnTo>
                <a:lnTo>
                  <a:pt x="0" y="9152"/>
                </a:lnTo>
                <a:lnTo>
                  <a:pt x="205" y="1851"/>
                </a:lnTo>
                <a:lnTo>
                  <a:pt x="2570" y="0"/>
                </a:lnTo>
                <a:lnTo>
                  <a:pt x="6376" y="359"/>
                </a:lnTo>
                <a:lnTo>
                  <a:pt x="9615" y="617"/>
                </a:lnTo>
                <a:lnTo>
                  <a:pt x="11672" y="2725"/>
                </a:lnTo>
                <a:lnTo>
                  <a:pt x="11569" y="5861"/>
                </a:lnTo>
                <a:lnTo>
                  <a:pt x="11415" y="9615"/>
                </a:lnTo>
                <a:lnTo>
                  <a:pt x="8947" y="1146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2126709" y="6069813"/>
            <a:ext cx="8043" cy="762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6016" y="11260"/>
                </a:moveTo>
                <a:lnTo>
                  <a:pt x="2313" y="11260"/>
                </a:lnTo>
                <a:lnTo>
                  <a:pt x="0" y="9306"/>
                </a:lnTo>
                <a:lnTo>
                  <a:pt x="205" y="5244"/>
                </a:lnTo>
                <a:lnTo>
                  <a:pt x="359" y="1748"/>
                </a:lnTo>
                <a:lnTo>
                  <a:pt x="2673" y="514"/>
                </a:lnTo>
                <a:lnTo>
                  <a:pt x="5244" y="0"/>
                </a:lnTo>
                <a:lnTo>
                  <a:pt x="9409" y="359"/>
                </a:lnTo>
                <a:lnTo>
                  <a:pt x="11877" y="2211"/>
                </a:lnTo>
                <a:lnTo>
                  <a:pt x="11672" y="6067"/>
                </a:lnTo>
                <a:lnTo>
                  <a:pt x="11466" y="9306"/>
                </a:lnTo>
                <a:lnTo>
                  <a:pt x="9152" y="11209"/>
                </a:lnTo>
                <a:lnTo>
                  <a:pt x="6016" y="112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1952328" y="6127198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8638" y="12032"/>
                </a:moveTo>
                <a:lnTo>
                  <a:pt x="1594" y="10900"/>
                </a:lnTo>
                <a:lnTo>
                  <a:pt x="0" y="8689"/>
                </a:lnTo>
                <a:lnTo>
                  <a:pt x="359" y="5399"/>
                </a:lnTo>
                <a:lnTo>
                  <a:pt x="771" y="1336"/>
                </a:lnTo>
                <a:lnTo>
                  <a:pt x="3393" y="0"/>
                </a:lnTo>
                <a:lnTo>
                  <a:pt x="7147" y="514"/>
                </a:lnTo>
                <a:lnTo>
                  <a:pt x="10438" y="1028"/>
                </a:lnTo>
                <a:lnTo>
                  <a:pt x="11620" y="3393"/>
                </a:lnTo>
                <a:lnTo>
                  <a:pt x="12032" y="6016"/>
                </a:lnTo>
                <a:lnTo>
                  <a:pt x="10900" y="10129"/>
                </a:lnTo>
                <a:lnTo>
                  <a:pt x="8638" y="1203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1893985" y="6127437"/>
            <a:ext cx="8043" cy="762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9049" y="11363"/>
                </a:moveTo>
                <a:lnTo>
                  <a:pt x="2159" y="10900"/>
                </a:lnTo>
                <a:lnTo>
                  <a:pt x="0" y="8792"/>
                </a:lnTo>
                <a:lnTo>
                  <a:pt x="0" y="1851"/>
                </a:lnTo>
                <a:lnTo>
                  <a:pt x="2570" y="0"/>
                </a:lnTo>
                <a:lnTo>
                  <a:pt x="6478" y="0"/>
                </a:lnTo>
                <a:lnTo>
                  <a:pt x="9615" y="411"/>
                </a:lnTo>
                <a:lnTo>
                  <a:pt x="11517" y="2159"/>
                </a:lnTo>
                <a:lnTo>
                  <a:pt x="11517" y="9512"/>
                </a:lnTo>
                <a:lnTo>
                  <a:pt x="9049" y="113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2010569" y="6127472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3342" y="11569"/>
                </a:moveTo>
                <a:lnTo>
                  <a:pt x="719" y="9666"/>
                </a:lnTo>
                <a:lnTo>
                  <a:pt x="0" y="2108"/>
                </a:lnTo>
                <a:lnTo>
                  <a:pt x="2570" y="0"/>
                </a:lnTo>
                <a:lnTo>
                  <a:pt x="9461" y="0"/>
                </a:lnTo>
                <a:lnTo>
                  <a:pt x="11517" y="1696"/>
                </a:lnTo>
                <a:lnTo>
                  <a:pt x="11723" y="3959"/>
                </a:lnTo>
                <a:lnTo>
                  <a:pt x="11980" y="8432"/>
                </a:lnTo>
                <a:lnTo>
                  <a:pt x="10386" y="10541"/>
                </a:lnTo>
                <a:lnTo>
                  <a:pt x="3342" y="1156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2010535" y="6069779"/>
            <a:ext cx="8467" cy="762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6016" y="11415"/>
                </a:moveTo>
                <a:lnTo>
                  <a:pt x="2416" y="10746"/>
                </a:lnTo>
                <a:lnTo>
                  <a:pt x="0" y="8844"/>
                </a:lnTo>
                <a:lnTo>
                  <a:pt x="462" y="4936"/>
                </a:lnTo>
                <a:lnTo>
                  <a:pt x="822" y="1696"/>
                </a:lnTo>
                <a:lnTo>
                  <a:pt x="3239" y="0"/>
                </a:lnTo>
                <a:lnTo>
                  <a:pt x="6376" y="154"/>
                </a:lnTo>
                <a:lnTo>
                  <a:pt x="10232" y="308"/>
                </a:lnTo>
                <a:lnTo>
                  <a:pt x="12186" y="2519"/>
                </a:lnTo>
                <a:lnTo>
                  <a:pt x="11517" y="9975"/>
                </a:lnTo>
                <a:lnTo>
                  <a:pt x="9049" y="11055"/>
                </a:lnTo>
                <a:lnTo>
                  <a:pt x="6016" y="1141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2185773" y="5837534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4576" y="9718"/>
                </a:moveTo>
                <a:lnTo>
                  <a:pt x="1851" y="9718"/>
                </a:lnTo>
                <a:lnTo>
                  <a:pt x="51" y="7712"/>
                </a:lnTo>
                <a:lnTo>
                  <a:pt x="0" y="4936"/>
                </a:lnTo>
                <a:lnTo>
                  <a:pt x="0" y="2159"/>
                </a:lnTo>
                <a:lnTo>
                  <a:pt x="1593" y="411"/>
                </a:lnTo>
                <a:lnTo>
                  <a:pt x="4730" y="0"/>
                </a:lnTo>
                <a:lnTo>
                  <a:pt x="7198" y="205"/>
                </a:lnTo>
                <a:lnTo>
                  <a:pt x="9409" y="1336"/>
                </a:lnTo>
                <a:lnTo>
                  <a:pt x="10078" y="7764"/>
                </a:lnTo>
                <a:lnTo>
                  <a:pt x="7815" y="9666"/>
                </a:lnTo>
                <a:lnTo>
                  <a:pt x="4576" y="97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2069702" y="5895055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2468" y="10129"/>
                </a:moveTo>
                <a:lnTo>
                  <a:pt x="0" y="8227"/>
                </a:lnTo>
                <a:lnTo>
                  <a:pt x="0" y="2005"/>
                </a:lnTo>
                <a:lnTo>
                  <a:pt x="2056" y="359"/>
                </a:lnTo>
                <a:lnTo>
                  <a:pt x="4833" y="205"/>
                </a:lnTo>
                <a:lnTo>
                  <a:pt x="7815" y="0"/>
                </a:lnTo>
                <a:lnTo>
                  <a:pt x="9101" y="2005"/>
                </a:lnTo>
                <a:lnTo>
                  <a:pt x="9615" y="3496"/>
                </a:lnTo>
                <a:lnTo>
                  <a:pt x="9975" y="7507"/>
                </a:lnTo>
                <a:lnTo>
                  <a:pt x="8227" y="9564"/>
                </a:lnTo>
                <a:lnTo>
                  <a:pt x="2468" y="1012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2011256" y="6011778"/>
            <a:ext cx="7197" cy="6773"/>
          </a:xfrm>
          <a:custGeom>
            <a:avLst/>
            <a:gdLst/>
            <a:ahLst/>
            <a:cxnLst/>
            <a:rect l="l" t="t" r="r" b="b"/>
            <a:pathLst>
              <a:path w="10794" h="10159">
                <a:moveTo>
                  <a:pt x="7867" y="9975"/>
                </a:moveTo>
                <a:lnTo>
                  <a:pt x="1748" y="9872"/>
                </a:lnTo>
                <a:lnTo>
                  <a:pt x="0" y="7661"/>
                </a:lnTo>
                <a:lnTo>
                  <a:pt x="514" y="4216"/>
                </a:lnTo>
                <a:lnTo>
                  <a:pt x="925" y="1285"/>
                </a:lnTo>
                <a:lnTo>
                  <a:pt x="3033" y="0"/>
                </a:lnTo>
                <a:lnTo>
                  <a:pt x="8432" y="719"/>
                </a:lnTo>
                <a:lnTo>
                  <a:pt x="10078" y="2468"/>
                </a:lnTo>
                <a:lnTo>
                  <a:pt x="10181" y="5450"/>
                </a:lnTo>
                <a:lnTo>
                  <a:pt x="9666" y="8175"/>
                </a:lnTo>
                <a:lnTo>
                  <a:pt x="7867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1952842" y="6011846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5090" y="9923"/>
                </a:moveTo>
                <a:lnTo>
                  <a:pt x="2468" y="9461"/>
                </a:lnTo>
                <a:lnTo>
                  <a:pt x="308" y="8124"/>
                </a:lnTo>
                <a:lnTo>
                  <a:pt x="154" y="5296"/>
                </a:lnTo>
                <a:lnTo>
                  <a:pt x="0" y="1748"/>
                </a:lnTo>
                <a:lnTo>
                  <a:pt x="2416" y="0"/>
                </a:lnTo>
                <a:lnTo>
                  <a:pt x="5656" y="205"/>
                </a:lnTo>
                <a:lnTo>
                  <a:pt x="8432" y="359"/>
                </a:lnTo>
                <a:lnTo>
                  <a:pt x="10026" y="2416"/>
                </a:lnTo>
                <a:lnTo>
                  <a:pt x="9872" y="5244"/>
                </a:lnTo>
                <a:lnTo>
                  <a:pt x="9666" y="8072"/>
                </a:lnTo>
                <a:lnTo>
                  <a:pt x="7970" y="9615"/>
                </a:lnTo>
                <a:lnTo>
                  <a:pt x="5090" y="992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1894601" y="6011915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455" y="10078"/>
                </a:moveTo>
                <a:lnTo>
                  <a:pt x="4267" y="9718"/>
                </a:lnTo>
                <a:lnTo>
                  <a:pt x="1696" y="9461"/>
                </a:lnTo>
                <a:lnTo>
                  <a:pt x="0" y="7353"/>
                </a:lnTo>
                <a:lnTo>
                  <a:pt x="514" y="1542"/>
                </a:lnTo>
                <a:lnTo>
                  <a:pt x="2313" y="154"/>
                </a:lnTo>
                <a:lnTo>
                  <a:pt x="4987" y="0"/>
                </a:lnTo>
                <a:lnTo>
                  <a:pt x="7918" y="462"/>
                </a:lnTo>
                <a:lnTo>
                  <a:pt x="9975" y="1953"/>
                </a:lnTo>
                <a:lnTo>
                  <a:pt x="9975" y="8175"/>
                </a:lnTo>
                <a:lnTo>
                  <a:pt x="7455" y="1007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1952911" y="5953502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5244" y="9615"/>
                </a:moveTo>
                <a:lnTo>
                  <a:pt x="2365" y="9615"/>
                </a:lnTo>
                <a:lnTo>
                  <a:pt x="462" y="8021"/>
                </a:lnTo>
                <a:lnTo>
                  <a:pt x="0" y="1953"/>
                </a:lnTo>
                <a:lnTo>
                  <a:pt x="2005" y="0"/>
                </a:lnTo>
                <a:lnTo>
                  <a:pt x="8432" y="102"/>
                </a:lnTo>
                <a:lnTo>
                  <a:pt x="9615" y="2159"/>
                </a:lnTo>
                <a:lnTo>
                  <a:pt x="9769" y="4884"/>
                </a:lnTo>
                <a:lnTo>
                  <a:pt x="9512" y="7712"/>
                </a:lnTo>
                <a:lnTo>
                  <a:pt x="8227" y="9564"/>
                </a:lnTo>
                <a:lnTo>
                  <a:pt x="5244" y="961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2127361" y="5895912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2262" y="9975"/>
                </a:moveTo>
                <a:lnTo>
                  <a:pt x="0" y="8227"/>
                </a:lnTo>
                <a:lnTo>
                  <a:pt x="0" y="1953"/>
                </a:lnTo>
                <a:lnTo>
                  <a:pt x="1799" y="308"/>
                </a:lnTo>
                <a:lnTo>
                  <a:pt x="4679" y="0"/>
                </a:lnTo>
                <a:lnTo>
                  <a:pt x="7610" y="0"/>
                </a:lnTo>
                <a:lnTo>
                  <a:pt x="9255" y="1542"/>
                </a:lnTo>
                <a:lnTo>
                  <a:pt x="9769" y="7147"/>
                </a:lnTo>
                <a:lnTo>
                  <a:pt x="8535" y="9306"/>
                </a:lnTo>
                <a:lnTo>
                  <a:pt x="2262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2185602" y="5895672"/>
            <a:ext cx="7197" cy="6773"/>
          </a:xfrm>
          <a:custGeom>
            <a:avLst/>
            <a:gdLst/>
            <a:ahLst/>
            <a:cxnLst/>
            <a:rect l="l" t="t" r="r" b="b"/>
            <a:pathLst>
              <a:path w="10794" h="10159">
                <a:moveTo>
                  <a:pt x="7954" y="9975"/>
                </a:moveTo>
                <a:lnTo>
                  <a:pt x="4936" y="9975"/>
                </a:lnTo>
                <a:lnTo>
                  <a:pt x="1182" y="9769"/>
                </a:lnTo>
                <a:lnTo>
                  <a:pt x="0" y="7301"/>
                </a:lnTo>
                <a:lnTo>
                  <a:pt x="565" y="4113"/>
                </a:lnTo>
                <a:lnTo>
                  <a:pt x="1028" y="1336"/>
                </a:lnTo>
                <a:lnTo>
                  <a:pt x="3136" y="0"/>
                </a:lnTo>
                <a:lnTo>
                  <a:pt x="8792" y="925"/>
                </a:lnTo>
                <a:lnTo>
                  <a:pt x="9718" y="3188"/>
                </a:lnTo>
                <a:lnTo>
                  <a:pt x="10218" y="5090"/>
                </a:lnTo>
                <a:lnTo>
                  <a:pt x="9358" y="8329"/>
                </a:lnTo>
                <a:lnTo>
                  <a:pt x="7954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894704" y="6070225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2313" y="9975"/>
                </a:moveTo>
                <a:lnTo>
                  <a:pt x="462" y="8381"/>
                </a:lnTo>
                <a:lnTo>
                  <a:pt x="0" y="2313"/>
                </a:lnTo>
                <a:lnTo>
                  <a:pt x="1491" y="0"/>
                </a:lnTo>
                <a:lnTo>
                  <a:pt x="8072" y="359"/>
                </a:lnTo>
                <a:lnTo>
                  <a:pt x="9461" y="2211"/>
                </a:lnTo>
                <a:lnTo>
                  <a:pt x="9821" y="4936"/>
                </a:lnTo>
                <a:lnTo>
                  <a:pt x="9461" y="7712"/>
                </a:lnTo>
                <a:lnTo>
                  <a:pt x="8072" y="9461"/>
                </a:lnTo>
                <a:lnTo>
                  <a:pt x="2313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2127120" y="5953571"/>
            <a:ext cx="6773" cy="6350"/>
          </a:xfrm>
          <a:custGeom>
            <a:avLst/>
            <a:gdLst/>
            <a:ahLst/>
            <a:cxnLst/>
            <a:rect l="l" t="t" r="r" b="b"/>
            <a:pathLst>
              <a:path w="10159" h="9525">
                <a:moveTo>
                  <a:pt x="8535" y="9409"/>
                </a:moveTo>
                <a:lnTo>
                  <a:pt x="2298" y="9409"/>
                </a:lnTo>
                <a:lnTo>
                  <a:pt x="617" y="8072"/>
                </a:lnTo>
                <a:lnTo>
                  <a:pt x="359" y="5399"/>
                </a:lnTo>
                <a:lnTo>
                  <a:pt x="16" y="2211"/>
                </a:lnTo>
                <a:lnTo>
                  <a:pt x="0" y="2056"/>
                </a:lnTo>
                <a:lnTo>
                  <a:pt x="1953" y="0"/>
                </a:lnTo>
                <a:lnTo>
                  <a:pt x="8535" y="0"/>
                </a:lnTo>
                <a:lnTo>
                  <a:pt x="9348" y="2056"/>
                </a:lnTo>
                <a:lnTo>
                  <a:pt x="9409" y="2211"/>
                </a:lnTo>
                <a:lnTo>
                  <a:pt x="9960" y="4062"/>
                </a:lnTo>
                <a:lnTo>
                  <a:pt x="9718" y="7507"/>
                </a:lnTo>
                <a:lnTo>
                  <a:pt x="8535" y="940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2069462" y="5953434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8329" y="9769"/>
                </a:moveTo>
                <a:lnTo>
                  <a:pt x="5399" y="9718"/>
                </a:lnTo>
                <a:lnTo>
                  <a:pt x="1902" y="9615"/>
                </a:lnTo>
                <a:lnTo>
                  <a:pt x="0" y="7507"/>
                </a:lnTo>
                <a:lnTo>
                  <a:pt x="514" y="4164"/>
                </a:lnTo>
                <a:lnTo>
                  <a:pt x="874" y="1542"/>
                </a:lnTo>
                <a:lnTo>
                  <a:pt x="2879" y="0"/>
                </a:lnTo>
                <a:lnTo>
                  <a:pt x="5810" y="102"/>
                </a:lnTo>
                <a:lnTo>
                  <a:pt x="8741" y="514"/>
                </a:lnTo>
                <a:lnTo>
                  <a:pt x="10129" y="2313"/>
                </a:lnTo>
                <a:lnTo>
                  <a:pt x="9975" y="5141"/>
                </a:lnTo>
                <a:lnTo>
                  <a:pt x="9872" y="7918"/>
                </a:lnTo>
                <a:lnTo>
                  <a:pt x="8329" y="976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2011530" y="5953400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4782" y="9769"/>
                </a:moveTo>
                <a:lnTo>
                  <a:pt x="1696" y="9666"/>
                </a:lnTo>
                <a:lnTo>
                  <a:pt x="205" y="7970"/>
                </a:lnTo>
                <a:lnTo>
                  <a:pt x="0" y="2365"/>
                </a:lnTo>
                <a:lnTo>
                  <a:pt x="1388" y="308"/>
                </a:lnTo>
                <a:lnTo>
                  <a:pt x="4319" y="154"/>
                </a:lnTo>
                <a:lnTo>
                  <a:pt x="7712" y="0"/>
                </a:lnTo>
                <a:lnTo>
                  <a:pt x="9821" y="1902"/>
                </a:lnTo>
                <a:lnTo>
                  <a:pt x="9461" y="8072"/>
                </a:lnTo>
                <a:lnTo>
                  <a:pt x="7558" y="9666"/>
                </a:lnTo>
                <a:lnTo>
                  <a:pt x="4782" y="97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2128115" y="5779739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1645" y="7918"/>
                </a:moveTo>
                <a:lnTo>
                  <a:pt x="257" y="6324"/>
                </a:lnTo>
                <a:lnTo>
                  <a:pt x="102" y="4062"/>
                </a:lnTo>
                <a:lnTo>
                  <a:pt x="0" y="1696"/>
                </a:lnTo>
                <a:lnTo>
                  <a:pt x="1491" y="514"/>
                </a:lnTo>
                <a:lnTo>
                  <a:pt x="3599" y="0"/>
                </a:lnTo>
                <a:lnTo>
                  <a:pt x="5707" y="462"/>
                </a:lnTo>
                <a:lnTo>
                  <a:pt x="7507" y="1336"/>
                </a:lnTo>
                <a:lnTo>
                  <a:pt x="7558" y="3753"/>
                </a:lnTo>
                <a:lnTo>
                  <a:pt x="7661" y="6170"/>
                </a:lnTo>
                <a:lnTo>
                  <a:pt x="5964" y="7507"/>
                </a:lnTo>
                <a:lnTo>
                  <a:pt x="3907" y="7712"/>
                </a:lnTo>
                <a:lnTo>
                  <a:pt x="1645" y="79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2070627" y="5779670"/>
            <a:ext cx="5080" cy="5503"/>
          </a:xfrm>
          <a:custGeom>
            <a:avLst/>
            <a:gdLst/>
            <a:ahLst/>
            <a:cxnLst/>
            <a:rect l="l" t="t" r="r" b="b"/>
            <a:pathLst>
              <a:path w="7619" h="8254">
                <a:moveTo>
                  <a:pt x="3547" y="7918"/>
                </a:moveTo>
                <a:lnTo>
                  <a:pt x="1388" y="7455"/>
                </a:lnTo>
                <a:lnTo>
                  <a:pt x="0" y="6170"/>
                </a:lnTo>
                <a:lnTo>
                  <a:pt x="102" y="1542"/>
                </a:lnTo>
                <a:lnTo>
                  <a:pt x="1696" y="0"/>
                </a:lnTo>
                <a:lnTo>
                  <a:pt x="3856" y="205"/>
                </a:lnTo>
                <a:lnTo>
                  <a:pt x="5861" y="359"/>
                </a:lnTo>
                <a:lnTo>
                  <a:pt x="7610" y="1696"/>
                </a:lnTo>
                <a:lnTo>
                  <a:pt x="7507" y="4164"/>
                </a:lnTo>
                <a:lnTo>
                  <a:pt x="7353" y="6530"/>
                </a:lnTo>
                <a:lnTo>
                  <a:pt x="5656" y="7455"/>
                </a:lnTo>
                <a:lnTo>
                  <a:pt x="3547" y="79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2186219" y="5779807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016" y="8021"/>
                </a:moveTo>
                <a:lnTo>
                  <a:pt x="1439" y="7147"/>
                </a:lnTo>
                <a:lnTo>
                  <a:pt x="0" y="5604"/>
                </a:lnTo>
                <a:lnTo>
                  <a:pt x="719" y="1079"/>
                </a:lnTo>
                <a:lnTo>
                  <a:pt x="2447" y="0"/>
                </a:lnTo>
                <a:lnTo>
                  <a:pt x="4627" y="0"/>
                </a:lnTo>
                <a:lnTo>
                  <a:pt x="6838" y="565"/>
                </a:lnTo>
                <a:lnTo>
                  <a:pt x="8021" y="2108"/>
                </a:lnTo>
                <a:lnTo>
                  <a:pt x="7521" y="5604"/>
                </a:lnTo>
                <a:lnTo>
                  <a:pt x="7404" y="6427"/>
                </a:lnTo>
                <a:lnTo>
                  <a:pt x="6016" y="802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895286" y="5954223"/>
            <a:ext cx="5080" cy="5503"/>
          </a:xfrm>
          <a:custGeom>
            <a:avLst/>
            <a:gdLst/>
            <a:ahLst/>
            <a:cxnLst/>
            <a:rect l="l" t="t" r="r" b="b"/>
            <a:pathLst>
              <a:path w="7619" h="8254">
                <a:moveTo>
                  <a:pt x="5964" y="7815"/>
                </a:moveTo>
                <a:lnTo>
                  <a:pt x="3702" y="7610"/>
                </a:lnTo>
                <a:lnTo>
                  <a:pt x="1645" y="7404"/>
                </a:lnTo>
                <a:lnTo>
                  <a:pt x="0" y="6067"/>
                </a:lnTo>
                <a:lnTo>
                  <a:pt x="51" y="3650"/>
                </a:lnTo>
                <a:lnTo>
                  <a:pt x="154" y="1234"/>
                </a:lnTo>
                <a:lnTo>
                  <a:pt x="1902" y="0"/>
                </a:lnTo>
                <a:lnTo>
                  <a:pt x="6170" y="0"/>
                </a:lnTo>
                <a:lnTo>
                  <a:pt x="7404" y="1645"/>
                </a:lnTo>
                <a:lnTo>
                  <a:pt x="7507" y="3856"/>
                </a:lnTo>
                <a:lnTo>
                  <a:pt x="7250" y="6221"/>
                </a:lnTo>
                <a:lnTo>
                  <a:pt x="5964" y="781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2128081" y="5838288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1799" y="7558"/>
                </a:moveTo>
                <a:lnTo>
                  <a:pt x="411" y="6221"/>
                </a:lnTo>
                <a:lnTo>
                  <a:pt x="0" y="1851"/>
                </a:lnTo>
                <a:lnTo>
                  <a:pt x="1079" y="359"/>
                </a:lnTo>
                <a:lnTo>
                  <a:pt x="2982" y="0"/>
                </a:lnTo>
                <a:lnTo>
                  <a:pt x="5656" y="51"/>
                </a:lnTo>
                <a:lnTo>
                  <a:pt x="7250" y="1079"/>
                </a:lnTo>
                <a:lnTo>
                  <a:pt x="7507" y="3290"/>
                </a:lnTo>
                <a:lnTo>
                  <a:pt x="7815" y="5604"/>
                </a:lnTo>
                <a:lnTo>
                  <a:pt x="6324" y="6890"/>
                </a:lnTo>
                <a:lnTo>
                  <a:pt x="4164" y="7198"/>
                </a:lnTo>
                <a:lnTo>
                  <a:pt x="1799" y="755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1895185" y="5895810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70" y="7712"/>
                </a:moveTo>
                <a:lnTo>
                  <a:pt x="3599" y="7250"/>
                </a:lnTo>
                <a:lnTo>
                  <a:pt x="1491" y="6890"/>
                </a:lnTo>
                <a:lnTo>
                  <a:pt x="0" y="5758"/>
                </a:lnTo>
                <a:lnTo>
                  <a:pt x="308" y="3393"/>
                </a:lnTo>
                <a:lnTo>
                  <a:pt x="617" y="1182"/>
                </a:lnTo>
                <a:lnTo>
                  <a:pt x="2211" y="0"/>
                </a:lnTo>
                <a:lnTo>
                  <a:pt x="6787" y="308"/>
                </a:lnTo>
                <a:lnTo>
                  <a:pt x="7815" y="2005"/>
                </a:lnTo>
                <a:lnTo>
                  <a:pt x="7404" y="6221"/>
                </a:lnTo>
                <a:lnTo>
                  <a:pt x="6170" y="771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1953803" y="5895775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1799" y="7712"/>
                </a:moveTo>
                <a:lnTo>
                  <a:pt x="411" y="6376"/>
                </a:lnTo>
                <a:lnTo>
                  <a:pt x="0" y="2056"/>
                </a:lnTo>
                <a:lnTo>
                  <a:pt x="1028" y="308"/>
                </a:lnTo>
                <a:lnTo>
                  <a:pt x="5604" y="0"/>
                </a:lnTo>
                <a:lnTo>
                  <a:pt x="7044" y="1182"/>
                </a:lnTo>
                <a:lnTo>
                  <a:pt x="7507" y="3239"/>
                </a:lnTo>
                <a:lnTo>
                  <a:pt x="7661" y="5810"/>
                </a:lnTo>
                <a:lnTo>
                  <a:pt x="6273" y="6993"/>
                </a:lnTo>
                <a:lnTo>
                  <a:pt x="4164" y="7352"/>
                </a:lnTo>
                <a:lnTo>
                  <a:pt x="1799" y="771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2011975" y="5895843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6016" y="7610"/>
                </a:moveTo>
                <a:lnTo>
                  <a:pt x="3650" y="7250"/>
                </a:lnTo>
                <a:lnTo>
                  <a:pt x="1491" y="6890"/>
                </a:lnTo>
                <a:lnTo>
                  <a:pt x="0" y="5656"/>
                </a:lnTo>
                <a:lnTo>
                  <a:pt x="359" y="3290"/>
                </a:lnTo>
                <a:lnTo>
                  <a:pt x="668" y="1079"/>
                </a:lnTo>
                <a:lnTo>
                  <a:pt x="2211" y="0"/>
                </a:lnTo>
                <a:lnTo>
                  <a:pt x="5296" y="154"/>
                </a:lnTo>
                <a:lnTo>
                  <a:pt x="6787" y="359"/>
                </a:lnTo>
                <a:lnTo>
                  <a:pt x="7764" y="1953"/>
                </a:lnTo>
                <a:lnTo>
                  <a:pt x="7610" y="4062"/>
                </a:lnTo>
                <a:lnTo>
                  <a:pt x="7404" y="6273"/>
                </a:lnTo>
                <a:lnTo>
                  <a:pt x="6016" y="761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2070634" y="5838219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5852" y="7301"/>
                </a:moveTo>
                <a:lnTo>
                  <a:pt x="1311" y="7301"/>
                </a:lnTo>
                <a:lnTo>
                  <a:pt x="247" y="5913"/>
                </a:lnTo>
                <a:lnTo>
                  <a:pt x="0" y="3496"/>
                </a:lnTo>
                <a:lnTo>
                  <a:pt x="380" y="1594"/>
                </a:lnTo>
                <a:lnTo>
                  <a:pt x="1327" y="0"/>
                </a:lnTo>
                <a:lnTo>
                  <a:pt x="5615" y="0"/>
                </a:lnTo>
                <a:lnTo>
                  <a:pt x="7446" y="1594"/>
                </a:lnTo>
                <a:lnTo>
                  <a:pt x="7496" y="5913"/>
                </a:lnTo>
                <a:lnTo>
                  <a:pt x="7629" y="5913"/>
                </a:lnTo>
                <a:lnTo>
                  <a:pt x="5852" y="730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2011975" y="5838082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2211" y="7610"/>
                </a:moveTo>
                <a:lnTo>
                  <a:pt x="514" y="6633"/>
                </a:lnTo>
                <a:lnTo>
                  <a:pt x="0" y="2056"/>
                </a:lnTo>
                <a:lnTo>
                  <a:pt x="1439" y="771"/>
                </a:lnTo>
                <a:lnTo>
                  <a:pt x="3239" y="411"/>
                </a:lnTo>
                <a:lnTo>
                  <a:pt x="6067" y="0"/>
                </a:lnTo>
                <a:lnTo>
                  <a:pt x="7301" y="1439"/>
                </a:lnTo>
                <a:lnTo>
                  <a:pt x="7815" y="5707"/>
                </a:lnTo>
                <a:lnTo>
                  <a:pt x="6735" y="7353"/>
                </a:lnTo>
                <a:lnTo>
                  <a:pt x="4370" y="7507"/>
                </a:lnTo>
                <a:lnTo>
                  <a:pt x="2211" y="761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1953734" y="5838082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5604" y="7610"/>
                </a:moveTo>
                <a:lnTo>
                  <a:pt x="3445" y="7507"/>
                </a:lnTo>
                <a:lnTo>
                  <a:pt x="1079" y="7353"/>
                </a:lnTo>
                <a:lnTo>
                  <a:pt x="0" y="5707"/>
                </a:lnTo>
                <a:lnTo>
                  <a:pt x="514" y="1439"/>
                </a:lnTo>
                <a:lnTo>
                  <a:pt x="1799" y="0"/>
                </a:lnTo>
                <a:lnTo>
                  <a:pt x="4627" y="411"/>
                </a:lnTo>
                <a:lnTo>
                  <a:pt x="6376" y="822"/>
                </a:lnTo>
                <a:lnTo>
                  <a:pt x="7815" y="2056"/>
                </a:lnTo>
                <a:lnTo>
                  <a:pt x="7301" y="6633"/>
                </a:lnTo>
                <a:lnTo>
                  <a:pt x="5604" y="761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0886403" y="459001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1003186" y="459001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1119994" y="459001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1236776" y="459001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1353586" y="459001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1470368" y="459001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0886403" y="470337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1003186" y="470337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1119994" y="470337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1236776" y="470337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1353586" y="470337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1470368" y="4703379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0886403" y="481674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1003186" y="481674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1119994" y="481674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1236776" y="481674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1353586" y="481674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1470368" y="4816745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7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1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1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7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0886403" y="493010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1003186" y="493010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1119994" y="493010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1236776" y="493010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1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1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7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7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1353586" y="4930104"/>
            <a:ext cx="34713" cy="34713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26019" y="52038"/>
                </a:moveTo>
                <a:lnTo>
                  <a:pt x="15891" y="49993"/>
                </a:lnTo>
                <a:lnTo>
                  <a:pt x="7620" y="44417"/>
                </a:lnTo>
                <a:lnTo>
                  <a:pt x="2044" y="36146"/>
                </a:lnTo>
                <a:lnTo>
                  <a:pt x="0" y="26019"/>
                </a:lnTo>
                <a:lnTo>
                  <a:pt x="2044" y="15891"/>
                </a:lnTo>
                <a:lnTo>
                  <a:pt x="7620" y="7620"/>
                </a:lnTo>
                <a:lnTo>
                  <a:pt x="15891" y="2044"/>
                </a:lnTo>
                <a:lnTo>
                  <a:pt x="26019" y="0"/>
                </a:lnTo>
                <a:lnTo>
                  <a:pt x="36146" y="2044"/>
                </a:lnTo>
                <a:lnTo>
                  <a:pt x="44417" y="7620"/>
                </a:lnTo>
                <a:lnTo>
                  <a:pt x="49993" y="15891"/>
                </a:lnTo>
                <a:lnTo>
                  <a:pt x="52038" y="26019"/>
                </a:lnTo>
                <a:lnTo>
                  <a:pt x="49993" y="36146"/>
                </a:lnTo>
                <a:lnTo>
                  <a:pt x="44417" y="44417"/>
                </a:lnTo>
                <a:lnTo>
                  <a:pt x="36146" y="49993"/>
                </a:lnTo>
                <a:lnTo>
                  <a:pt x="26019" y="5203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7" name="object 347"/>
          <p:cNvGrpSpPr/>
          <p:nvPr/>
        </p:nvGrpSpPr>
        <p:grpSpPr>
          <a:xfrm>
            <a:off x="7366264" y="4798410"/>
            <a:ext cx="4140200" cy="996527"/>
            <a:chOff x="11049396" y="7197615"/>
            <a:chExt cx="6210300" cy="1494790"/>
          </a:xfrm>
        </p:grpSpPr>
        <p:sp>
          <p:nvSpPr>
            <p:cNvPr id="348" name="object 348"/>
            <p:cNvSpPr/>
            <p:nvPr/>
          </p:nvSpPr>
          <p:spPr>
            <a:xfrm>
              <a:off x="17205551" y="7395155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69" h="52070">
                  <a:moveTo>
                    <a:pt x="26019" y="52038"/>
                  </a:moveTo>
                  <a:lnTo>
                    <a:pt x="15891" y="49993"/>
                  </a:lnTo>
                  <a:lnTo>
                    <a:pt x="7621" y="44417"/>
                  </a:lnTo>
                  <a:lnTo>
                    <a:pt x="2044" y="36146"/>
                  </a:lnTo>
                  <a:lnTo>
                    <a:pt x="0" y="26019"/>
                  </a:lnTo>
                  <a:lnTo>
                    <a:pt x="2044" y="15891"/>
                  </a:lnTo>
                  <a:lnTo>
                    <a:pt x="7621" y="7620"/>
                  </a:lnTo>
                  <a:lnTo>
                    <a:pt x="15891" y="2044"/>
                  </a:lnTo>
                  <a:lnTo>
                    <a:pt x="26019" y="0"/>
                  </a:lnTo>
                  <a:lnTo>
                    <a:pt x="36146" y="2044"/>
                  </a:lnTo>
                  <a:lnTo>
                    <a:pt x="44417" y="7620"/>
                  </a:lnTo>
                  <a:lnTo>
                    <a:pt x="49993" y="15891"/>
                  </a:lnTo>
                  <a:lnTo>
                    <a:pt x="52038" y="26019"/>
                  </a:lnTo>
                  <a:lnTo>
                    <a:pt x="49993" y="36146"/>
                  </a:lnTo>
                  <a:lnTo>
                    <a:pt x="44417" y="44417"/>
                  </a:lnTo>
                  <a:lnTo>
                    <a:pt x="36146" y="49993"/>
                  </a:lnTo>
                  <a:lnTo>
                    <a:pt x="26019" y="52038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1049396" y="7197615"/>
              <a:ext cx="6210300" cy="1494790"/>
            </a:xfrm>
            <a:custGeom>
              <a:avLst/>
              <a:gdLst/>
              <a:ahLst/>
              <a:cxnLst/>
              <a:rect l="l" t="t" r="r" b="b"/>
              <a:pathLst>
                <a:path w="6210300" h="1494790">
                  <a:moveTo>
                    <a:pt x="5830256" y="1494552"/>
                  </a:moveTo>
                  <a:lnTo>
                    <a:pt x="379646" y="1494552"/>
                  </a:lnTo>
                  <a:lnTo>
                    <a:pt x="0" y="747275"/>
                  </a:lnTo>
                  <a:lnTo>
                    <a:pt x="379646" y="0"/>
                  </a:lnTo>
                  <a:lnTo>
                    <a:pt x="5830256" y="0"/>
                  </a:lnTo>
                  <a:lnTo>
                    <a:pt x="6209902" y="747275"/>
                  </a:lnTo>
                  <a:lnTo>
                    <a:pt x="5830256" y="14945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0" name="object 350"/>
          <p:cNvSpPr txBox="1"/>
          <p:nvPr/>
        </p:nvSpPr>
        <p:spPr>
          <a:xfrm>
            <a:off x="8449173" y="4874908"/>
            <a:ext cx="2814743" cy="61380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20744" marR="3387" indent="-12701">
              <a:lnSpc>
                <a:spcPct val="128000"/>
              </a:lnSpc>
              <a:spcBef>
                <a:spcPts val="63"/>
              </a:spcBef>
            </a:pPr>
            <a:r>
              <a:rPr sz="1600" b="1" spc="217" dirty="0">
                <a:solidFill>
                  <a:srgbClr val="FFFFFF"/>
                </a:solidFill>
                <a:latin typeface="Calibri"/>
                <a:cs typeface="Calibri"/>
              </a:rPr>
              <a:t>Plataforma</a:t>
            </a:r>
            <a:r>
              <a:rPr sz="1600" b="1" spc="19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167" dirty="0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r>
              <a:rPr sz="1600" b="1" spc="200" dirty="0">
                <a:solidFill>
                  <a:srgbClr val="FFFFFF"/>
                </a:solidFill>
                <a:latin typeface="Calibri"/>
                <a:cs typeface="Calibri"/>
              </a:rPr>
              <a:t> gratuita </a:t>
            </a:r>
            <a:r>
              <a:rPr sz="1600" b="1" spc="280" dirty="0">
                <a:solidFill>
                  <a:srgbClr val="FFFFFF"/>
                </a:solidFill>
                <a:latin typeface="Calibri"/>
                <a:cs typeface="Calibri"/>
              </a:rPr>
              <a:t>sem</a:t>
            </a:r>
            <a:r>
              <a:rPr sz="1600" b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03" dirty="0">
                <a:solidFill>
                  <a:srgbClr val="FFFFFF"/>
                </a:solidFill>
                <a:latin typeface="Calibri"/>
                <a:cs typeface="Calibri"/>
              </a:rPr>
              <a:t>taxas</a:t>
            </a:r>
            <a:r>
              <a:rPr sz="1600" b="1" spc="1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2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b="1" spc="1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33" dirty="0">
                <a:solidFill>
                  <a:srgbClr val="FFFFFF"/>
                </a:solidFill>
                <a:latin typeface="Calibri"/>
                <a:cs typeface="Calibri"/>
              </a:rPr>
              <a:t>comissões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51" name="object 351"/>
          <p:cNvGrpSpPr/>
          <p:nvPr/>
        </p:nvGrpSpPr>
        <p:grpSpPr>
          <a:xfrm>
            <a:off x="7085934" y="4699004"/>
            <a:ext cx="1391073" cy="1195493"/>
            <a:chOff x="10628900" y="7048506"/>
            <a:chExt cx="2086610" cy="1793239"/>
          </a:xfrm>
        </p:grpSpPr>
        <p:sp>
          <p:nvSpPr>
            <p:cNvPr id="352" name="object 352"/>
            <p:cNvSpPr/>
            <p:nvPr/>
          </p:nvSpPr>
          <p:spPr>
            <a:xfrm>
              <a:off x="10628900" y="7048506"/>
              <a:ext cx="2086610" cy="1793239"/>
            </a:xfrm>
            <a:custGeom>
              <a:avLst/>
              <a:gdLst/>
              <a:ahLst/>
              <a:cxnLst/>
              <a:rect l="l" t="t" r="r" b="b"/>
              <a:pathLst>
                <a:path w="2086609" h="1793240">
                  <a:moveTo>
                    <a:pt x="1564601" y="1792772"/>
                  </a:moveTo>
                  <a:lnTo>
                    <a:pt x="521533" y="1792772"/>
                  </a:lnTo>
                  <a:lnTo>
                    <a:pt x="0" y="896386"/>
                  </a:lnTo>
                  <a:lnTo>
                    <a:pt x="521533" y="0"/>
                  </a:lnTo>
                  <a:lnTo>
                    <a:pt x="1564601" y="0"/>
                  </a:lnTo>
                  <a:lnTo>
                    <a:pt x="2086135" y="896386"/>
                  </a:lnTo>
                  <a:lnTo>
                    <a:pt x="1564601" y="17927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0849484" y="7238069"/>
              <a:ext cx="1645285" cy="1414145"/>
            </a:xfrm>
            <a:custGeom>
              <a:avLst/>
              <a:gdLst/>
              <a:ahLst/>
              <a:cxnLst/>
              <a:rect l="l" t="t" r="r" b="b"/>
              <a:pathLst>
                <a:path w="1645284" h="1414145">
                  <a:moveTo>
                    <a:pt x="1233725" y="1413644"/>
                  </a:moveTo>
                  <a:lnTo>
                    <a:pt x="411241" y="1413644"/>
                  </a:lnTo>
                  <a:lnTo>
                    <a:pt x="0" y="706822"/>
                  </a:lnTo>
                  <a:lnTo>
                    <a:pt x="411241" y="0"/>
                  </a:lnTo>
                  <a:lnTo>
                    <a:pt x="1233725" y="0"/>
                  </a:lnTo>
                  <a:lnTo>
                    <a:pt x="1644967" y="706822"/>
                  </a:lnTo>
                  <a:lnTo>
                    <a:pt x="1233725" y="141364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1223604" y="7496163"/>
              <a:ext cx="1024890" cy="986790"/>
            </a:xfrm>
            <a:custGeom>
              <a:avLst/>
              <a:gdLst/>
              <a:ahLst/>
              <a:cxnLst/>
              <a:rect l="l" t="t" r="r" b="b"/>
              <a:pathLst>
                <a:path w="1024890" h="986790">
                  <a:moveTo>
                    <a:pt x="912228" y="118446"/>
                  </a:moveTo>
                  <a:lnTo>
                    <a:pt x="23714" y="118446"/>
                  </a:lnTo>
                  <a:lnTo>
                    <a:pt x="14482" y="116581"/>
                  </a:lnTo>
                  <a:lnTo>
                    <a:pt x="6942" y="111497"/>
                  </a:lnTo>
                  <a:lnTo>
                    <a:pt x="1862" y="103958"/>
                  </a:lnTo>
                  <a:lnTo>
                    <a:pt x="0" y="94731"/>
                  </a:lnTo>
                  <a:lnTo>
                    <a:pt x="0" y="23714"/>
                  </a:lnTo>
                  <a:lnTo>
                    <a:pt x="1864" y="14487"/>
                  </a:lnTo>
                  <a:lnTo>
                    <a:pt x="6948" y="6948"/>
                  </a:lnTo>
                  <a:lnTo>
                    <a:pt x="14487" y="1864"/>
                  </a:lnTo>
                  <a:lnTo>
                    <a:pt x="23714" y="0"/>
                  </a:lnTo>
                  <a:lnTo>
                    <a:pt x="912228" y="0"/>
                  </a:lnTo>
                  <a:lnTo>
                    <a:pt x="921456" y="1864"/>
                  </a:lnTo>
                  <a:lnTo>
                    <a:pt x="928994" y="6948"/>
                  </a:lnTo>
                  <a:lnTo>
                    <a:pt x="934078" y="14487"/>
                  </a:lnTo>
                  <a:lnTo>
                    <a:pt x="935943" y="23714"/>
                  </a:lnTo>
                  <a:lnTo>
                    <a:pt x="935943" y="39858"/>
                  </a:lnTo>
                  <a:lnTo>
                    <a:pt x="144625" y="39858"/>
                  </a:lnTo>
                  <a:lnTo>
                    <a:pt x="137333" y="41398"/>
                  </a:lnTo>
                  <a:lnTo>
                    <a:pt x="67628" y="41398"/>
                  </a:lnTo>
                  <a:lnTo>
                    <a:pt x="59364" y="43143"/>
                  </a:lnTo>
                  <a:lnTo>
                    <a:pt x="53743" y="50894"/>
                  </a:lnTo>
                  <a:lnTo>
                    <a:pt x="53743" y="68019"/>
                  </a:lnTo>
                  <a:lnTo>
                    <a:pt x="56900" y="72495"/>
                  </a:lnTo>
                  <a:lnTo>
                    <a:pt x="59364" y="75892"/>
                  </a:lnTo>
                  <a:lnTo>
                    <a:pt x="67045" y="77515"/>
                  </a:lnTo>
                  <a:lnTo>
                    <a:pt x="935943" y="77515"/>
                  </a:lnTo>
                  <a:lnTo>
                    <a:pt x="935943" y="94731"/>
                  </a:lnTo>
                  <a:lnTo>
                    <a:pt x="934078" y="103958"/>
                  </a:lnTo>
                  <a:lnTo>
                    <a:pt x="928994" y="111497"/>
                  </a:lnTo>
                  <a:lnTo>
                    <a:pt x="921456" y="116581"/>
                  </a:lnTo>
                  <a:lnTo>
                    <a:pt x="912228" y="118446"/>
                  </a:lnTo>
                  <a:close/>
                </a:path>
                <a:path w="1024890" h="986790">
                  <a:moveTo>
                    <a:pt x="220623" y="75892"/>
                  </a:moveTo>
                  <a:lnTo>
                    <a:pt x="153019" y="75892"/>
                  </a:lnTo>
                  <a:lnTo>
                    <a:pt x="159754" y="72495"/>
                  </a:lnTo>
                  <a:lnTo>
                    <a:pt x="164497" y="66479"/>
                  </a:lnTo>
                  <a:lnTo>
                    <a:pt x="166261" y="58748"/>
                  </a:lnTo>
                  <a:lnTo>
                    <a:pt x="166261" y="57208"/>
                  </a:lnTo>
                  <a:lnTo>
                    <a:pt x="164820" y="50894"/>
                  </a:lnTo>
                  <a:lnTo>
                    <a:pt x="164400" y="49354"/>
                  </a:lnTo>
                  <a:lnTo>
                    <a:pt x="159754" y="43461"/>
                  </a:lnTo>
                  <a:lnTo>
                    <a:pt x="152612" y="39858"/>
                  </a:lnTo>
                  <a:lnTo>
                    <a:pt x="221595" y="39858"/>
                  </a:lnTo>
                  <a:lnTo>
                    <a:pt x="214303" y="41398"/>
                  </a:lnTo>
                  <a:lnTo>
                    <a:pt x="213480" y="41398"/>
                  </a:lnTo>
                  <a:lnTo>
                    <a:pt x="207710" y="49354"/>
                  </a:lnTo>
                  <a:lnTo>
                    <a:pt x="207710" y="66479"/>
                  </a:lnTo>
                  <a:lnTo>
                    <a:pt x="208738" y="68019"/>
                  </a:lnTo>
                  <a:lnTo>
                    <a:pt x="213331" y="74352"/>
                  </a:lnTo>
                  <a:lnTo>
                    <a:pt x="220623" y="75892"/>
                  </a:lnTo>
                  <a:close/>
                </a:path>
                <a:path w="1024890" h="986790">
                  <a:moveTo>
                    <a:pt x="935943" y="75892"/>
                  </a:moveTo>
                  <a:lnTo>
                    <a:pt x="229990" y="75892"/>
                  </a:lnTo>
                  <a:lnTo>
                    <a:pt x="236725" y="72495"/>
                  </a:lnTo>
                  <a:lnTo>
                    <a:pt x="241468" y="66479"/>
                  </a:lnTo>
                  <a:lnTo>
                    <a:pt x="243231" y="58748"/>
                  </a:lnTo>
                  <a:lnTo>
                    <a:pt x="243231" y="57208"/>
                  </a:lnTo>
                  <a:lnTo>
                    <a:pt x="241791" y="50894"/>
                  </a:lnTo>
                  <a:lnTo>
                    <a:pt x="241371" y="49354"/>
                  </a:lnTo>
                  <a:lnTo>
                    <a:pt x="236725" y="43461"/>
                  </a:lnTo>
                  <a:lnTo>
                    <a:pt x="229583" y="39858"/>
                  </a:lnTo>
                  <a:lnTo>
                    <a:pt x="935943" y="39858"/>
                  </a:lnTo>
                  <a:lnTo>
                    <a:pt x="935943" y="75892"/>
                  </a:lnTo>
                  <a:close/>
                </a:path>
                <a:path w="1024890" h="986790">
                  <a:moveTo>
                    <a:pt x="935943" y="77515"/>
                  </a:moveTo>
                  <a:lnTo>
                    <a:pt x="75859" y="77515"/>
                  </a:lnTo>
                  <a:lnTo>
                    <a:pt x="82758" y="74035"/>
                  </a:lnTo>
                  <a:lnTo>
                    <a:pt x="87500" y="68019"/>
                  </a:lnTo>
                  <a:lnTo>
                    <a:pt x="89264" y="60288"/>
                  </a:lnTo>
                  <a:lnTo>
                    <a:pt x="89264" y="58748"/>
                  </a:lnTo>
                  <a:lnTo>
                    <a:pt x="88913" y="57208"/>
                  </a:lnTo>
                  <a:lnTo>
                    <a:pt x="87404" y="50894"/>
                  </a:lnTo>
                  <a:lnTo>
                    <a:pt x="82758" y="45001"/>
                  </a:lnTo>
                  <a:lnTo>
                    <a:pt x="75615" y="41398"/>
                  </a:lnTo>
                  <a:lnTo>
                    <a:pt x="136509" y="41398"/>
                  </a:lnTo>
                  <a:lnTo>
                    <a:pt x="130740" y="49354"/>
                  </a:lnTo>
                  <a:lnTo>
                    <a:pt x="130740" y="66479"/>
                  </a:lnTo>
                  <a:lnTo>
                    <a:pt x="131768" y="68019"/>
                  </a:lnTo>
                  <a:lnTo>
                    <a:pt x="136360" y="74352"/>
                  </a:lnTo>
                  <a:lnTo>
                    <a:pt x="143652" y="75892"/>
                  </a:lnTo>
                  <a:lnTo>
                    <a:pt x="935943" y="75892"/>
                  </a:lnTo>
                  <a:lnTo>
                    <a:pt x="935943" y="77515"/>
                  </a:lnTo>
                  <a:close/>
                </a:path>
                <a:path w="1024890" h="986790">
                  <a:moveTo>
                    <a:pt x="676311" y="788213"/>
                  </a:moveTo>
                  <a:lnTo>
                    <a:pt x="6288" y="788213"/>
                  </a:lnTo>
                  <a:lnTo>
                    <a:pt x="0" y="781899"/>
                  </a:lnTo>
                  <a:lnTo>
                    <a:pt x="25" y="160229"/>
                  </a:lnTo>
                  <a:lnTo>
                    <a:pt x="6313" y="153941"/>
                  </a:lnTo>
                  <a:lnTo>
                    <a:pt x="712422" y="152838"/>
                  </a:lnTo>
                  <a:lnTo>
                    <a:pt x="929679" y="153941"/>
                  </a:lnTo>
                  <a:lnTo>
                    <a:pt x="935917" y="160229"/>
                  </a:lnTo>
                  <a:lnTo>
                    <a:pt x="935917" y="213588"/>
                  </a:lnTo>
                  <a:lnTo>
                    <a:pt x="282500" y="213588"/>
                  </a:lnTo>
                  <a:lnTo>
                    <a:pt x="264273" y="215441"/>
                  </a:lnTo>
                  <a:lnTo>
                    <a:pt x="218310" y="240280"/>
                  </a:lnTo>
                  <a:lnTo>
                    <a:pt x="193472" y="286207"/>
                  </a:lnTo>
                  <a:lnTo>
                    <a:pt x="191618" y="314120"/>
                  </a:lnTo>
                  <a:lnTo>
                    <a:pt x="183764" y="321973"/>
                  </a:lnTo>
                  <a:lnTo>
                    <a:pt x="123913" y="321973"/>
                  </a:lnTo>
                  <a:lnTo>
                    <a:pt x="115879" y="330006"/>
                  </a:lnTo>
                  <a:lnTo>
                    <a:pt x="115879" y="662837"/>
                  </a:lnTo>
                  <a:lnTo>
                    <a:pt x="123913" y="670870"/>
                  </a:lnTo>
                  <a:lnTo>
                    <a:pt x="655445" y="670870"/>
                  </a:lnTo>
                  <a:lnTo>
                    <a:pt x="660912" y="674925"/>
                  </a:lnTo>
                  <a:lnTo>
                    <a:pt x="689760" y="770093"/>
                  </a:lnTo>
                  <a:lnTo>
                    <a:pt x="690142" y="776725"/>
                  </a:lnTo>
                  <a:lnTo>
                    <a:pt x="687597" y="782531"/>
                  </a:lnTo>
                  <a:lnTo>
                    <a:pt x="682772" y="786648"/>
                  </a:lnTo>
                  <a:lnTo>
                    <a:pt x="676311" y="788213"/>
                  </a:lnTo>
                  <a:close/>
                </a:path>
                <a:path w="1024890" h="986790">
                  <a:moveTo>
                    <a:pt x="935917" y="357468"/>
                  </a:moveTo>
                  <a:lnTo>
                    <a:pt x="831014" y="357468"/>
                  </a:lnTo>
                  <a:lnTo>
                    <a:pt x="838269" y="355898"/>
                  </a:lnTo>
                  <a:lnTo>
                    <a:pt x="844138" y="351578"/>
                  </a:lnTo>
                  <a:lnTo>
                    <a:pt x="847793" y="345237"/>
                  </a:lnTo>
                  <a:lnTo>
                    <a:pt x="848527" y="337578"/>
                  </a:lnTo>
                  <a:lnTo>
                    <a:pt x="847449" y="328518"/>
                  </a:lnTo>
                  <a:lnTo>
                    <a:pt x="839261" y="321973"/>
                  </a:lnTo>
                  <a:lnTo>
                    <a:pt x="381209" y="321973"/>
                  </a:lnTo>
                  <a:lnTo>
                    <a:pt x="373381" y="314120"/>
                  </a:lnTo>
                  <a:lnTo>
                    <a:pt x="366204" y="269170"/>
                  </a:lnTo>
                  <a:lnTo>
                    <a:pt x="333234" y="229158"/>
                  </a:lnTo>
                  <a:lnTo>
                    <a:pt x="282500" y="213588"/>
                  </a:lnTo>
                  <a:lnTo>
                    <a:pt x="935917" y="213588"/>
                  </a:lnTo>
                  <a:lnTo>
                    <a:pt x="935917" y="357468"/>
                  </a:lnTo>
                  <a:close/>
                </a:path>
                <a:path w="1024890" h="986790">
                  <a:moveTo>
                    <a:pt x="337860" y="321973"/>
                  </a:moveTo>
                  <a:lnTo>
                    <a:pt x="227139" y="321973"/>
                  </a:lnTo>
                  <a:lnTo>
                    <a:pt x="227139" y="304469"/>
                  </a:lnTo>
                  <a:lnTo>
                    <a:pt x="243411" y="265381"/>
                  </a:lnTo>
                  <a:lnTo>
                    <a:pt x="282500" y="249109"/>
                  </a:lnTo>
                  <a:lnTo>
                    <a:pt x="293606" y="250240"/>
                  </a:lnTo>
                  <a:lnTo>
                    <a:pt x="328364" y="273585"/>
                  </a:lnTo>
                  <a:lnTo>
                    <a:pt x="337860" y="304469"/>
                  </a:lnTo>
                  <a:lnTo>
                    <a:pt x="337860" y="321973"/>
                  </a:lnTo>
                  <a:close/>
                </a:path>
                <a:path w="1024890" h="986790">
                  <a:moveTo>
                    <a:pt x="520855" y="670870"/>
                  </a:moveTo>
                  <a:lnTo>
                    <a:pt x="441087" y="670870"/>
                  </a:lnTo>
                  <a:lnTo>
                    <a:pt x="449120" y="662837"/>
                  </a:lnTo>
                  <a:lnTo>
                    <a:pt x="449120" y="330006"/>
                  </a:lnTo>
                  <a:lnTo>
                    <a:pt x="441087" y="321973"/>
                  </a:lnTo>
                  <a:lnTo>
                    <a:pt x="522215" y="321973"/>
                  </a:lnTo>
                  <a:lnTo>
                    <a:pt x="514028" y="328518"/>
                  </a:lnTo>
                  <a:lnTo>
                    <a:pt x="512950" y="337578"/>
                  </a:lnTo>
                  <a:lnTo>
                    <a:pt x="935917" y="357468"/>
                  </a:lnTo>
                  <a:lnTo>
                    <a:pt x="935917" y="387112"/>
                  </a:lnTo>
                  <a:lnTo>
                    <a:pt x="522215" y="387112"/>
                  </a:lnTo>
                  <a:lnTo>
                    <a:pt x="514028" y="393657"/>
                  </a:lnTo>
                  <a:lnTo>
                    <a:pt x="512950" y="402717"/>
                  </a:lnTo>
                  <a:lnTo>
                    <a:pt x="513698" y="410376"/>
                  </a:lnTo>
                  <a:lnTo>
                    <a:pt x="517353" y="416717"/>
                  </a:lnTo>
                  <a:lnTo>
                    <a:pt x="523207" y="421037"/>
                  </a:lnTo>
                  <a:lnTo>
                    <a:pt x="530582" y="422633"/>
                  </a:lnTo>
                  <a:lnTo>
                    <a:pt x="935917" y="422633"/>
                  </a:lnTo>
                  <a:lnTo>
                    <a:pt x="935917" y="452277"/>
                  </a:lnTo>
                  <a:lnTo>
                    <a:pt x="522215" y="452277"/>
                  </a:lnTo>
                  <a:lnTo>
                    <a:pt x="514028" y="458822"/>
                  </a:lnTo>
                  <a:lnTo>
                    <a:pt x="512950" y="467882"/>
                  </a:lnTo>
                  <a:lnTo>
                    <a:pt x="513698" y="475530"/>
                  </a:lnTo>
                  <a:lnTo>
                    <a:pt x="517358" y="481872"/>
                  </a:lnTo>
                  <a:lnTo>
                    <a:pt x="523222" y="486198"/>
                  </a:lnTo>
                  <a:lnTo>
                    <a:pt x="530582" y="487798"/>
                  </a:lnTo>
                  <a:lnTo>
                    <a:pt x="935917" y="487798"/>
                  </a:lnTo>
                  <a:lnTo>
                    <a:pt x="935917" y="541336"/>
                  </a:lnTo>
                  <a:lnTo>
                    <a:pt x="520855" y="541336"/>
                  </a:lnTo>
                  <a:lnTo>
                    <a:pt x="512822" y="549369"/>
                  </a:lnTo>
                  <a:lnTo>
                    <a:pt x="512822" y="662837"/>
                  </a:lnTo>
                  <a:lnTo>
                    <a:pt x="520855" y="670870"/>
                  </a:lnTo>
                  <a:close/>
                </a:path>
                <a:path w="1024890" h="986790">
                  <a:moveTo>
                    <a:pt x="406721" y="635272"/>
                  </a:moveTo>
                  <a:lnTo>
                    <a:pt x="158278" y="635272"/>
                  </a:lnTo>
                  <a:lnTo>
                    <a:pt x="151400" y="628394"/>
                  </a:lnTo>
                  <a:lnTo>
                    <a:pt x="151426" y="364424"/>
                  </a:lnTo>
                  <a:lnTo>
                    <a:pt x="158381" y="357468"/>
                  </a:lnTo>
                  <a:lnTo>
                    <a:pt x="186331" y="357468"/>
                  </a:lnTo>
                  <a:lnTo>
                    <a:pt x="191618" y="362781"/>
                  </a:lnTo>
                  <a:lnTo>
                    <a:pt x="191618" y="397173"/>
                  </a:lnTo>
                  <a:lnTo>
                    <a:pt x="193214" y="404548"/>
                  </a:lnTo>
                  <a:lnTo>
                    <a:pt x="197505" y="410376"/>
                  </a:lnTo>
                  <a:lnTo>
                    <a:pt x="203875" y="414071"/>
                  </a:lnTo>
                  <a:lnTo>
                    <a:pt x="211534" y="414805"/>
                  </a:lnTo>
                  <a:lnTo>
                    <a:pt x="413599" y="414805"/>
                  </a:lnTo>
                  <a:lnTo>
                    <a:pt x="413599" y="628394"/>
                  </a:lnTo>
                  <a:lnTo>
                    <a:pt x="406721" y="635272"/>
                  </a:lnTo>
                  <a:close/>
                </a:path>
                <a:path w="1024890" h="986790">
                  <a:moveTo>
                    <a:pt x="357777" y="414805"/>
                  </a:moveTo>
                  <a:lnTo>
                    <a:pt x="211535" y="414805"/>
                  </a:lnTo>
                  <a:lnTo>
                    <a:pt x="220595" y="413727"/>
                  </a:lnTo>
                  <a:lnTo>
                    <a:pt x="227139" y="405540"/>
                  </a:lnTo>
                  <a:lnTo>
                    <a:pt x="227139" y="364424"/>
                  </a:lnTo>
                  <a:lnTo>
                    <a:pt x="234095" y="357468"/>
                  </a:lnTo>
                  <a:lnTo>
                    <a:pt x="332419" y="357468"/>
                  </a:lnTo>
                  <a:lnTo>
                    <a:pt x="337556" y="362781"/>
                  </a:lnTo>
                  <a:lnTo>
                    <a:pt x="337628" y="364424"/>
                  </a:lnTo>
                  <a:lnTo>
                    <a:pt x="336962" y="383622"/>
                  </a:lnTo>
                  <a:lnTo>
                    <a:pt x="337860" y="397173"/>
                  </a:lnTo>
                  <a:lnTo>
                    <a:pt x="339456" y="404548"/>
                  </a:lnTo>
                  <a:lnTo>
                    <a:pt x="343747" y="410376"/>
                  </a:lnTo>
                  <a:lnTo>
                    <a:pt x="350117" y="414071"/>
                  </a:lnTo>
                  <a:lnTo>
                    <a:pt x="357777" y="414805"/>
                  </a:lnTo>
                  <a:close/>
                </a:path>
                <a:path w="1024890" h="986790">
                  <a:moveTo>
                    <a:pt x="413599" y="414805"/>
                  </a:moveTo>
                  <a:lnTo>
                    <a:pt x="357777" y="414805"/>
                  </a:lnTo>
                  <a:lnTo>
                    <a:pt x="366836" y="413727"/>
                  </a:lnTo>
                  <a:lnTo>
                    <a:pt x="373381" y="405540"/>
                  </a:lnTo>
                  <a:lnTo>
                    <a:pt x="373381" y="364424"/>
                  </a:lnTo>
                  <a:lnTo>
                    <a:pt x="380337" y="357468"/>
                  </a:lnTo>
                  <a:lnTo>
                    <a:pt x="407875" y="357468"/>
                  </a:lnTo>
                  <a:lnTo>
                    <a:pt x="413599" y="363192"/>
                  </a:lnTo>
                  <a:lnTo>
                    <a:pt x="413599" y="414805"/>
                  </a:lnTo>
                  <a:close/>
                </a:path>
                <a:path w="1024890" h="986790">
                  <a:moveTo>
                    <a:pt x="935917" y="422633"/>
                  </a:moveTo>
                  <a:lnTo>
                    <a:pt x="830894" y="422633"/>
                  </a:lnTo>
                  <a:lnTo>
                    <a:pt x="838269" y="421037"/>
                  </a:lnTo>
                  <a:lnTo>
                    <a:pt x="844138" y="416717"/>
                  </a:lnTo>
                  <a:lnTo>
                    <a:pt x="847793" y="410376"/>
                  </a:lnTo>
                  <a:lnTo>
                    <a:pt x="848527" y="402717"/>
                  </a:lnTo>
                  <a:lnTo>
                    <a:pt x="847449" y="393657"/>
                  </a:lnTo>
                  <a:lnTo>
                    <a:pt x="839261" y="387112"/>
                  </a:lnTo>
                  <a:lnTo>
                    <a:pt x="935917" y="387112"/>
                  </a:lnTo>
                  <a:lnTo>
                    <a:pt x="935917" y="422633"/>
                  </a:lnTo>
                  <a:close/>
                </a:path>
                <a:path w="1024890" h="986790">
                  <a:moveTo>
                    <a:pt x="935917" y="487798"/>
                  </a:moveTo>
                  <a:lnTo>
                    <a:pt x="739499" y="487798"/>
                  </a:lnTo>
                  <a:lnTo>
                    <a:pt x="746879" y="486198"/>
                  </a:lnTo>
                  <a:lnTo>
                    <a:pt x="752748" y="481872"/>
                  </a:lnTo>
                  <a:lnTo>
                    <a:pt x="756399" y="475530"/>
                  </a:lnTo>
                  <a:lnTo>
                    <a:pt x="757132" y="467882"/>
                  </a:lnTo>
                  <a:lnTo>
                    <a:pt x="756054" y="458822"/>
                  </a:lnTo>
                  <a:lnTo>
                    <a:pt x="747866" y="452277"/>
                  </a:lnTo>
                  <a:lnTo>
                    <a:pt x="935917" y="452277"/>
                  </a:lnTo>
                  <a:lnTo>
                    <a:pt x="935917" y="487798"/>
                  </a:lnTo>
                  <a:close/>
                </a:path>
                <a:path w="1024890" h="986790">
                  <a:moveTo>
                    <a:pt x="924440" y="685496"/>
                  </a:moveTo>
                  <a:lnTo>
                    <a:pt x="917798" y="685114"/>
                  </a:lnTo>
                  <a:lnTo>
                    <a:pt x="852428" y="665300"/>
                  </a:lnTo>
                  <a:lnTo>
                    <a:pt x="848603" y="659577"/>
                  </a:lnTo>
                  <a:lnTo>
                    <a:pt x="848655" y="549369"/>
                  </a:lnTo>
                  <a:lnTo>
                    <a:pt x="840621" y="541336"/>
                  </a:lnTo>
                  <a:lnTo>
                    <a:pt x="935917" y="541336"/>
                  </a:lnTo>
                  <a:lnTo>
                    <a:pt x="935917" y="671666"/>
                  </a:lnTo>
                  <a:lnTo>
                    <a:pt x="934357" y="678127"/>
                  </a:lnTo>
                  <a:lnTo>
                    <a:pt x="930245" y="682952"/>
                  </a:lnTo>
                  <a:lnTo>
                    <a:pt x="924440" y="685496"/>
                  </a:lnTo>
                  <a:close/>
                </a:path>
                <a:path w="1024890" h="986790">
                  <a:moveTo>
                    <a:pt x="648926" y="635272"/>
                  </a:moveTo>
                  <a:lnTo>
                    <a:pt x="555580" y="635272"/>
                  </a:lnTo>
                  <a:lnTo>
                    <a:pt x="548343" y="628034"/>
                  </a:lnTo>
                  <a:lnTo>
                    <a:pt x="548343" y="583992"/>
                  </a:lnTo>
                  <a:lnTo>
                    <a:pt x="555580" y="576754"/>
                  </a:lnTo>
                  <a:lnTo>
                    <a:pt x="807128" y="576754"/>
                  </a:lnTo>
                  <a:lnTo>
                    <a:pt x="813108" y="582786"/>
                  </a:lnTo>
                  <a:lnTo>
                    <a:pt x="813062" y="609991"/>
                  </a:lnTo>
                  <a:lnTo>
                    <a:pt x="660144" y="609991"/>
                  </a:lnTo>
                  <a:lnTo>
                    <a:pt x="659192" y="610299"/>
                  </a:lnTo>
                  <a:lnTo>
                    <a:pt x="648130" y="622003"/>
                  </a:lnTo>
                  <a:lnTo>
                    <a:pt x="648028" y="622336"/>
                  </a:lnTo>
                  <a:lnTo>
                    <a:pt x="647463" y="627162"/>
                  </a:lnTo>
                  <a:lnTo>
                    <a:pt x="647232" y="627162"/>
                  </a:lnTo>
                  <a:lnTo>
                    <a:pt x="647335" y="629189"/>
                  </a:lnTo>
                  <a:lnTo>
                    <a:pt x="647437" y="629805"/>
                  </a:lnTo>
                  <a:lnTo>
                    <a:pt x="647514" y="630267"/>
                  </a:lnTo>
                  <a:lnTo>
                    <a:pt x="647617" y="630883"/>
                  </a:lnTo>
                  <a:lnTo>
                    <a:pt x="647719" y="631345"/>
                  </a:lnTo>
                  <a:lnTo>
                    <a:pt x="648855" y="635041"/>
                  </a:lnTo>
                  <a:lnTo>
                    <a:pt x="648926" y="635272"/>
                  </a:lnTo>
                  <a:close/>
                </a:path>
                <a:path w="1024890" h="986790">
                  <a:moveTo>
                    <a:pt x="805896" y="635272"/>
                  </a:moveTo>
                  <a:lnTo>
                    <a:pt x="754334" y="635272"/>
                  </a:lnTo>
                  <a:lnTo>
                    <a:pt x="752768" y="635041"/>
                  </a:lnTo>
                  <a:lnTo>
                    <a:pt x="670074" y="609991"/>
                  </a:lnTo>
                  <a:lnTo>
                    <a:pt x="813062" y="609991"/>
                  </a:lnTo>
                  <a:lnTo>
                    <a:pt x="813134" y="628034"/>
                  </a:lnTo>
                  <a:lnTo>
                    <a:pt x="805896" y="635272"/>
                  </a:lnTo>
                  <a:close/>
                </a:path>
                <a:path w="1024890" h="986790">
                  <a:moveTo>
                    <a:pt x="789085" y="956014"/>
                  </a:moveTo>
                  <a:lnTo>
                    <a:pt x="782694" y="954397"/>
                  </a:lnTo>
                  <a:lnTo>
                    <a:pt x="693789" y="660886"/>
                  </a:lnTo>
                  <a:lnTo>
                    <a:pt x="698820" y="655881"/>
                  </a:lnTo>
                  <a:lnTo>
                    <a:pt x="992253" y="744787"/>
                  </a:lnTo>
                  <a:lnTo>
                    <a:pt x="993870" y="751203"/>
                  </a:lnTo>
                  <a:lnTo>
                    <a:pt x="941153" y="803894"/>
                  </a:lnTo>
                  <a:lnTo>
                    <a:pt x="935711" y="812094"/>
                  </a:lnTo>
                  <a:lnTo>
                    <a:pt x="933896" y="821424"/>
                  </a:lnTo>
                  <a:lnTo>
                    <a:pt x="935711" y="830754"/>
                  </a:lnTo>
                  <a:lnTo>
                    <a:pt x="941153" y="838953"/>
                  </a:lnTo>
                  <a:lnTo>
                    <a:pt x="995320" y="893120"/>
                  </a:lnTo>
                  <a:lnTo>
                    <a:pt x="859332" y="893120"/>
                  </a:lnTo>
                  <a:lnTo>
                    <a:pt x="852652" y="894420"/>
                  </a:lnTo>
                  <a:lnTo>
                    <a:pt x="846781" y="898318"/>
                  </a:lnTo>
                  <a:lnTo>
                    <a:pt x="789085" y="956014"/>
                  </a:lnTo>
                  <a:close/>
                </a:path>
                <a:path w="1024890" h="986790">
                  <a:moveTo>
                    <a:pt x="964509" y="986479"/>
                  </a:moveTo>
                  <a:lnTo>
                    <a:pt x="960043" y="986479"/>
                  </a:lnTo>
                  <a:lnTo>
                    <a:pt x="871882" y="898318"/>
                  </a:lnTo>
                  <a:lnTo>
                    <a:pt x="866011" y="894420"/>
                  </a:lnTo>
                  <a:lnTo>
                    <a:pt x="859332" y="893120"/>
                  </a:lnTo>
                  <a:lnTo>
                    <a:pt x="995320" y="893120"/>
                  </a:lnTo>
                  <a:lnTo>
                    <a:pt x="1024386" y="922161"/>
                  </a:lnTo>
                  <a:lnTo>
                    <a:pt x="1024386" y="926627"/>
                  </a:lnTo>
                  <a:lnTo>
                    <a:pt x="964509" y="986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1031092" y="7494283"/>
              <a:ext cx="639445" cy="558165"/>
            </a:xfrm>
            <a:custGeom>
              <a:avLst/>
              <a:gdLst/>
              <a:ahLst/>
              <a:cxnLst/>
              <a:rect l="l" t="t" r="r" b="b"/>
              <a:pathLst>
                <a:path w="639445" h="558165">
                  <a:moveTo>
                    <a:pt x="639401" y="46497"/>
                  </a:moveTo>
                  <a:lnTo>
                    <a:pt x="0" y="558128"/>
                  </a:lnTo>
                  <a:lnTo>
                    <a:pt x="7787" y="311097"/>
                  </a:lnTo>
                  <a:lnTo>
                    <a:pt x="396576" y="0"/>
                  </a:lnTo>
                  <a:lnTo>
                    <a:pt x="639401" y="46497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6" name="object 356"/>
          <p:cNvSpPr txBox="1"/>
          <p:nvPr/>
        </p:nvSpPr>
        <p:spPr>
          <a:xfrm rot="19200000">
            <a:off x="7420577" y="5036873"/>
            <a:ext cx="254791" cy="92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7"/>
              </a:lnSpc>
            </a:pPr>
            <a:r>
              <a:rPr sz="700" b="1" spc="57" dirty="0">
                <a:solidFill>
                  <a:srgbClr val="FFFFFF"/>
                </a:solidFill>
                <a:latin typeface="Calibri"/>
                <a:cs typeface="Calibri"/>
              </a:rPr>
              <a:t>Grá</a:t>
            </a:r>
            <a:r>
              <a:rPr sz="1050" b="1" spc="85" baseline="264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endParaRPr sz="1050" baseline="2645">
              <a:latin typeface="Calibri"/>
              <a:cs typeface="Calibri"/>
            </a:endParaRPr>
          </a:p>
        </p:txBody>
      </p:sp>
      <p:sp>
        <p:nvSpPr>
          <p:cNvPr id="357" name="object 357"/>
          <p:cNvSpPr txBox="1"/>
          <p:nvPr/>
        </p:nvSpPr>
        <p:spPr>
          <a:xfrm rot="19200000">
            <a:off x="7582160" y="5136701"/>
            <a:ext cx="105549" cy="92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7"/>
              </a:lnSpc>
            </a:pPr>
            <a:r>
              <a:rPr sz="700" b="1" spc="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58" name="object 358"/>
          <p:cNvGrpSpPr/>
          <p:nvPr/>
        </p:nvGrpSpPr>
        <p:grpSpPr>
          <a:xfrm>
            <a:off x="1186346" y="2048488"/>
            <a:ext cx="4420447" cy="1195493"/>
            <a:chOff x="1779519" y="3072731"/>
            <a:chExt cx="6630670" cy="1793239"/>
          </a:xfrm>
        </p:grpSpPr>
        <p:sp>
          <p:nvSpPr>
            <p:cNvPr id="359" name="object 359"/>
            <p:cNvSpPr/>
            <p:nvPr/>
          </p:nvSpPr>
          <p:spPr>
            <a:xfrm>
              <a:off x="2200017" y="3221842"/>
              <a:ext cx="6210300" cy="1494790"/>
            </a:xfrm>
            <a:custGeom>
              <a:avLst/>
              <a:gdLst/>
              <a:ahLst/>
              <a:cxnLst/>
              <a:rect l="l" t="t" r="r" b="b"/>
              <a:pathLst>
                <a:path w="6210300" h="1494789">
                  <a:moveTo>
                    <a:pt x="5830256" y="1494552"/>
                  </a:moveTo>
                  <a:lnTo>
                    <a:pt x="379646" y="1494552"/>
                  </a:lnTo>
                  <a:lnTo>
                    <a:pt x="0" y="747276"/>
                  </a:lnTo>
                  <a:lnTo>
                    <a:pt x="379646" y="0"/>
                  </a:lnTo>
                  <a:lnTo>
                    <a:pt x="5830256" y="0"/>
                  </a:lnTo>
                  <a:lnTo>
                    <a:pt x="6209902" y="747276"/>
                  </a:lnTo>
                  <a:lnTo>
                    <a:pt x="5830256" y="1494552"/>
                  </a:lnTo>
                  <a:close/>
                </a:path>
              </a:pathLst>
            </a:custGeom>
            <a:solidFill>
              <a:srgbClr val="00D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779519" y="3072731"/>
              <a:ext cx="2086610" cy="1793239"/>
            </a:xfrm>
            <a:custGeom>
              <a:avLst/>
              <a:gdLst/>
              <a:ahLst/>
              <a:cxnLst/>
              <a:rect l="l" t="t" r="r" b="b"/>
              <a:pathLst>
                <a:path w="2086610" h="1793239">
                  <a:moveTo>
                    <a:pt x="1564601" y="1792772"/>
                  </a:moveTo>
                  <a:lnTo>
                    <a:pt x="521533" y="1792772"/>
                  </a:lnTo>
                  <a:lnTo>
                    <a:pt x="0" y="896386"/>
                  </a:lnTo>
                  <a:lnTo>
                    <a:pt x="521533" y="0"/>
                  </a:lnTo>
                  <a:lnTo>
                    <a:pt x="1564601" y="0"/>
                  </a:lnTo>
                  <a:lnTo>
                    <a:pt x="2086135" y="896386"/>
                  </a:lnTo>
                  <a:lnTo>
                    <a:pt x="1564601" y="17927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000103" y="3262295"/>
              <a:ext cx="1645285" cy="1414145"/>
            </a:xfrm>
            <a:custGeom>
              <a:avLst/>
              <a:gdLst/>
              <a:ahLst/>
              <a:cxnLst/>
              <a:rect l="l" t="t" r="r" b="b"/>
              <a:pathLst>
                <a:path w="1645285" h="1414145">
                  <a:moveTo>
                    <a:pt x="1233725" y="1413643"/>
                  </a:moveTo>
                  <a:lnTo>
                    <a:pt x="411241" y="1413643"/>
                  </a:lnTo>
                  <a:lnTo>
                    <a:pt x="0" y="706821"/>
                  </a:lnTo>
                  <a:lnTo>
                    <a:pt x="411241" y="0"/>
                  </a:lnTo>
                  <a:lnTo>
                    <a:pt x="1233725" y="0"/>
                  </a:lnTo>
                  <a:lnTo>
                    <a:pt x="1644967" y="706821"/>
                  </a:lnTo>
                  <a:lnTo>
                    <a:pt x="1233725" y="1413643"/>
                  </a:lnTo>
                  <a:close/>
                </a:path>
              </a:pathLst>
            </a:custGeom>
            <a:solidFill>
              <a:srgbClr val="00D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312771" y="3450195"/>
              <a:ext cx="1025525" cy="1025525"/>
            </a:xfrm>
            <a:custGeom>
              <a:avLst/>
              <a:gdLst/>
              <a:ahLst/>
              <a:cxnLst/>
              <a:rect l="l" t="t" r="r" b="b"/>
              <a:pathLst>
                <a:path w="1025525" h="1025525">
                  <a:moveTo>
                    <a:pt x="235813" y="247472"/>
                  </a:moveTo>
                  <a:lnTo>
                    <a:pt x="207759" y="136423"/>
                  </a:lnTo>
                  <a:lnTo>
                    <a:pt x="79273" y="39560"/>
                  </a:lnTo>
                  <a:lnTo>
                    <a:pt x="27914" y="90766"/>
                  </a:lnTo>
                  <a:lnTo>
                    <a:pt x="124675" y="219252"/>
                  </a:lnTo>
                  <a:lnTo>
                    <a:pt x="235813" y="247472"/>
                  </a:lnTo>
                  <a:close/>
                </a:path>
                <a:path w="1025525" h="1025525">
                  <a:moveTo>
                    <a:pt x="492760" y="582587"/>
                  </a:moveTo>
                  <a:lnTo>
                    <a:pt x="412076" y="501904"/>
                  </a:lnTo>
                  <a:lnTo>
                    <a:pt x="280911" y="633095"/>
                  </a:lnTo>
                  <a:lnTo>
                    <a:pt x="280911" y="881138"/>
                  </a:lnTo>
                  <a:lnTo>
                    <a:pt x="224764" y="939203"/>
                  </a:lnTo>
                  <a:lnTo>
                    <a:pt x="144005" y="940562"/>
                  </a:lnTo>
                  <a:lnTo>
                    <a:pt x="85953" y="884415"/>
                  </a:lnTo>
                  <a:lnTo>
                    <a:pt x="85852" y="878217"/>
                  </a:lnTo>
                  <a:lnTo>
                    <a:pt x="84594" y="803656"/>
                  </a:lnTo>
                  <a:lnTo>
                    <a:pt x="140728" y="745578"/>
                  </a:lnTo>
                  <a:lnTo>
                    <a:pt x="221030" y="744245"/>
                  </a:lnTo>
                  <a:lnTo>
                    <a:pt x="279590" y="802792"/>
                  </a:lnTo>
                  <a:lnTo>
                    <a:pt x="279654" y="806577"/>
                  </a:lnTo>
                  <a:lnTo>
                    <a:pt x="280911" y="881138"/>
                  </a:lnTo>
                  <a:lnTo>
                    <a:pt x="280911" y="633095"/>
                  </a:lnTo>
                  <a:lnTo>
                    <a:pt x="243281" y="670725"/>
                  </a:lnTo>
                  <a:lnTo>
                    <a:pt x="218567" y="663194"/>
                  </a:lnTo>
                  <a:lnTo>
                    <a:pt x="182753" y="659650"/>
                  </a:lnTo>
                  <a:lnTo>
                    <a:pt x="146939" y="663194"/>
                  </a:lnTo>
                  <a:lnTo>
                    <a:pt x="112814" y="673569"/>
                  </a:lnTo>
                  <a:lnTo>
                    <a:pt x="53530" y="713181"/>
                  </a:lnTo>
                  <a:lnTo>
                    <a:pt x="13919" y="772464"/>
                  </a:lnTo>
                  <a:lnTo>
                    <a:pt x="0" y="842391"/>
                  </a:lnTo>
                  <a:lnTo>
                    <a:pt x="3543" y="878217"/>
                  </a:lnTo>
                  <a:lnTo>
                    <a:pt x="30708" y="943775"/>
                  </a:lnTo>
                  <a:lnTo>
                    <a:pt x="81368" y="994435"/>
                  </a:lnTo>
                  <a:lnTo>
                    <a:pt x="146939" y="1021600"/>
                  </a:lnTo>
                  <a:lnTo>
                    <a:pt x="182753" y="1025144"/>
                  </a:lnTo>
                  <a:lnTo>
                    <a:pt x="218567" y="1021600"/>
                  </a:lnTo>
                  <a:lnTo>
                    <a:pt x="284137" y="994435"/>
                  </a:lnTo>
                  <a:lnTo>
                    <a:pt x="334797" y="943775"/>
                  </a:lnTo>
                  <a:lnTo>
                    <a:pt x="336511" y="940562"/>
                  </a:lnTo>
                  <a:lnTo>
                    <a:pt x="351586" y="912329"/>
                  </a:lnTo>
                  <a:lnTo>
                    <a:pt x="361950" y="878217"/>
                  </a:lnTo>
                  <a:lnTo>
                    <a:pt x="365493" y="842391"/>
                  </a:lnTo>
                  <a:lnTo>
                    <a:pt x="361950" y="806577"/>
                  </a:lnTo>
                  <a:lnTo>
                    <a:pt x="354431" y="781862"/>
                  </a:lnTo>
                  <a:lnTo>
                    <a:pt x="475284" y="661022"/>
                  </a:lnTo>
                  <a:lnTo>
                    <a:pt x="463003" y="648728"/>
                  </a:lnTo>
                  <a:lnTo>
                    <a:pt x="457377" y="640168"/>
                  </a:lnTo>
                  <a:lnTo>
                    <a:pt x="455612" y="630377"/>
                  </a:lnTo>
                  <a:lnTo>
                    <a:pt x="457682" y="620509"/>
                  </a:lnTo>
                  <a:lnTo>
                    <a:pt x="463588" y="611759"/>
                  </a:lnTo>
                  <a:lnTo>
                    <a:pt x="492760" y="582587"/>
                  </a:lnTo>
                  <a:close/>
                </a:path>
                <a:path w="1025525" h="1025525">
                  <a:moveTo>
                    <a:pt x="1011656" y="893445"/>
                  </a:moveTo>
                  <a:lnTo>
                    <a:pt x="992809" y="848093"/>
                  </a:lnTo>
                  <a:lnTo>
                    <a:pt x="735177" y="590448"/>
                  </a:lnTo>
                  <a:lnTo>
                    <a:pt x="689825" y="571601"/>
                  </a:lnTo>
                  <a:lnTo>
                    <a:pt x="665708" y="576313"/>
                  </a:lnTo>
                  <a:lnTo>
                    <a:pt x="644474" y="590448"/>
                  </a:lnTo>
                  <a:lnTo>
                    <a:pt x="578815" y="656094"/>
                  </a:lnTo>
                  <a:lnTo>
                    <a:pt x="564692" y="677341"/>
                  </a:lnTo>
                  <a:lnTo>
                    <a:pt x="559981" y="701446"/>
                  </a:lnTo>
                  <a:lnTo>
                    <a:pt x="564692" y="725563"/>
                  </a:lnTo>
                  <a:lnTo>
                    <a:pt x="578815" y="746798"/>
                  </a:lnTo>
                  <a:lnTo>
                    <a:pt x="836460" y="1004443"/>
                  </a:lnTo>
                  <a:lnTo>
                    <a:pt x="857694" y="1018578"/>
                  </a:lnTo>
                  <a:lnTo>
                    <a:pt x="881811" y="1023289"/>
                  </a:lnTo>
                  <a:lnTo>
                    <a:pt x="905929" y="1018578"/>
                  </a:lnTo>
                  <a:lnTo>
                    <a:pt x="927163" y="1004443"/>
                  </a:lnTo>
                  <a:lnTo>
                    <a:pt x="992809" y="938796"/>
                  </a:lnTo>
                  <a:lnTo>
                    <a:pt x="1006944" y="917549"/>
                  </a:lnTo>
                  <a:lnTo>
                    <a:pt x="1011656" y="893445"/>
                  </a:lnTo>
                  <a:close/>
                </a:path>
                <a:path w="1025525" h="1025525">
                  <a:moveTo>
                    <a:pt x="1025093" y="171589"/>
                  </a:moveTo>
                  <a:lnTo>
                    <a:pt x="1022121" y="145859"/>
                  </a:lnTo>
                  <a:lnTo>
                    <a:pt x="1015517" y="120777"/>
                  </a:lnTo>
                  <a:lnTo>
                    <a:pt x="900925" y="235381"/>
                  </a:lnTo>
                  <a:lnTo>
                    <a:pt x="891222" y="241134"/>
                  </a:lnTo>
                  <a:lnTo>
                    <a:pt x="795121" y="169265"/>
                  </a:lnTo>
                  <a:lnTo>
                    <a:pt x="783082" y="145630"/>
                  </a:lnTo>
                  <a:lnTo>
                    <a:pt x="784009" y="133934"/>
                  </a:lnTo>
                  <a:lnTo>
                    <a:pt x="789774" y="124218"/>
                  </a:lnTo>
                  <a:lnTo>
                    <a:pt x="904417" y="9588"/>
                  </a:lnTo>
                  <a:lnTo>
                    <a:pt x="879335" y="2984"/>
                  </a:lnTo>
                  <a:lnTo>
                    <a:pt x="853592" y="0"/>
                  </a:lnTo>
                  <a:lnTo>
                    <a:pt x="827582" y="673"/>
                  </a:lnTo>
                  <a:lnTo>
                    <a:pt x="801687" y="5003"/>
                  </a:lnTo>
                  <a:lnTo>
                    <a:pt x="752779" y="24168"/>
                  </a:lnTo>
                  <a:lnTo>
                    <a:pt x="710704" y="56007"/>
                  </a:lnTo>
                  <a:lnTo>
                    <a:pt x="669582" y="116789"/>
                  </a:lnTo>
                  <a:lnTo>
                    <a:pt x="654405" y="187998"/>
                  </a:lnTo>
                  <a:lnTo>
                    <a:pt x="657453" y="224307"/>
                  </a:lnTo>
                  <a:lnTo>
                    <a:pt x="664705" y="249301"/>
                  </a:lnTo>
                  <a:lnTo>
                    <a:pt x="490283" y="423710"/>
                  </a:lnTo>
                  <a:lnTo>
                    <a:pt x="570966" y="504393"/>
                  </a:lnTo>
                  <a:lnTo>
                    <a:pt x="600138" y="475208"/>
                  </a:lnTo>
                  <a:lnTo>
                    <a:pt x="608888" y="469315"/>
                  </a:lnTo>
                  <a:lnTo>
                    <a:pt x="618744" y="467245"/>
                  </a:lnTo>
                  <a:lnTo>
                    <a:pt x="628548" y="468998"/>
                  </a:lnTo>
                  <a:lnTo>
                    <a:pt x="637108" y="474624"/>
                  </a:lnTo>
                  <a:lnTo>
                    <a:pt x="649401" y="486905"/>
                  </a:lnTo>
                  <a:lnTo>
                    <a:pt x="669061" y="467245"/>
                  </a:lnTo>
                  <a:lnTo>
                    <a:pt x="775855" y="360451"/>
                  </a:lnTo>
                  <a:lnTo>
                    <a:pt x="800836" y="367690"/>
                  </a:lnTo>
                  <a:lnTo>
                    <a:pt x="837145" y="370738"/>
                  </a:lnTo>
                  <a:lnTo>
                    <a:pt x="908354" y="355561"/>
                  </a:lnTo>
                  <a:lnTo>
                    <a:pt x="969149" y="314439"/>
                  </a:lnTo>
                  <a:lnTo>
                    <a:pt x="1000963" y="272376"/>
                  </a:lnTo>
                  <a:lnTo>
                    <a:pt x="1020114" y="223469"/>
                  </a:lnTo>
                  <a:lnTo>
                    <a:pt x="1024432" y="197586"/>
                  </a:lnTo>
                  <a:lnTo>
                    <a:pt x="1025093" y="171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3" name="object 36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4306" y="3943348"/>
              <a:ext cx="195871" cy="195868"/>
            </a:xfrm>
            <a:prstGeom prst="rect">
              <a:avLst/>
            </a:prstGeom>
          </p:spPr>
        </p:pic>
        <p:sp>
          <p:nvSpPr>
            <p:cNvPr id="364" name="object 364"/>
            <p:cNvSpPr/>
            <p:nvPr/>
          </p:nvSpPr>
          <p:spPr>
            <a:xfrm>
              <a:off x="2485218" y="3634261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373766" y="412665"/>
                  </a:moveTo>
                  <a:lnTo>
                    <a:pt x="0" y="38908"/>
                  </a:lnTo>
                  <a:lnTo>
                    <a:pt x="38908" y="0"/>
                  </a:lnTo>
                  <a:lnTo>
                    <a:pt x="412675" y="373766"/>
                  </a:lnTo>
                  <a:lnTo>
                    <a:pt x="373766" y="4126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5" name="object 365"/>
          <p:cNvGrpSpPr/>
          <p:nvPr/>
        </p:nvGrpSpPr>
        <p:grpSpPr>
          <a:xfrm>
            <a:off x="3885866" y="3352070"/>
            <a:ext cx="4420447" cy="1195493"/>
            <a:chOff x="5828799" y="5028105"/>
            <a:chExt cx="6630670" cy="1793239"/>
          </a:xfrm>
        </p:grpSpPr>
        <p:sp>
          <p:nvSpPr>
            <p:cNvPr id="366" name="object 366"/>
            <p:cNvSpPr/>
            <p:nvPr/>
          </p:nvSpPr>
          <p:spPr>
            <a:xfrm>
              <a:off x="6249297" y="5177215"/>
              <a:ext cx="6210300" cy="1494790"/>
            </a:xfrm>
            <a:custGeom>
              <a:avLst/>
              <a:gdLst/>
              <a:ahLst/>
              <a:cxnLst/>
              <a:rect l="l" t="t" r="r" b="b"/>
              <a:pathLst>
                <a:path w="6210300" h="1494790">
                  <a:moveTo>
                    <a:pt x="5830256" y="1494552"/>
                  </a:moveTo>
                  <a:lnTo>
                    <a:pt x="379646" y="1494552"/>
                  </a:lnTo>
                  <a:lnTo>
                    <a:pt x="0" y="747276"/>
                  </a:lnTo>
                  <a:lnTo>
                    <a:pt x="379646" y="0"/>
                  </a:lnTo>
                  <a:lnTo>
                    <a:pt x="5830256" y="0"/>
                  </a:lnTo>
                  <a:lnTo>
                    <a:pt x="6209902" y="747276"/>
                  </a:lnTo>
                  <a:lnTo>
                    <a:pt x="5830256" y="1494552"/>
                  </a:lnTo>
                  <a:close/>
                </a:path>
              </a:pathLst>
            </a:custGeom>
            <a:solidFill>
              <a:srgbClr val="170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5828799" y="5028105"/>
              <a:ext cx="2086610" cy="1793239"/>
            </a:xfrm>
            <a:custGeom>
              <a:avLst/>
              <a:gdLst/>
              <a:ahLst/>
              <a:cxnLst/>
              <a:rect l="l" t="t" r="r" b="b"/>
              <a:pathLst>
                <a:path w="2086609" h="1793240">
                  <a:moveTo>
                    <a:pt x="1564601" y="1792772"/>
                  </a:moveTo>
                  <a:lnTo>
                    <a:pt x="521534" y="1792772"/>
                  </a:lnTo>
                  <a:lnTo>
                    <a:pt x="0" y="896386"/>
                  </a:lnTo>
                  <a:lnTo>
                    <a:pt x="521534" y="0"/>
                  </a:lnTo>
                  <a:lnTo>
                    <a:pt x="1564601" y="0"/>
                  </a:lnTo>
                  <a:lnTo>
                    <a:pt x="2086135" y="896386"/>
                  </a:lnTo>
                  <a:lnTo>
                    <a:pt x="1564601" y="17927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8" name="object 3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9383" y="5217669"/>
              <a:ext cx="1644968" cy="1413643"/>
            </a:xfrm>
            <a:prstGeom prst="rect">
              <a:avLst/>
            </a:prstGeom>
          </p:spPr>
        </p:pic>
      </p:grpSp>
      <p:sp>
        <p:nvSpPr>
          <p:cNvPr id="369" name="object 3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169655">
              <a:lnSpc>
                <a:spcPct val="114999"/>
              </a:lnSpc>
              <a:spcBef>
                <a:spcPts val="67"/>
              </a:spcBef>
            </a:pPr>
            <a:r>
              <a:rPr spc="220" dirty="0"/>
              <a:t>Serviços</a:t>
            </a:r>
            <a:r>
              <a:rPr spc="187" dirty="0"/>
              <a:t> </a:t>
            </a:r>
            <a:r>
              <a:rPr spc="227" dirty="0"/>
              <a:t>de </a:t>
            </a:r>
            <a:r>
              <a:rPr spc="270" dirty="0"/>
              <a:t>manutenção</a:t>
            </a:r>
            <a:r>
              <a:rPr spc="187" dirty="0"/>
              <a:t> </a:t>
            </a:r>
            <a:r>
              <a:rPr spc="160" dirty="0"/>
              <a:t>e </a:t>
            </a:r>
            <a:r>
              <a:rPr spc="260" dirty="0"/>
              <a:t>pequenos</a:t>
            </a:r>
            <a:r>
              <a:rPr spc="187" dirty="0"/>
              <a:t> </a:t>
            </a:r>
            <a:r>
              <a:rPr spc="207" dirty="0"/>
              <a:t>reparos</a:t>
            </a:r>
          </a:p>
          <a:p>
            <a:pPr>
              <a:lnSpc>
                <a:spcPct val="100000"/>
              </a:lnSpc>
            </a:pPr>
            <a:endParaRPr spc="207" dirty="0"/>
          </a:p>
          <a:p>
            <a:pPr>
              <a:lnSpc>
                <a:spcPct val="100000"/>
              </a:lnSpc>
              <a:spcBef>
                <a:spcPts val="243"/>
              </a:spcBef>
            </a:pPr>
            <a:endParaRPr spc="207" dirty="0"/>
          </a:p>
          <a:p>
            <a:pPr marL="2725980" marR="3387">
              <a:lnSpc>
                <a:spcPct val="114999"/>
              </a:lnSpc>
            </a:pPr>
            <a:r>
              <a:rPr spc="220" dirty="0"/>
              <a:t>Aberta</a:t>
            </a:r>
            <a:r>
              <a:rPr spc="193" dirty="0"/>
              <a:t> </a:t>
            </a:r>
            <a:r>
              <a:rPr spc="217" dirty="0"/>
              <a:t>para</a:t>
            </a:r>
            <a:r>
              <a:rPr spc="193" dirty="0"/>
              <a:t> </a:t>
            </a:r>
            <a:r>
              <a:rPr spc="227" dirty="0"/>
              <a:t>estados</a:t>
            </a:r>
            <a:r>
              <a:rPr spc="193" dirty="0"/>
              <a:t> </a:t>
            </a:r>
            <a:r>
              <a:rPr spc="160" dirty="0"/>
              <a:t>e </a:t>
            </a:r>
            <a:r>
              <a:rPr spc="233" dirty="0"/>
              <a:t>municípios</a:t>
            </a:r>
          </a:p>
        </p:txBody>
      </p:sp>
      <p:sp>
        <p:nvSpPr>
          <p:cNvPr id="370" name="object 3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917" rIns="0" bIns="0" rtlCol="0">
            <a:spAutoFit/>
          </a:bodyPr>
          <a:lstStyle/>
          <a:p>
            <a:pPr marL="734097" marR="3387" indent="3700542">
              <a:lnSpc>
                <a:spcPts val="3554"/>
              </a:lnSpc>
              <a:spcBef>
                <a:spcPts val="417"/>
              </a:spcBef>
            </a:pPr>
            <a:r>
              <a:rPr sz="3200" dirty="0"/>
              <a:t>:</a:t>
            </a:r>
            <a:r>
              <a:rPr sz="3200" spc="127" dirty="0"/>
              <a:t> </a:t>
            </a:r>
            <a:r>
              <a:rPr sz="3200" spc="353" dirty="0"/>
              <a:t>solução</a:t>
            </a:r>
            <a:r>
              <a:rPr sz="3200" spc="130" dirty="0"/>
              <a:t> </a:t>
            </a:r>
            <a:r>
              <a:rPr sz="3200" spc="327" dirty="0"/>
              <a:t>inovadora</a:t>
            </a:r>
            <a:r>
              <a:rPr sz="3200" spc="130" dirty="0"/>
              <a:t> </a:t>
            </a:r>
            <a:r>
              <a:rPr sz="3200" spc="320" dirty="0"/>
              <a:t>para </a:t>
            </a:r>
            <a:r>
              <a:rPr sz="3200" spc="323" dirty="0"/>
              <a:t>transformar</a:t>
            </a:r>
            <a:r>
              <a:rPr sz="3200" spc="173" dirty="0"/>
              <a:t> </a:t>
            </a:r>
            <a:r>
              <a:rPr sz="3200" spc="360" dirty="0"/>
              <a:t>essa</a:t>
            </a:r>
            <a:r>
              <a:rPr sz="3200" spc="173" dirty="0"/>
              <a:t> </a:t>
            </a:r>
            <a:r>
              <a:rPr sz="3200" spc="306" dirty="0"/>
              <a:t>realidade</a:t>
            </a:r>
            <a:endParaRPr sz="3200"/>
          </a:p>
        </p:txBody>
      </p:sp>
      <p:pic>
        <p:nvPicPr>
          <p:cNvPr id="371" name="object 37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7023" y="413369"/>
            <a:ext cx="4394199" cy="9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17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3384" y="3408185"/>
            <a:ext cx="2336377" cy="230717"/>
          </a:xfrm>
          <a:custGeom>
            <a:avLst/>
            <a:gdLst/>
            <a:ahLst/>
            <a:cxnLst/>
            <a:rect l="l" t="t" r="r" b="b"/>
            <a:pathLst>
              <a:path w="3504565" h="346075">
                <a:moveTo>
                  <a:pt x="3504461" y="345852"/>
                </a:moveTo>
                <a:lnTo>
                  <a:pt x="0" y="345852"/>
                </a:lnTo>
                <a:lnTo>
                  <a:pt x="0" y="0"/>
                </a:lnTo>
                <a:lnTo>
                  <a:pt x="3504461" y="0"/>
                </a:lnTo>
                <a:lnTo>
                  <a:pt x="3504461" y="345852"/>
                </a:lnTo>
                <a:close/>
              </a:path>
            </a:pathLst>
          </a:custGeom>
          <a:solidFill>
            <a:srgbClr val="FBD4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25064" y="3097947"/>
            <a:ext cx="2692400" cy="506307"/>
          </a:xfrm>
          <a:prstGeom prst="rect">
            <a:avLst/>
          </a:prstGeom>
        </p:spPr>
        <p:txBody>
          <a:bodyPr vert="horz" wrap="square" lIns="0" tIns="973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7"/>
              </a:spcBef>
            </a:pPr>
            <a:r>
              <a:rPr sz="3200" b="1" spc="497" dirty="0">
                <a:latin typeface="Calibri"/>
                <a:cs typeface="Calibri"/>
              </a:rPr>
              <a:t>R$</a:t>
            </a:r>
            <a:r>
              <a:rPr sz="3200" b="1" spc="210" dirty="0">
                <a:latin typeface="Calibri"/>
                <a:cs typeface="Calibri"/>
              </a:rPr>
              <a:t> </a:t>
            </a:r>
            <a:r>
              <a:rPr sz="3200" b="1" spc="453" dirty="0">
                <a:latin typeface="Calibri"/>
                <a:cs typeface="Calibri"/>
              </a:rPr>
              <a:t>6</a:t>
            </a:r>
            <a:r>
              <a:rPr sz="3200" b="1" spc="210" dirty="0">
                <a:latin typeface="Calibri"/>
                <a:cs typeface="Calibri"/>
              </a:rPr>
              <a:t> </a:t>
            </a:r>
            <a:r>
              <a:rPr sz="3200" b="1" spc="410" dirty="0">
                <a:latin typeface="Calibri"/>
                <a:cs typeface="Calibri"/>
              </a:rPr>
              <a:t>Bilhões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5370" y="3617097"/>
            <a:ext cx="4011930" cy="129794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778972" marR="773892" algn="ctr">
              <a:lnSpc>
                <a:spcPct val="125000"/>
              </a:lnSpc>
              <a:spcBef>
                <a:spcPts val="63"/>
              </a:spcBef>
            </a:pPr>
            <a:r>
              <a:rPr sz="2133" spc="280" dirty="0">
                <a:latin typeface="Calibri"/>
                <a:cs typeface="Calibri"/>
              </a:rPr>
              <a:t>Homologados</a:t>
            </a:r>
            <a:r>
              <a:rPr sz="2133" spc="90" dirty="0">
                <a:latin typeface="Calibri"/>
                <a:cs typeface="Calibri"/>
              </a:rPr>
              <a:t> </a:t>
            </a:r>
            <a:r>
              <a:rPr sz="2133" spc="377" dirty="0">
                <a:latin typeface="Calibri"/>
                <a:cs typeface="Calibri"/>
              </a:rPr>
              <a:t>em </a:t>
            </a:r>
            <a:r>
              <a:rPr sz="2133" spc="210" dirty="0">
                <a:latin typeface="Calibri"/>
                <a:cs typeface="Calibri"/>
              </a:rPr>
              <a:t>2024</a:t>
            </a:r>
            <a:endParaRPr sz="2133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87"/>
              </a:spcBef>
            </a:pPr>
            <a:r>
              <a:rPr sz="1333" b="1" spc="153" dirty="0">
                <a:latin typeface="Calibri"/>
                <a:cs typeface="Calibri"/>
              </a:rPr>
              <a:t>Serviços</a:t>
            </a:r>
            <a:r>
              <a:rPr sz="1333" b="1" spc="80" dirty="0">
                <a:latin typeface="Calibri"/>
                <a:cs typeface="Calibri"/>
              </a:rPr>
              <a:t> </a:t>
            </a:r>
            <a:r>
              <a:rPr sz="1333" b="1" spc="177" dirty="0">
                <a:latin typeface="Calibri"/>
                <a:cs typeface="Calibri"/>
              </a:rPr>
              <a:t>de</a:t>
            </a:r>
            <a:r>
              <a:rPr sz="1333" b="1" spc="80" dirty="0">
                <a:latin typeface="Calibri"/>
                <a:cs typeface="Calibri"/>
              </a:rPr>
              <a:t> </a:t>
            </a:r>
            <a:r>
              <a:rPr sz="1333" b="1" spc="183" dirty="0">
                <a:latin typeface="Calibri"/>
                <a:cs typeface="Calibri"/>
              </a:rPr>
              <a:t>manutenção</a:t>
            </a:r>
            <a:r>
              <a:rPr sz="1333" b="1" spc="83" dirty="0">
                <a:latin typeface="Calibri"/>
                <a:cs typeface="Calibri"/>
              </a:rPr>
              <a:t> </a:t>
            </a:r>
            <a:r>
              <a:rPr sz="1333" b="1" spc="160" dirty="0">
                <a:latin typeface="Calibri"/>
                <a:cs typeface="Calibri"/>
              </a:rPr>
              <a:t>e</a:t>
            </a:r>
            <a:r>
              <a:rPr sz="1333" b="1" spc="80" dirty="0">
                <a:latin typeface="Calibri"/>
                <a:cs typeface="Calibri"/>
              </a:rPr>
              <a:t> </a:t>
            </a:r>
            <a:r>
              <a:rPr sz="1333" b="1" spc="177" dirty="0">
                <a:latin typeface="Calibri"/>
                <a:cs typeface="Calibri"/>
              </a:rPr>
              <a:t>pequenos</a:t>
            </a:r>
            <a:r>
              <a:rPr sz="1333" b="1" spc="80" dirty="0">
                <a:latin typeface="Calibri"/>
                <a:cs typeface="Calibri"/>
              </a:rPr>
              <a:t> </a:t>
            </a:r>
            <a:r>
              <a:rPr sz="1333" b="1" spc="136" dirty="0">
                <a:latin typeface="Calibri"/>
                <a:cs typeface="Calibri"/>
              </a:rPr>
              <a:t>reparos</a:t>
            </a:r>
            <a:endParaRPr sz="1333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7243" y="1"/>
            <a:ext cx="5422899" cy="65785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917" rIns="0" bIns="0" rtlCol="0">
            <a:spAutoFit/>
          </a:bodyPr>
          <a:lstStyle/>
          <a:p>
            <a:pPr marL="455106" marR="3387">
              <a:lnSpc>
                <a:spcPts val="3100"/>
              </a:lnSpc>
              <a:spcBef>
                <a:spcPts val="387"/>
              </a:spcBef>
            </a:pPr>
            <a:r>
              <a:rPr spc="327" dirty="0"/>
              <a:t>Oportunidade</a:t>
            </a:r>
            <a:r>
              <a:rPr spc="147" dirty="0"/>
              <a:t> </a:t>
            </a:r>
            <a:r>
              <a:rPr spc="300" dirty="0"/>
              <a:t>para</a:t>
            </a:r>
            <a:r>
              <a:rPr spc="147" dirty="0"/>
              <a:t> </a:t>
            </a:r>
            <a:r>
              <a:rPr spc="280" dirty="0"/>
              <a:t>contratar</a:t>
            </a:r>
            <a:r>
              <a:rPr spc="147" dirty="0"/>
              <a:t> </a:t>
            </a:r>
            <a:r>
              <a:rPr spc="283" dirty="0"/>
              <a:t>serviços</a:t>
            </a:r>
            <a:r>
              <a:rPr spc="147" dirty="0"/>
              <a:t> </a:t>
            </a:r>
            <a:r>
              <a:rPr spc="370" dirty="0"/>
              <a:t>de</a:t>
            </a:r>
            <a:r>
              <a:rPr spc="147" dirty="0"/>
              <a:t> </a:t>
            </a:r>
            <a:r>
              <a:rPr spc="373" dirty="0"/>
              <a:t>manutenção</a:t>
            </a:r>
            <a:r>
              <a:rPr spc="150" dirty="0"/>
              <a:t> </a:t>
            </a:r>
            <a:r>
              <a:rPr spc="289" dirty="0"/>
              <a:t>e </a:t>
            </a:r>
            <a:r>
              <a:rPr spc="357" dirty="0"/>
              <a:t>pequenos</a:t>
            </a:r>
            <a:r>
              <a:rPr spc="143" dirty="0"/>
              <a:t> </a:t>
            </a:r>
            <a:r>
              <a:rPr spc="280" dirty="0"/>
              <a:t>reparos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046458"/>
            <a:ext cx="1219199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36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1" y="685801"/>
            <a:ext cx="4114799" cy="1193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920" y="2911856"/>
            <a:ext cx="3104895" cy="10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42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277" rIns="0" bIns="0" rtlCol="0">
            <a:spAutoFit/>
          </a:bodyPr>
          <a:lstStyle/>
          <a:p>
            <a:pPr marL="476697">
              <a:lnSpc>
                <a:spcPct val="100000"/>
              </a:lnSpc>
              <a:spcBef>
                <a:spcPts val="67"/>
              </a:spcBef>
            </a:pPr>
            <a:r>
              <a:rPr spc="383" dirty="0"/>
              <a:t>Segurança</a:t>
            </a:r>
            <a:r>
              <a:rPr spc="136" dirty="0"/>
              <a:t> </a:t>
            </a:r>
            <a:r>
              <a:rPr spc="306" dirty="0"/>
              <a:t>Jurídica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64718" y="1444045"/>
            <a:ext cx="3291840" cy="3958167"/>
            <a:chOff x="847077" y="2166068"/>
            <a:chExt cx="4937760" cy="5937250"/>
          </a:xfrm>
        </p:grpSpPr>
        <p:sp>
          <p:nvSpPr>
            <p:cNvPr id="4" name="object 4"/>
            <p:cNvSpPr/>
            <p:nvPr/>
          </p:nvSpPr>
          <p:spPr>
            <a:xfrm>
              <a:off x="1114179" y="2410638"/>
              <a:ext cx="4671060" cy="5692775"/>
            </a:xfrm>
            <a:custGeom>
              <a:avLst/>
              <a:gdLst/>
              <a:ahLst/>
              <a:cxnLst/>
              <a:rect l="l" t="t" r="r" b="b"/>
              <a:pathLst>
                <a:path w="4671060" h="5692775">
                  <a:moveTo>
                    <a:pt x="4575239" y="5692258"/>
                  </a:moveTo>
                  <a:lnTo>
                    <a:pt x="95331" y="5692258"/>
                  </a:lnTo>
                  <a:lnTo>
                    <a:pt x="58494" y="5673208"/>
                  </a:lnTo>
                  <a:lnTo>
                    <a:pt x="27566" y="5642279"/>
                  </a:lnTo>
                  <a:lnTo>
                    <a:pt x="7283" y="5603059"/>
                  </a:lnTo>
                  <a:lnTo>
                    <a:pt x="0" y="5557899"/>
                  </a:lnTo>
                  <a:lnTo>
                    <a:pt x="0" y="142875"/>
                  </a:lnTo>
                  <a:lnTo>
                    <a:pt x="7283" y="97715"/>
                  </a:lnTo>
                  <a:lnTo>
                    <a:pt x="27566" y="58494"/>
                  </a:lnTo>
                  <a:lnTo>
                    <a:pt x="58494" y="27566"/>
                  </a:lnTo>
                  <a:lnTo>
                    <a:pt x="97715" y="7283"/>
                  </a:lnTo>
                  <a:lnTo>
                    <a:pt x="142875" y="0"/>
                  </a:lnTo>
                  <a:lnTo>
                    <a:pt x="4527695" y="0"/>
                  </a:lnTo>
                  <a:lnTo>
                    <a:pt x="4572855" y="7283"/>
                  </a:lnTo>
                  <a:lnTo>
                    <a:pt x="4612075" y="27566"/>
                  </a:lnTo>
                  <a:lnTo>
                    <a:pt x="4643004" y="58494"/>
                  </a:lnTo>
                  <a:lnTo>
                    <a:pt x="4663287" y="97715"/>
                  </a:lnTo>
                  <a:lnTo>
                    <a:pt x="4670571" y="142875"/>
                  </a:lnTo>
                  <a:lnTo>
                    <a:pt x="4670571" y="5557899"/>
                  </a:lnTo>
                  <a:lnTo>
                    <a:pt x="4663287" y="5603059"/>
                  </a:lnTo>
                  <a:lnTo>
                    <a:pt x="4643004" y="5642279"/>
                  </a:lnTo>
                  <a:lnTo>
                    <a:pt x="4612075" y="5673208"/>
                  </a:lnTo>
                  <a:lnTo>
                    <a:pt x="4575239" y="5692258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6594" y="2175586"/>
              <a:ext cx="4671060" cy="5692775"/>
            </a:xfrm>
            <a:custGeom>
              <a:avLst/>
              <a:gdLst/>
              <a:ahLst/>
              <a:cxnLst/>
              <a:rect l="l" t="t" r="r" b="b"/>
              <a:pathLst>
                <a:path w="4671060" h="5692775">
                  <a:moveTo>
                    <a:pt x="4575238" y="5692258"/>
                  </a:moveTo>
                  <a:lnTo>
                    <a:pt x="95332" y="5692258"/>
                  </a:lnTo>
                  <a:lnTo>
                    <a:pt x="58494" y="5673208"/>
                  </a:lnTo>
                  <a:lnTo>
                    <a:pt x="27566" y="5642280"/>
                  </a:lnTo>
                  <a:lnTo>
                    <a:pt x="7283" y="5603059"/>
                  </a:lnTo>
                  <a:lnTo>
                    <a:pt x="0" y="5557899"/>
                  </a:lnTo>
                  <a:lnTo>
                    <a:pt x="0" y="142875"/>
                  </a:lnTo>
                  <a:lnTo>
                    <a:pt x="7283" y="97715"/>
                  </a:lnTo>
                  <a:lnTo>
                    <a:pt x="27566" y="58494"/>
                  </a:lnTo>
                  <a:lnTo>
                    <a:pt x="58494" y="27566"/>
                  </a:lnTo>
                  <a:lnTo>
                    <a:pt x="97715" y="7283"/>
                  </a:lnTo>
                  <a:lnTo>
                    <a:pt x="142875" y="0"/>
                  </a:lnTo>
                  <a:lnTo>
                    <a:pt x="4527696" y="0"/>
                  </a:lnTo>
                  <a:lnTo>
                    <a:pt x="4572855" y="7283"/>
                  </a:lnTo>
                  <a:lnTo>
                    <a:pt x="4612076" y="27566"/>
                  </a:lnTo>
                  <a:lnTo>
                    <a:pt x="4643004" y="58494"/>
                  </a:lnTo>
                  <a:lnTo>
                    <a:pt x="4663287" y="97715"/>
                  </a:lnTo>
                  <a:lnTo>
                    <a:pt x="4670571" y="142875"/>
                  </a:lnTo>
                  <a:lnTo>
                    <a:pt x="4670571" y="5557899"/>
                  </a:lnTo>
                  <a:lnTo>
                    <a:pt x="4663287" y="5603059"/>
                  </a:lnTo>
                  <a:lnTo>
                    <a:pt x="4643004" y="5642280"/>
                  </a:lnTo>
                  <a:lnTo>
                    <a:pt x="4612076" y="5673208"/>
                  </a:lnTo>
                  <a:lnTo>
                    <a:pt x="4575238" y="5692258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6596" y="2175587"/>
              <a:ext cx="4667250" cy="5697220"/>
            </a:xfrm>
            <a:custGeom>
              <a:avLst/>
              <a:gdLst/>
              <a:ahLst/>
              <a:cxnLst/>
              <a:rect l="l" t="t" r="r" b="b"/>
              <a:pathLst>
                <a:path w="4667250" h="5697220">
                  <a:moveTo>
                    <a:pt x="142773" y="0"/>
                  </a:moveTo>
                  <a:lnTo>
                    <a:pt x="4524472" y="0"/>
                  </a:lnTo>
                  <a:lnTo>
                    <a:pt x="4569599" y="7278"/>
                  </a:lnTo>
                  <a:lnTo>
                    <a:pt x="4608792" y="27547"/>
                  </a:lnTo>
                  <a:lnTo>
                    <a:pt x="4639698" y="58453"/>
                  </a:lnTo>
                  <a:lnTo>
                    <a:pt x="4659967" y="97645"/>
                  </a:lnTo>
                  <a:lnTo>
                    <a:pt x="4667245" y="142773"/>
                  </a:lnTo>
                  <a:lnTo>
                    <a:pt x="4667246" y="5553942"/>
                  </a:lnTo>
                  <a:lnTo>
                    <a:pt x="4659967" y="5599070"/>
                  </a:lnTo>
                  <a:lnTo>
                    <a:pt x="4639698" y="5638262"/>
                  </a:lnTo>
                  <a:lnTo>
                    <a:pt x="4608792" y="5669168"/>
                  </a:lnTo>
                  <a:lnTo>
                    <a:pt x="4569599" y="5689437"/>
                  </a:lnTo>
                  <a:lnTo>
                    <a:pt x="4524472" y="5696715"/>
                  </a:lnTo>
                  <a:lnTo>
                    <a:pt x="142773" y="5696715"/>
                  </a:lnTo>
                  <a:lnTo>
                    <a:pt x="97646" y="5689437"/>
                  </a:lnTo>
                  <a:lnTo>
                    <a:pt x="58453" y="5669168"/>
                  </a:lnTo>
                  <a:lnTo>
                    <a:pt x="27547" y="5638262"/>
                  </a:lnTo>
                  <a:lnTo>
                    <a:pt x="7278" y="5599070"/>
                  </a:lnTo>
                  <a:lnTo>
                    <a:pt x="0" y="5553942"/>
                  </a:lnTo>
                  <a:lnTo>
                    <a:pt x="0" y="142773"/>
                  </a:lnTo>
                  <a:lnTo>
                    <a:pt x="7278" y="97645"/>
                  </a:lnTo>
                  <a:lnTo>
                    <a:pt x="27546" y="58453"/>
                  </a:lnTo>
                  <a:lnTo>
                    <a:pt x="58453" y="27546"/>
                  </a:lnTo>
                  <a:lnTo>
                    <a:pt x="97645" y="7278"/>
                  </a:lnTo>
                  <a:lnTo>
                    <a:pt x="142773" y="0"/>
                  </a:lnTo>
                </a:path>
              </a:pathLst>
            </a:custGeom>
            <a:ln w="1903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8190" y="4191922"/>
              <a:ext cx="3088005" cy="3088005"/>
            </a:xfrm>
            <a:custGeom>
              <a:avLst/>
              <a:gdLst/>
              <a:ahLst/>
              <a:cxnLst/>
              <a:rect l="l" t="t" r="r" b="b"/>
              <a:pathLst>
                <a:path w="3088004" h="3088004">
                  <a:moveTo>
                    <a:pt x="3087377" y="3087377"/>
                  </a:moveTo>
                  <a:lnTo>
                    <a:pt x="0" y="3087377"/>
                  </a:lnTo>
                  <a:lnTo>
                    <a:pt x="0" y="0"/>
                  </a:lnTo>
                  <a:lnTo>
                    <a:pt x="3087377" y="0"/>
                  </a:lnTo>
                  <a:lnTo>
                    <a:pt x="3087377" y="3087377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8794" y="4380177"/>
              <a:ext cx="2786380" cy="151130"/>
            </a:xfrm>
            <a:custGeom>
              <a:avLst/>
              <a:gdLst/>
              <a:ahLst/>
              <a:cxnLst/>
              <a:rect l="l" t="t" r="r" b="b"/>
              <a:pathLst>
                <a:path w="2786379" h="151129">
                  <a:moveTo>
                    <a:pt x="0" y="0"/>
                  </a:moveTo>
                  <a:lnTo>
                    <a:pt x="527113" y="0"/>
                  </a:lnTo>
                </a:path>
                <a:path w="2786379" h="151129">
                  <a:moveTo>
                    <a:pt x="677717" y="0"/>
                  </a:moveTo>
                  <a:lnTo>
                    <a:pt x="903622" y="0"/>
                  </a:lnTo>
                </a:path>
                <a:path w="2786379" h="151129">
                  <a:moveTo>
                    <a:pt x="1129528" y="0"/>
                  </a:moveTo>
                  <a:lnTo>
                    <a:pt x="1581339" y="0"/>
                  </a:lnTo>
                </a:path>
                <a:path w="2786379" h="151129">
                  <a:moveTo>
                    <a:pt x="2108453" y="0"/>
                  </a:moveTo>
                  <a:lnTo>
                    <a:pt x="2183754" y="0"/>
                  </a:lnTo>
                </a:path>
                <a:path w="2786379" h="151129">
                  <a:moveTo>
                    <a:pt x="2259056" y="0"/>
                  </a:moveTo>
                  <a:lnTo>
                    <a:pt x="2786170" y="0"/>
                  </a:lnTo>
                </a:path>
                <a:path w="2786379" h="151129">
                  <a:moveTo>
                    <a:pt x="0" y="75301"/>
                  </a:moveTo>
                  <a:lnTo>
                    <a:pt x="75301" y="75301"/>
                  </a:lnTo>
                </a:path>
                <a:path w="2786379" h="151129">
                  <a:moveTo>
                    <a:pt x="451811" y="75301"/>
                  </a:moveTo>
                  <a:lnTo>
                    <a:pt x="527113" y="75301"/>
                  </a:lnTo>
                </a:path>
                <a:path w="2786379" h="151129">
                  <a:moveTo>
                    <a:pt x="677717" y="75301"/>
                  </a:moveTo>
                  <a:lnTo>
                    <a:pt x="753018" y="75301"/>
                  </a:lnTo>
                </a:path>
                <a:path w="2786379" h="151129">
                  <a:moveTo>
                    <a:pt x="828320" y="75301"/>
                  </a:moveTo>
                  <a:lnTo>
                    <a:pt x="1054226" y="75301"/>
                  </a:lnTo>
                </a:path>
                <a:path w="2786379" h="151129">
                  <a:moveTo>
                    <a:pt x="1129528" y="75301"/>
                  </a:moveTo>
                  <a:lnTo>
                    <a:pt x="1204830" y="75301"/>
                  </a:lnTo>
                </a:path>
                <a:path w="2786379" h="151129">
                  <a:moveTo>
                    <a:pt x="1280132" y="75301"/>
                  </a:moveTo>
                  <a:lnTo>
                    <a:pt x="1355434" y="75301"/>
                  </a:lnTo>
                </a:path>
                <a:path w="2786379" h="151129">
                  <a:moveTo>
                    <a:pt x="1656641" y="75301"/>
                  </a:moveTo>
                  <a:lnTo>
                    <a:pt x="1731943" y="75301"/>
                  </a:lnTo>
                </a:path>
                <a:path w="2786379" h="151129">
                  <a:moveTo>
                    <a:pt x="1807245" y="75301"/>
                  </a:moveTo>
                  <a:lnTo>
                    <a:pt x="1882547" y="75301"/>
                  </a:lnTo>
                </a:path>
                <a:path w="2786379" h="151129">
                  <a:moveTo>
                    <a:pt x="2108453" y="75301"/>
                  </a:moveTo>
                  <a:lnTo>
                    <a:pt x="2183754" y="75301"/>
                  </a:lnTo>
                </a:path>
                <a:path w="2786379" h="151129">
                  <a:moveTo>
                    <a:pt x="2259056" y="75301"/>
                  </a:moveTo>
                  <a:lnTo>
                    <a:pt x="2334358" y="75301"/>
                  </a:lnTo>
                </a:path>
                <a:path w="2786379" h="151129">
                  <a:moveTo>
                    <a:pt x="2710868" y="75301"/>
                  </a:moveTo>
                  <a:lnTo>
                    <a:pt x="2786170" y="75301"/>
                  </a:lnTo>
                </a:path>
                <a:path w="2786379" h="151129">
                  <a:moveTo>
                    <a:pt x="0" y="150603"/>
                  </a:moveTo>
                  <a:lnTo>
                    <a:pt x="75301" y="150603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49398" y="4493129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4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50605" y="4530780"/>
              <a:ext cx="1882775" cy="0"/>
            </a:xfrm>
            <a:custGeom>
              <a:avLst/>
              <a:gdLst/>
              <a:ahLst/>
              <a:cxnLst/>
              <a:rect l="l" t="t" r="r" b="b"/>
              <a:pathLst>
                <a:path w="1882775">
                  <a:moveTo>
                    <a:pt x="0" y="0"/>
                  </a:moveTo>
                  <a:lnTo>
                    <a:pt x="75301" y="0"/>
                  </a:lnTo>
                </a:path>
                <a:path w="1882775">
                  <a:moveTo>
                    <a:pt x="150603" y="0"/>
                  </a:moveTo>
                  <a:lnTo>
                    <a:pt x="225905" y="0"/>
                  </a:lnTo>
                </a:path>
                <a:path w="1882775">
                  <a:moveTo>
                    <a:pt x="301207" y="0"/>
                  </a:moveTo>
                  <a:lnTo>
                    <a:pt x="527113" y="0"/>
                  </a:lnTo>
                </a:path>
                <a:path w="1882775">
                  <a:moveTo>
                    <a:pt x="903622" y="0"/>
                  </a:moveTo>
                  <a:lnTo>
                    <a:pt x="1054226" y="0"/>
                  </a:lnTo>
                </a:path>
                <a:path w="1882775">
                  <a:moveTo>
                    <a:pt x="1129528" y="0"/>
                  </a:moveTo>
                  <a:lnTo>
                    <a:pt x="1204830" y="0"/>
                  </a:lnTo>
                </a:path>
                <a:path w="1882775">
                  <a:moveTo>
                    <a:pt x="1280132" y="0"/>
                  </a:moveTo>
                  <a:lnTo>
                    <a:pt x="1355434" y="0"/>
                  </a:lnTo>
                </a:path>
                <a:path w="1882775">
                  <a:moveTo>
                    <a:pt x="1506037" y="0"/>
                  </a:moveTo>
                  <a:lnTo>
                    <a:pt x="1581339" y="0"/>
                  </a:lnTo>
                </a:path>
                <a:path w="1882775">
                  <a:moveTo>
                    <a:pt x="1807245" y="0"/>
                  </a:moveTo>
                  <a:lnTo>
                    <a:pt x="1882547" y="0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08454" y="4493129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4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98794" y="4530780"/>
              <a:ext cx="2786380" cy="75565"/>
            </a:xfrm>
            <a:custGeom>
              <a:avLst/>
              <a:gdLst/>
              <a:ahLst/>
              <a:cxnLst/>
              <a:rect l="l" t="t" r="r" b="b"/>
              <a:pathLst>
                <a:path w="2786379" h="75564">
                  <a:moveTo>
                    <a:pt x="2710868" y="0"/>
                  </a:moveTo>
                  <a:lnTo>
                    <a:pt x="2786170" y="0"/>
                  </a:lnTo>
                </a:path>
                <a:path w="2786379" h="75564">
                  <a:moveTo>
                    <a:pt x="0" y="75301"/>
                  </a:moveTo>
                  <a:lnTo>
                    <a:pt x="75301" y="7530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49398" y="4568431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4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50605" y="4606082"/>
              <a:ext cx="1882775" cy="0"/>
            </a:xfrm>
            <a:custGeom>
              <a:avLst/>
              <a:gdLst/>
              <a:ahLst/>
              <a:cxnLst/>
              <a:rect l="l" t="t" r="r" b="b"/>
              <a:pathLst>
                <a:path w="1882775">
                  <a:moveTo>
                    <a:pt x="0" y="0"/>
                  </a:moveTo>
                  <a:lnTo>
                    <a:pt x="75301" y="0"/>
                  </a:lnTo>
                </a:path>
                <a:path w="1882775">
                  <a:moveTo>
                    <a:pt x="150603" y="0"/>
                  </a:moveTo>
                  <a:lnTo>
                    <a:pt x="225905" y="0"/>
                  </a:lnTo>
                </a:path>
                <a:path w="1882775">
                  <a:moveTo>
                    <a:pt x="451811" y="0"/>
                  </a:moveTo>
                  <a:lnTo>
                    <a:pt x="677717" y="0"/>
                  </a:lnTo>
                </a:path>
                <a:path w="1882775">
                  <a:moveTo>
                    <a:pt x="828320" y="0"/>
                  </a:moveTo>
                  <a:lnTo>
                    <a:pt x="903622" y="0"/>
                  </a:lnTo>
                </a:path>
                <a:path w="1882775">
                  <a:moveTo>
                    <a:pt x="978924" y="0"/>
                  </a:moveTo>
                  <a:lnTo>
                    <a:pt x="1054226" y="0"/>
                  </a:lnTo>
                </a:path>
                <a:path w="1882775">
                  <a:moveTo>
                    <a:pt x="1204830" y="0"/>
                  </a:moveTo>
                  <a:lnTo>
                    <a:pt x="1280132" y="0"/>
                  </a:lnTo>
                </a:path>
                <a:path w="1882775">
                  <a:moveTo>
                    <a:pt x="1355434" y="0"/>
                  </a:moveTo>
                  <a:lnTo>
                    <a:pt x="1581339" y="0"/>
                  </a:lnTo>
                </a:path>
                <a:path w="1882775">
                  <a:moveTo>
                    <a:pt x="1807245" y="0"/>
                  </a:moveTo>
                  <a:lnTo>
                    <a:pt x="1882547" y="0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08454" y="4568431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4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98794" y="4606082"/>
              <a:ext cx="2786380" cy="75565"/>
            </a:xfrm>
            <a:custGeom>
              <a:avLst/>
              <a:gdLst/>
              <a:ahLst/>
              <a:cxnLst/>
              <a:rect l="l" t="t" r="r" b="b"/>
              <a:pathLst>
                <a:path w="2786379" h="75564">
                  <a:moveTo>
                    <a:pt x="2710868" y="0"/>
                  </a:moveTo>
                  <a:lnTo>
                    <a:pt x="2786170" y="0"/>
                  </a:lnTo>
                </a:path>
                <a:path w="2786379" h="75564">
                  <a:moveTo>
                    <a:pt x="0" y="75301"/>
                  </a:moveTo>
                  <a:lnTo>
                    <a:pt x="75301" y="7530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9398" y="4643733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4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50605" y="4681384"/>
              <a:ext cx="1882775" cy="0"/>
            </a:xfrm>
            <a:custGeom>
              <a:avLst/>
              <a:gdLst/>
              <a:ahLst/>
              <a:cxnLst/>
              <a:rect l="l" t="t" r="r" b="b"/>
              <a:pathLst>
                <a:path w="1882775">
                  <a:moveTo>
                    <a:pt x="0" y="0"/>
                  </a:moveTo>
                  <a:lnTo>
                    <a:pt x="75301" y="0"/>
                  </a:lnTo>
                </a:path>
                <a:path w="1882775">
                  <a:moveTo>
                    <a:pt x="150603" y="0"/>
                  </a:moveTo>
                  <a:lnTo>
                    <a:pt x="376509" y="0"/>
                  </a:lnTo>
                </a:path>
                <a:path w="1882775">
                  <a:moveTo>
                    <a:pt x="527113" y="0"/>
                  </a:moveTo>
                  <a:lnTo>
                    <a:pt x="602415" y="0"/>
                  </a:lnTo>
                </a:path>
                <a:path w="1882775">
                  <a:moveTo>
                    <a:pt x="828320" y="0"/>
                  </a:moveTo>
                  <a:lnTo>
                    <a:pt x="903622" y="0"/>
                  </a:lnTo>
                </a:path>
                <a:path w="1882775">
                  <a:moveTo>
                    <a:pt x="978924" y="0"/>
                  </a:moveTo>
                  <a:lnTo>
                    <a:pt x="1204830" y="0"/>
                  </a:lnTo>
                </a:path>
                <a:path w="1882775">
                  <a:moveTo>
                    <a:pt x="1280132" y="0"/>
                  </a:moveTo>
                  <a:lnTo>
                    <a:pt x="1430736" y="0"/>
                  </a:lnTo>
                </a:path>
                <a:path w="1882775">
                  <a:moveTo>
                    <a:pt x="1506037" y="0"/>
                  </a:moveTo>
                  <a:lnTo>
                    <a:pt x="1581339" y="0"/>
                  </a:lnTo>
                </a:path>
                <a:path w="1882775">
                  <a:moveTo>
                    <a:pt x="1656641" y="0"/>
                  </a:moveTo>
                  <a:lnTo>
                    <a:pt x="1731943" y="0"/>
                  </a:lnTo>
                </a:path>
                <a:path w="1882775">
                  <a:moveTo>
                    <a:pt x="1807245" y="0"/>
                  </a:moveTo>
                  <a:lnTo>
                    <a:pt x="1882547" y="0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08454" y="4643733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4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98794" y="4681384"/>
              <a:ext cx="2786380" cy="226060"/>
            </a:xfrm>
            <a:custGeom>
              <a:avLst/>
              <a:gdLst/>
              <a:ahLst/>
              <a:cxnLst/>
              <a:rect l="l" t="t" r="r" b="b"/>
              <a:pathLst>
                <a:path w="2786379" h="226060">
                  <a:moveTo>
                    <a:pt x="2710868" y="0"/>
                  </a:moveTo>
                  <a:lnTo>
                    <a:pt x="2786170" y="0"/>
                  </a:lnTo>
                </a:path>
                <a:path w="2786379" h="226060">
                  <a:moveTo>
                    <a:pt x="0" y="75301"/>
                  </a:moveTo>
                  <a:lnTo>
                    <a:pt x="75301" y="75301"/>
                  </a:lnTo>
                </a:path>
                <a:path w="2786379" h="226060">
                  <a:moveTo>
                    <a:pt x="451811" y="75301"/>
                  </a:moveTo>
                  <a:lnTo>
                    <a:pt x="527113" y="75301"/>
                  </a:lnTo>
                </a:path>
                <a:path w="2786379" h="226060">
                  <a:moveTo>
                    <a:pt x="602415" y="75301"/>
                  </a:moveTo>
                  <a:lnTo>
                    <a:pt x="753018" y="75301"/>
                  </a:lnTo>
                </a:path>
                <a:path w="2786379" h="226060">
                  <a:moveTo>
                    <a:pt x="828320" y="75301"/>
                  </a:moveTo>
                  <a:lnTo>
                    <a:pt x="903622" y="75301"/>
                  </a:lnTo>
                </a:path>
                <a:path w="2786379" h="226060">
                  <a:moveTo>
                    <a:pt x="978924" y="75301"/>
                  </a:moveTo>
                  <a:lnTo>
                    <a:pt x="1129528" y="75301"/>
                  </a:lnTo>
                </a:path>
                <a:path w="2786379" h="226060">
                  <a:moveTo>
                    <a:pt x="1355434" y="75301"/>
                  </a:moveTo>
                  <a:lnTo>
                    <a:pt x="1430736" y="75301"/>
                  </a:lnTo>
                </a:path>
                <a:path w="2786379" h="226060">
                  <a:moveTo>
                    <a:pt x="1506037" y="75301"/>
                  </a:moveTo>
                  <a:lnTo>
                    <a:pt x="1581339" y="75301"/>
                  </a:lnTo>
                </a:path>
                <a:path w="2786379" h="226060">
                  <a:moveTo>
                    <a:pt x="1656641" y="75301"/>
                  </a:moveTo>
                  <a:lnTo>
                    <a:pt x="1731943" y="75301"/>
                  </a:lnTo>
                </a:path>
                <a:path w="2786379" h="226060">
                  <a:moveTo>
                    <a:pt x="1882547" y="75301"/>
                  </a:moveTo>
                  <a:lnTo>
                    <a:pt x="2108453" y="75301"/>
                  </a:lnTo>
                </a:path>
                <a:path w="2786379" h="226060">
                  <a:moveTo>
                    <a:pt x="2259056" y="75301"/>
                  </a:moveTo>
                  <a:lnTo>
                    <a:pt x="2334358" y="75301"/>
                  </a:lnTo>
                </a:path>
                <a:path w="2786379" h="226060">
                  <a:moveTo>
                    <a:pt x="2710868" y="75301"/>
                  </a:moveTo>
                  <a:lnTo>
                    <a:pt x="2786170" y="75301"/>
                  </a:lnTo>
                </a:path>
                <a:path w="2786379" h="226060">
                  <a:moveTo>
                    <a:pt x="0" y="150603"/>
                  </a:moveTo>
                  <a:lnTo>
                    <a:pt x="527113" y="150603"/>
                  </a:lnTo>
                </a:path>
                <a:path w="2786379" h="226060">
                  <a:moveTo>
                    <a:pt x="602415" y="150603"/>
                  </a:moveTo>
                  <a:lnTo>
                    <a:pt x="677717" y="150603"/>
                  </a:lnTo>
                </a:path>
                <a:path w="2786379" h="226060">
                  <a:moveTo>
                    <a:pt x="753018" y="150603"/>
                  </a:moveTo>
                  <a:lnTo>
                    <a:pt x="828320" y="150603"/>
                  </a:lnTo>
                </a:path>
                <a:path w="2786379" h="226060">
                  <a:moveTo>
                    <a:pt x="903622" y="150603"/>
                  </a:moveTo>
                  <a:lnTo>
                    <a:pt x="978924" y="150603"/>
                  </a:lnTo>
                </a:path>
                <a:path w="2786379" h="226060">
                  <a:moveTo>
                    <a:pt x="1054226" y="150603"/>
                  </a:moveTo>
                  <a:lnTo>
                    <a:pt x="1129528" y="150603"/>
                  </a:lnTo>
                </a:path>
                <a:path w="2786379" h="226060">
                  <a:moveTo>
                    <a:pt x="1204830" y="150603"/>
                  </a:moveTo>
                  <a:lnTo>
                    <a:pt x="1280132" y="150603"/>
                  </a:lnTo>
                </a:path>
                <a:path w="2786379" h="226060">
                  <a:moveTo>
                    <a:pt x="1355434" y="150603"/>
                  </a:moveTo>
                  <a:lnTo>
                    <a:pt x="1430736" y="150603"/>
                  </a:lnTo>
                </a:path>
                <a:path w="2786379" h="226060">
                  <a:moveTo>
                    <a:pt x="1506037" y="150603"/>
                  </a:moveTo>
                  <a:lnTo>
                    <a:pt x="1581339" y="150603"/>
                  </a:lnTo>
                </a:path>
                <a:path w="2786379" h="226060">
                  <a:moveTo>
                    <a:pt x="1656641" y="150603"/>
                  </a:moveTo>
                  <a:lnTo>
                    <a:pt x="1731943" y="150603"/>
                  </a:lnTo>
                </a:path>
                <a:path w="2786379" h="226060">
                  <a:moveTo>
                    <a:pt x="1807245" y="150603"/>
                  </a:moveTo>
                  <a:lnTo>
                    <a:pt x="1882547" y="150603"/>
                  </a:lnTo>
                </a:path>
                <a:path w="2786379" h="226060">
                  <a:moveTo>
                    <a:pt x="1957849" y="150603"/>
                  </a:moveTo>
                  <a:lnTo>
                    <a:pt x="2033151" y="150603"/>
                  </a:lnTo>
                </a:path>
                <a:path w="2786379" h="226060">
                  <a:moveTo>
                    <a:pt x="2108453" y="150603"/>
                  </a:moveTo>
                  <a:lnTo>
                    <a:pt x="2183754" y="150603"/>
                  </a:lnTo>
                </a:path>
                <a:path w="2786379" h="226060">
                  <a:moveTo>
                    <a:pt x="2259056" y="150603"/>
                  </a:moveTo>
                  <a:lnTo>
                    <a:pt x="2786170" y="150603"/>
                  </a:lnTo>
                </a:path>
                <a:path w="2786379" h="226060">
                  <a:moveTo>
                    <a:pt x="602415" y="225905"/>
                  </a:moveTo>
                  <a:lnTo>
                    <a:pt x="753018" y="225905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27115" y="4869639"/>
              <a:ext cx="151130" cy="75565"/>
            </a:xfrm>
            <a:custGeom>
              <a:avLst/>
              <a:gdLst/>
              <a:ahLst/>
              <a:cxnLst/>
              <a:rect l="l" t="t" r="r" b="b"/>
              <a:pathLst>
                <a:path w="151130" h="75564">
                  <a:moveTo>
                    <a:pt x="0" y="0"/>
                  </a:moveTo>
                  <a:lnTo>
                    <a:pt x="150603" y="0"/>
                  </a:lnTo>
                  <a:lnTo>
                    <a:pt x="150603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98794" y="4907290"/>
              <a:ext cx="2108835" cy="75565"/>
            </a:xfrm>
            <a:custGeom>
              <a:avLst/>
              <a:gdLst/>
              <a:ahLst/>
              <a:cxnLst/>
              <a:rect l="l" t="t" r="r" b="b"/>
              <a:pathLst>
                <a:path w="2108835" h="75564">
                  <a:moveTo>
                    <a:pt x="1054226" y="0"/>
                  </a:moveTo>
                  <a:lnTo>
                    <a:pt x="1204830" y="0"/>
                  </a:lnTo>
                </a:path>
                <a:path w="2108835" h="75564">
                  <a:moveTo>
                    <a:pt x="1355434" y="0"/>
                  </a:moveTo>
                  <a:lnTo>
                    <a:pt x="1581339" y="0"/>
                  </a:lnTo>
                </a:path>
                <a:path w="2108835" h="75564">
                  <a:moveTo>
                    <a:pt x="2033151" y="0"/>
                  </a:moveTo>
                  <a:lnTo>
                    <a:pt x="2108453" y="0"/>
                  </a:lnTo>
                </a:path>
                <a:path w="2108835" h="75564">
                  <a:moveTo>
                    <a:pt x="0" y="75301"/>
                  </a:moveTo>
                  <a:lnTo>
                    <a:pt x="75301" y="75301"/>
                  </a:lnTo>
                </a:path>
                <a:path w="2108835" h="75564">
                  <a:moveTo>
                    <a:pt x="150603" y="75301"/>
                  </a:moveTo>
                  <a:lnTo>
                    <a:pt x="527113" y="7530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27115" y="4944941"/>
              <a:ext cx="151130" cy="75565"/>
            </a:xfrm>
            <a:custGeom>
              <a:avLst/>
              <a:gdLst/>
              <a:ahLst/>
              <a:cxnLst/>
              <a:rect l="l" t="t" r="r" b="b"/>
              <a:pathLst>
                <a:path w="151130" h="75564">
                  <a:moveTo>
                    <a:pt x="0" y="0"/>
                  </a:moveTo>
                  <a:lnTo>
                    <a:pt x="150603" y="0"/>
                  </a:lnTo>
                  <a:lnTo>
                    <a:pt x="150603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98794" y="4982592"/>
              <a:ext cx="2786380" cy="452120"/>
            </a:xfrm>
            <a:custGeom>
              <a:avLst/>
              <a:gdLst/>
              <a:ahLst/>
              <a:cxnLst/>
              <a:rect l="l" t="t" r="r" b="b"/>
              <a:pathLst>
                <a:path w="2786379" h="452120">
                  <a:moveTo>
                    <a:pt x="1054226" y="0"/>
                  </a:moveTo>
                  <a:lnTo>
                    <a:pt x="1129528" y="0"/>
                  </a:lnTo>
                </a:path>
                <a:path w="2786379" h="452120">
                  <a:moveTo>
                    <a:pt x="1204830" y="0"/>
                  </a:moveTo>
                  <a:lnTo>
                    <a:pt x="1280132" y="0"/>
                  </a:lnTo>
                </a:path>
                <a:path w="2786379" h="452120">
                  <a:moveTo>
                    <a:pt x="1430736" y="0"/>
                  </a:moveTo>
                  <a:lnTo>
                    <a:pt x="1506037" y="0"/>
                  </a:lnTo>
                </a:path>
                <a:path w="2786379" h="452120">
                  <a:moveTo>
                    <a:pt x="1731943" y="0"/>
                  </a:moveTo>
                  <a:lnTo>
                    <a:pt x="1882547" y="0"/>
                  </a:lnTo>
                </a:path>
                <a:path w="2786379" h="452120">
                  <a:moveTo>
                    <a:pt x="2259056" y="0"/>
                  </a:moveTo>
                  <a:lnTo>
                    <a:pt x="2635566" y="0"/>
                  </a:lnTo>
                </a:path>
                <a:path w="2786379" h="452120">
                  <a:moveTo>
                    <a:pt x="0" y="75301"/>
                  </a:moveTo>
                  <a:lnTo>
                    <a:pt x="150603" y="75301"/>
                  </a:lnTo>
                </a:path>
                <a:path w="2786379" h="452120">
                  <a:moveTo>
                    <a:pt x="225905" y="75301"/>
                  </a:moveTo>
                  <a:lnTo>
                    <a:pt x="376509" y="75301"/>
                  </a:lnTo>
                </a:path>
                <a:path w="2786379" h="452120">
                  <a:moveTo>
                    <a:pt x="753018" y="75301"/>
                  </a:moveTo>
                  <a:lnTo>
                    <a:pt x="903622" y="75301"/>
                  </a:lnTo>
                </a:path>
                <a:path w="2786379" h="452120">
                  <a:moveTo>
                    <a:pt x="1129528" y="75301"/>
                  </a:moveTo>
                  <a:lnTo>
                    <a:pt x="1204830" y="75301"/>
                  </a:lnTo>
                </a:path>
                <a:path w="2786379" h="452120">
                  <a:moveTo>
                    <a:pt x="1355434" y="75301"/>
                  </a:moveTo>
                  <a:lnTo>
                    <a:pt x="1430736" y="75301"/>
                  </a:lnTo>
                </a:path>
                <a:path w="2786379" h="452120">
                  <a:moveTo>
                    <a:pt x="1506037" y="75301"/>
                  </a:moveTo>
                  <a:lnTo>
                    <a:pt x="1656641" y="75301"/>
                  </a:lnTo>
                </a:path>
                <a:path w="2786379" h="452120">
                  <a:moveTo>
                    <a:pt x="1807245" y="75301"/>
                  </a:moveTo>
                  <a:lnTo>
                    <a:pt x="1882547" y="75301"/>
                  </a:lnTo>
                </a:path>
                <a:path w="2786379" h="452120">
                  <a:moveTo>
                    <a:pt x="2033151" y="75301"/>
                  </a:moveTo>
                  <a:lnTo>
                    <a:pt x="2108453" y="75301"/>
                  </a:lnTo>
                </a:path>
                <a:path w="2786379" h="452120">
                  <a:moveTo>
                    <a:pt x="2183754" y="75301"/>
                  </a:moveTo>
                  <a:lnTo>
                    <a:pt x="2259056" y="75301"/>
                  </a:lnTo>
                </a:path>
                <a:path w="2786379" h="452120">
                  <a:moveTo>
                    <a:pt x="2635566" y="75301"/>
                  </a:moveTo>
                  <a:lnTo>
                    <a:pt x="2710868" y="75301"/>
                  </a:lnTo>
                </a:path>
                <a:path w="2786379" h="452120">
                  <a:moveTo>
                    <a:pt x="75301" y="150603"/>
                  </a:moveTo>
                  <a:lnTo>
                    <a:pt x="150603" y="150603"/>
                  </a:lnTo>
                </a:path>
                <a:path w="2786379" h="452120">
                  <a:moveTo>
                    <a:pt x="451811" y="150603"/>
                  </a:moveTo>
                  <a:lnTo>
                    <a:pt x="527113" y="150603"/>
                  </a:lnTo>
                </a:path>
                <a:path w="2786379" h="452120">
                  <a:moveTo>
                    <a:pt x="602415" y="150603"/>
                  </a:moveTo>
                  <a:lnTo>
                    <a:pt x="677717" y="150603"/>
                  </a:lnTo>
                </a:path>
                <a:path w="2786379" h="452120">
                  <a:moveTo>
                    <a:pt x="753018" y="150603"/>
                  </a:moveTo>
                  <a:lnTo>
                    <a:pt x="828320" y="150603"/>
                  </a:lnTo>
                </a:path>
                <a:path w="2786379" h="452120">
                  <a:moveTo>
                    <a:pt x="903622" y="150603"/>
                  </a:moveTo>
                  <a:lnTo>
                    <a:pt x="1054226" y="150603"/>
                  </a:lnTo>
                </a:path>
                <a:path w="2786379" h="452120">
                  <a:moveTo>
                    <a:pt x="1129528" y="150603"/>
                  </a:moveTo>
                  <a:lnTo>
                    <a:pt x="1280132" y="150603"/>
                  </a:lnTo>
                </a:path>
                <a:path w="2786379" h="452120">
                  <a:moveTo>
                    <a:pt x="1807245" y="150603"/>
                  </a:moveTo>
                  <a:lnTo>
                    <a:pt x="1957849" y="150603"/>
                  </a:lnTo>
                </a:path>
                <a:path w="2786379" h="452120">
                  <a:moveTo>
                    <a:pt x="2033151" y="150603"/>
                  </a:moveTo>
                  <a:lnTo>
                    <a:pt x="2183754" y="150603"/>
                  </a:lnTo>
                </a:path>
                <a:path w="2786379" h="452120">
                  <a:moveTo>
                    <a:pt x="2259056" y="150603"/>
                  </a:moveTo>
                  <a:lnTo>
                    <a:pt x="2334358" y="150603"/>
                  </a:lnTo>
                </a:path>
                <a:path w="2786379" h="452120">
                  <a:moveTo>
                    <a:pt x="2484962" y="150603"/>
                  </a:moveTo>
                  <a:lnTo>
                    <a:pt x="2560264" y="150603"/>
                  </a:lnTo>
                </a:path>
                <a:path w="2786379" h="452120">
                  <a:moveTo>
                    <a:pt x="2635566" y="150603"/>
                  </a:moveTo>
                  <a:lnTo>
                    <a:pt x="2786170" y="150603"/>
                  </a:lnTo>
                </a:path>
                <a:path w="2786379" h="452120">
                  <a:moveTo>
                    <a:pt x="75301" y="225905"/>
                  </a:moveTo>
                  <a:lnTo>
                    <a:pt x="301207" y="225905"/>
                  </a:lnTo>
                </a:path>
                <a:path w="2786379" h="452120">
                  <a:moveTo>
                    <a:pt x="527113" y="225905"/>
                  </a:moveTo>
                  <a:lnTo>
                    <a:pt x="753018" y="225905"/>
                  </a:lnTo>
                </a:path>
                <a:path w="2786379" h="452120">
                  <a:moveTo>
                    <a:pt x="828320" y="225905"/>
                  </a:moveTo>
                  <a:lnTo>
                    <a:pt x="978924" y="225905"/>
                  </a:lnTo>
                </a:path>
                <a:path w="2786379" h="452120">
                  <a:moveTo>
                    <a:pt x="1129528" y="225905"/>
                  </a:moveTo>
                  <a:lnTo>
                    <a:pt x="1204830" y="225905"/>
                  </a:lnTo>
                </a:path>
                <a:path w="2786379" h="452120">
                  <a:moveTo>
                    <a:pt x="1355434" y="225905"/>
                  </a:moveTo>
                  <a:lnTo>
                    <a:pt x="1430736" y="225905"/>
                  </a:lnTo>
                </a:path>
                <a:path w="2786379" h="452120">
                  <a:moveTo>
                    <a:pt x="1581339" y="225905"/>
                  </a:moveTo>
                  <a:lnTo>
                    <a:pt x="1656641" y="225905"/>
                  </a:lnTo>
                </a:path>
                <a:path w="2786379" h="452120">
                  <a:moveTo>
                    <a:pt x="1731943" y="225905"/>
                  </a:moveTo>
                  <a:lnTo>
                    <a:pt x="1807245" y="225905"/>
                  </a:lnTo>
                </a:path>
                <a:path w="2786379" h="452120">
                  <a:moveTo>
                    <a:pt x="2334358" y="225905"/>
                  </a:moveTo>
                  <a:lnTo>
                    <a:pt x="2409660" y="225905"/>
                  </a:lnTo>
                </a:path>
                <a:path w="2786379" h="452120">
                  <a:moveTo>
                    <a:pt x="2710868" y="225905"/>
                  </a:moveTo>
                  <a:lnTo>
                    <a:pt x="2786170" y="225905"/>
                  </a:lnTo>
                </a:path>
                <a:path w="2786379" h="452120">
                  <a:moveTo>
                    <a:pt x="0" y="301207"/>
                  </a:moveTo>
                  <a:lnTo>
                    <a:pt x="75301" y="301207"/>
                  </a:lnTo>
                </a:path>
                <a:path w="2786379" h="452120">
                  <a:moveTo>
                    <a:pt x="376509" y="301207"/>
                  </a:moveTo>
                  <a:lnTo>
                    <a:pt x="527113" y="301207"/>
                  </a:lnTo>
                </a:path>
                <a:path w="2786379" h="452120">
                  <a:moveTo>
                    <a:pt x="903622" y="301207"/>
                  </a:moveTo>
                  <a:lnTo>
                    <a:pt x="1054226" y="301207"/>
                  </a:lnTo>
                </a:path>
                <a:path w="2786379" h="452120">
                  <a:moveTo>
                    <a:pt x="1129528" y="301207"/>
                  </a:moveTo>
                  <a:lnTo>
                    <a:pt x="1204830" y="301207"/>
                  </a:lnTo>
                </a:path>
                <a:path w="2786379" h="452120">
                  <a:moveTo>
                    <a:pt x="1280132" y="301207"/>
                  </a:moveTo>
                  <a:lnTo>
                    <a:pt x="1355434" y="301207"/>
                  </a:lnTo>
                </a:path>
                <a:path w="2786379" h="452120">
                  <a:moveTo>
                    <a:pt x="1430736" y="301207"/>
                  </a:moveTo>
                  <a:lnTo>
                    <a:pt x="1506037" y="301207"/>
                  </a:lnTo>
                </a:path>
                <a:path w="2786379" h="452120">
                  <a:moveTo>
                    <a:pt x="1656641" y="301207"/>
                  </a:moveTo>
                  <a:lnTo>
                    <a:pt x="1731943" y="301207"/>
                  </a:lnTo>
                </a:path>
                <a:path w="2786379" h="452120">
                  <a:moveTo>
                    <a:pt x="1807245" y="301207"/>
                  </a:moveTo>
                  <a:lnTo>
                    <a:pt x="2108453" y="301207"/>
                  </a:lnTo>
                </a:path>
                <a:path w="2786379" h="452120">
                  <a:moveTo>
                    <a:pt x="2183754" y="301207"/>
                  </a:moveTo>
                  <a:lnTo>
                    <a:pt x="2484962" y="301207"/>
                  </a:lnTo>
                </a:path>
                <a:path w="2786379" h="452120">
                  <a:moveTo>
                    <a:pt x="2560264" y="301207"/>
                  </a:moveTo>
                  <a:lnTo>
                    <a:pt x="2786170" y="301207"/>
                  </a:lnTo>
                </a:path>
                <a:path w="2786379" h="452120">
                  <a:moveTo>
                    <a:pt x="0" y="376509"/>
                  </a:moveTo>
                  <a:lnTo>
                    <a:pt x="75301" y="376509"/>
                  </a:lnTo>
                </a:path>
                <a:path w="2786379" h="452120">
                  <a:moveTo>
                    <a:pt x="150603" y="376509"/>
                  </a:moveTo>
                  <a:lnTo>
                    <a:pt x="451811" y="376509"/>
                  </a:lnTo>
                </a:path>
                <a:path w="2786379" h="452120">
                  <a:moveTo>
                    <a:pt x="527113" y="376509"/>
                  </a:moveTo>
                  <a:lnTo>
                    <a:pt x="1129528" y="376509"/>
                  </a:lnTo>
                </a:path>
                <a:path w="2786379" h="452120">
                  <a:moveTo>
                    <a:pt x="1204830" y="376509"/>
                  </a:moveTo>
                  <a:lnTo>
                    <a:pt x="1280132" y="376509"/>
                  </a:lnTo>
                </a:path>
                <a:path w="2786379" h="452120">
                  <a:moveTo>
                    <a:pt x="1355434" y="376509"/>
                  </a:moveTo>
                  <a:lnTo>
                    <a:pt x="1581339" y="376509"/>
                  </a:lnTo>
                </a:path>
                <a:path w="2786379" h="452120">
                  <a:moveTo>
                    <a:pt x="1656641" y="376509"/>
                  </a:moveTo>
                  <a:lnTo>
                    <a:pt x="1807245" y="376509"/>
                  </a:lnTo>
                </a:path>
                <a:path w="2786379" h="452120">
                  <a:moveTo>
                    <a:pt x="2108453" y="376509"/>
                  </a:moveTo>
                  <a:lnTo>
                    <a:pt x="2183754" y="376509"/>
                  </a:lnTo>
                </a:path>
                <a:path w="2786379" h="452120">
                  <a:moveTo>
                    <a:pt x="2334358" y="376509"/>
                  </a:moveTo>
                  <a:lnTo>
                    <a:pt x="2409660" y="376509"/>
                  </a:lnTo>
                </a:path>
                <a:path w="2786379" h="452120">
                  <a:moveTo>
                    <a:pt x="150603" y="451811"/>
                  </a:moveTo>
                  <a:lnTo>
                    <a:pt x="301207" y="451811"/>
                  </a:lnTo>
                </a:path>
                <a:path w="2786379" h="452120">
                  <a:moveTo>
                    <a:pt x="451811" y="451811"/>
                  </a:moveTo>
                  <a:lnTo>
                    <a:pt x="527113" y="451811"/>
                  </a:lnTo>
                </a:path>
                <a:path w="2786379" h="452120">
                  <a:moveTo>
                    <a:pt x="828320" y="451811"/>
                  </a:moveTo>
                  <a:lnTo>
                    <a:pt x="1054226" y="451811"/>
                  </a:lnTo>
                </a:path>
                <a:path w="2786379" h="452120">
                  <a:moveTo>
                    <a:pt x="1129528" y="451811"/>
                  </a:moveTo>
                  <a:lnTo>
                    <a:pt x="1204830" y="451811"/>
                  </a:lnTo>
                </a:path>
                <a:path w="2786379" h="452120">
                  <a:moveTo>
                    <a:pt x="1506037" y="451811"/>
                  </a:moveTo>
                  <a:lnTo>
                    <a:pt x="1581339" y="451811"/>
                  </a:lnTo>
                </a:path>
                <a:path w="2786379" h="452120">
                  <a:moveTo>
                    <a:pt x="1882547" y="451811"/>
                  </a:moveTo>
                  <a:lnTo>
                    <a:pt x="2183754" y="451811"/>
                  </a:lnTo>
                </a:path>
                <a:path w="2786379" h="452120">
                  <a:moveTo>
                    <a:pt x="2259056" y="451811"/>
                  </a:moveTo>
                  <a:lnTo>
                    <a:pt x="2560264" y="45181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4360" y="5396752"/>
              <a:ext cx="151130" cy="75565"/>
            </a:xfrm>
            <a:custGeom>
              <a:avLst/>
              <a:gdLst/>
              <a:ahLst/>
              <a:cxnLst/>
              <a:rect l="l" t="t" r="r" b="b"/>
              <a:pathLst>
                <a:path w="151129" h="75564">
                  <a:moveTo>
                    <a:pt x="0" y="0"/>
                  </a:moveTo>
                  <a:lnTo>
                    <a:pt x="150603" y="0"/>
                  </a:lnTo>
                  <a:lnTo>
                    <a:pt x="150603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98794" y="5509705"/>
              <a:ext cx="2485390" cy="0"/>
            </a:xfrm>
            <a:custGeom>
              <a:avLst/>
              <a:gdLst/>
              <a:ahLst/>
              <a:cxnLst/>
              <a:rect l="l" t="t" r="r" b="b"/>
              <a:pathLst>
                <a:path w="2485390">
                  <a:moveTo>
                    <a:pt x="0" y="0"/>
                  </a:moveTo>
                  <a:lnTo>
                    <a:pt x="75301" y="0"/>
                  </a:lnTo>
                </a:path>
                <a:path w="2485390">
                  <a:moveTo>
                    <a:pt x="225905" y="0"/>
                  </a:moveTo>
                  <a:lnTo>
                    <a:pt x="376509" y="0"/>
                  </a:lnTo>
                </a:path>
                <a:path w="2485390">
                  <a:moveTo>
                    <a:pt x="527113" y="0"/>
                  </a:moveTo>
                  <a:lnTo>
                    <a:pt x="753018" y="0"/>
                  </a:lnTo>
                </a:path>
                <a:path w="2485390">
                  <a:moveTo>
                    <a:pt x="828320" y="0"/>
                  </a:moveTo>
                  <a:lnTo>
                    <a:pt x="978924" y="0"/>
                  </a:lnTo>
                </a:path>
                <a:path w="2485390">
                  <a:moveTo>
                    <a:pt x="1054226" y="0"/>
                  </a:moveTo>
                  <a:lnTo>
                    <a:pt x="1204830" y="0"/>
                  </a:lnTo>
                </a:path>
                <a:path w="2485390">
                  <a:moveTo>
                    <a:pt x="1280132" y="0"/>
                  </a:moveTo>
                  <a:lnTo>
                    <a:pt x="1355434" y="0"/>
                  </a:lnTo>
                </a:path>
                <a:path w="2485390">
                  <a:moveTo>
                    <a:pt x="1430736" y="0"/>
                  </a:moveTo>
                  <a:lnTo>
                    <a:pt x="1506037" y="0"/>
                  </a:lnTo>
                </a:path>
                <a:path w="2485390">
                  <a:moveTo>
                    <a:pt x="1656641" y="0"/>
                  </a:moveTo>
                  <a:lnTo>
                    <a:pt x="1807245" y="0"/>
                  </a:lnTo>
                </a:path>
                <a:path w="2485390">
                  <a:moveTo>
                    <a:pt x="2259056" y="0"/>
                  </a:moveTo>
                  <a:lnTo>
                    <a:pt x="2484962" y="0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4360" y="5472054"/>
              <a:ext cx="151130" cy="75565"/>
            </a:xfrm>
            <a:custGeom>
              <a:avLst/>
              <a:gdLst/>
              <a:ahLst/>
              <a:cxnLst/>
              <a:rect l="l" t="t" r="r" b="b"/>
              <a:pathLst>
                <a:path w="151129" h="75564">
                  <a:moveTo>
                    <a:pt x="0" y="0"/>
                  </a:moveTo>
                  <a:lnTo>
                    <a:pt x="150603" y="0"/>
                  </a:lnTo>
                  <a:lnTo>
                    <a:pt x="150603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98794" y="5585007"/>
              <a:ext cx="2786380" cy="452120"/>
            </a:xfrm>
            <a:custGeom>
              <a:avLst/>
              <a:gdLst/>
              <a:ahLst/>
              <a:cxnLst/>
              <a:rect l="l" t="t" r="r" b="b"/>
              <a:pathLst>
                <a:path w="2786379" h="452120">
                  <a:moveTo>
                    <a:pt x="0" y="0"/>
                  </a:moveTo>
                  <a:lnTo>
                    <a:pt x="225905" y="0"/>
                  </a:lnTo>
                </a:path>
                <a:path w="2786379" h="452120">
                  <a:moveTo>
                    <a:pt x="301207" y="0"/>
                  </a:moveTo>
                  <a:lnTo>
                    <a:pt x="376509" y="0"/>
                  </a:lnTo>
                </a:path>
                <a:path w="2786379" h="452120">
                  <a:moveTo>
                    <a:pt x="451811" y="0"/>
                  </a:moveTo>
                  <a:lnTo>
                    <a:pt x="753018" y="0"/>
                  </a:lnTo>
                </a:path>
                <a:path w="2786379" h="452120">
                  <a:moveTo>
                    <a:pt x="828320" y="0"/>
                  </a:moveTo>
                  <a:lnTo>
                    <a:pt x="903622" y="0"/>
                  </a:lnTo>
                </a:path>
                <a:path w="2786379" h="452120">
                  <a:moveTo>
                    <a:pt x="978924" y="0"/>
                  </a:moveTo>
                  <a:lnTo>
                    <a:pt x="1204830" y="0"/>
                  </a:lnTo>
                </a:path>
                <a:path w="2786379" h="452120">
                  <a:moveTo>
                    <a:pt x="1656641" y="0"/>
                  </a:moveTo>
                  <a:lnTo>
                    <a:pt x="1882547" y="0"/>
                  </a:lnTo>
                </a:path>
                <a:path w="2786379" h="452120">
                  <a:moveTo>
                    <a:pt x="2033151" y="0"/>
                  </a:moveTo>
                  <a:lnTo>
                    <a:pt x="2108453" y="0"/>
                  </a:lnTo>
                </a:path>
                <a:path w="2786379" h="452120">
                  <a:moveTo>
                    <a:pt x="2259056" y="0"/>
                  </a:moveTo>
                  <a:lnTo>
                    <a:pt x="2334358" y="0"/>
                  </a:lnTo>
                </a:path>
                <a:path w="2786379" h="452120">
                  <a:moveTo>
                    <a:pt x="2560264" y="0"/>
                  </a:moveTo>
                  <a:lnTo>
                    <a:pt x="2635566" y="0"/>
                  </a:lnTo>
                </a:path>
                <a:path w="2786379" h="452120">
                  <a:moveTo>
                    <a:pt x="2710868" y="0"/>
                  </a:moveTo>
                  <a:lnTo>
                    <a:pt x="2786170" y="0"/>
                  </a:lnTo>
                </a:path>
                <a:path w="2786379" h="452120">
                  <a:moveTo>
                    <a:pt x="0" y="75301"/>
                  </a:moveTo>
                  <a:lnTo>
                    <a:pt x="75301" y="75301"/>
                  </a:lnTo>
                </a:path>
                <a:path w="2786379" h="452120">
                  <a:moveTo>
                    <a:pt x="225905" y="75301"/>
                  </a:moveTo>
                  <a:lnTo>
                    <a:pt x="376509" y="75301"/>
                  </a:lnTo>
                </a:path>
                <a:path w="2786379" h="452120">
                  <a:moveTo>
                    <a:pt x="753018" y="75301"/>
                  </a:moveTo>
                  <a:lnTo>
                    <a:pt x="903622" y="75301"/>
                  </a:lnTo>
                </a:path>
                <a:path w="2786379" h="452120">
                  <a:moveTo>
                    <a:pt x="978924" y="75301"/>
                  </a:moveTo>
                  <a:lnTo>
                    <a:pt x="1054226" y="75301"/>
                  </a:lnTo>
                </a:path>
                <a:path w="2786379" h="452120">
                  <a:moveTo>
                    <a:pt x="1129528" y="75301"/>
                  </a:moveTo>
                  <a:lnTo>
                    <a:pt x="1280132" y="75301"/>
                  </a:lnTo>
                </a:path>
                <a:path w="2786379" h="452120">
                  <a:moveTo>
                    <a:pt x="1355434" y="75301"/>
                  </a:moveTo>
                  <a:lnTo>
                    <a:pt x="1656641" y="75301"/>
                  </a:lnTo>
                </a:path>
                <a:path w="2786379" h="452120">
                  <a:moveTo>
                    <a:pt x="1882547" y="75301"/>
                  </a:moveTo>
                  <a:lnTo>
                    <a:pt x="1957849" y="75301"/>
                  </a:lnTo>
                </a:path>
                <a:path w="2786379" h="452120">
                  <a:moveTo>
                    <a:pt x="2033151" y="75301"/>
                  </a:moveTo>
                  <a:lnTo>
                    <a:pt x="2108453" y="75301"/>
                  </a:lnTo>
                </a:path>
                <a:path w="2786379" h="452120">
                  <a:moveTo>
                    <a:pt x="2259056" y="75301"/>
                  </a:moveTo>
                  <a:lnTo>
                    <a:pt x="2409660" y="75301"/>
                  </a:lnTo>
                </a:path>
                <a:path w="2786379" h="452120">
                  <a:moveTo>
                    <a:pt x="2484962" y="75301"/>
                  </a:moveTo>
                  <a:lnTo>
                    <a:pt x="2560264" y="75301"/>
                  </a:lnTo>
                </a:path>
                <a:path w="2786379" h="452120">
                  <a:moveTo>
                    <a:pt x="2635566" y="75301"/>
                  </a:moveTo>
                  <a:lnTo>
                    <a:pt x="2710868" y="75301"/>
                  </a:lnTo>
                </a:path>
                <a:path w="2786379" h="452120">
                  <a:moveTo>
                    <a:pt x="75301" y="150603"/>
                  </a:moveTo>
                  <a:lnTo>
                    <a:pt x="225905" y="150603"/>
                  </a:lnTo>
                </a:path>
                <a:path w="2786379" h="452120">
                  <a:moveTo>
                    <a:pt x="376509" y="150603"/>
                  </a:moveTo>
                  <a:lnTo>
                    <a:pt x="527113" y="150603"/>
                  </a:lnTo>
                </a:path>
                <a:path w="2786379" h="452120">
                  <a:moveTo>
                    <a:pt x="602415" y="150603"/>
                  </a:moveTo>
                  <a:lnTo>
                    <a:pt x="677717" y="150603"/>
                  </a:lnTo>
                </a:path>
                <a:path w="2786379" h="452120">
                  <a:moveTo>
                    <a:pt x="1054226" y="150603"/>
                  </a:moveTo>
                  <a:lnTo>
                    <a:pt x="1129528" y="150603"/>
                  </a:lnTo>
                </a:path>
                <a:path w="2786379" h="452120">
                  <a:moveTo>
                    <a:pt x="1430736" y="150603"/>
                  </a:moveTo>
                  <a:lnTo>
                    <a:pt x="1581339" y="150603"/>
                  </a:lnTo>
                </a:path>
                <a:path w="2786379" h="452120">
                  <a:moveTo>
                    <a:pt x="1807245" y="150603"/>
                  </a:moveTo>
                  <a:lnTo>
                    <a:pt x="1882547" y="150603"/>
                  </a:lnTo>
                </a:path>
                <a:path w="2786379" h="452120">
                  <a:moveTo>
                    <a:pt x="1957849" y="150603"/>
                  </a:moveTo>
                  <a:lnTo>
                    <a:pt x="2033151" y="150603"/>
                  </a:lnTo>
                </a:path>
                <a:path w="2786379" h="452120">
                  <a:moveTo>
                    <a:pt x="2183754" y="150603"/>
                  </a:moveTo>
                  <a:lnTo>
                    <a:pt x="2259056" y="150603"/>
                  </a:lnTo>
                </a:path>
                <a:path w="2786379" h="452120">
                  <a:moveTo>
                    <a:pt x="2560264" y="150603"/>
                  </a:moveTo>
                  <a:lnTo>
                    <a:pt x="2786170" y="150603"/>
                  </a:lnTo>
                </a:path>
                <a:path w="2786379" h="452120">
                  <a:moveTo>
                    <a:pt x="0" y="225905"/>
                  </a:moveTo>
                  <a:lnTo>
                    <a:pt x="75301" y="225905"/>
                  </a:lnTo>
                </a:path>
                <a:path w="2786379" h="452120">
                  <a:moveTo>
                    <a:pt x="150603" y="225905"/>
                  </a:moveTo>
                  <a:lnTo>
                    <a:pt x="225905" y="225905"/>
                  </a:lnTo>
                </a:path>
                <a:path w="2786379" h="452120">
                  <a:moveTo>
                    <a:pt x="602415" y="225905"/>
                  </a:moveTo>
                  <a:lnTo>
                    <a:pt x="677717" y="225905"/>
                  </a:lnTo>
                </a:path>
                <a:path w="2786379" h="452120">
                  <a:moveTo>
                    <a:pt x="753018" y="225905"/>
                  </a:moveTo>
                  <a:lnTo>
                    <a:pt x="828320" y="225905"/>
                  </a:lnTo>
                </a:path>
                <a:path w="2786379" h="452120">
                  <a:moveTo>
                    <a:pt x="903622" y="225905"/>
                  </a:moveTo>
                  <a:lnTo>
                    <a:pt x="1129528" y="225905"/>
                  </a:lnTo>
                </a:path>
                <a:path w="2786379" h="452120">
                  <a:moveTo>
                    <a:pt x="1204830" y="225905"/>
                  </a:moveTo>
                  <a:lnTo>
                    <a:pt x="1280132" y="225905"/>
                  </a:lnTo>
                </a:path>
                <a:path w="2786379" h="452120">
                  <a:moveTo>
                    <a:pt x="1430736" y="225905"/>
                  </a:moveTo>
                  <a:lnTo>
                    <a:pt x="1506037" y="225905"/>
                  </a:lnTo>
                </a:path>
                <a:path w="2786379" h="452120">
                  <a:moveTo>
                    <a:pt x="1581339" y="225905"/>
                  </a:moveTo>
                  <a:lnTo>
                    <a:pt x="1656641" y="225905"/>
                  </a:lnTo>
                </a:path>
                <a:path w="2786379" h="452120">
                  <a:moveTo>
                    <a:pt x="1731943" y="225905"/>
                  </a:moveTo>
                  <a:lnTo>
                    <a:pt x="1807245" y="225905"/>
                  </a:lnTo>
                </a:path>
                <a:path w="2786379" h="452120">
                  <a:moveTo>
                    <a:pt x="2183754" y="225905"/>
                  </a:moveTo>
                  <a:lnTo>
                    <a:pt x="2259056" y="225905"/>
                  </a:lnTo>
                </a:path>
                <a:path w="2786379" h="452120">
                  <a:moveTo>
                    <a:pt x="2484962" y="225905"/>
                  </a:moveTo>
                  <a:lnTo>
                    <a:pt x="2560264" y="225905"/>
                  </a:lnTo>
                </a:path>
                <a:path w="2786379" h="452120">
                  <a:moveTo>
                    <a:pt x="2710868" y="225905"/>
                  </a:moveTo>
                  <a:lnTo>
                    <a:pt x="2786170" y="225905"/>
                  </a:lnTo>
                </a:path>
                <a:path w="2786379" h="452120">
                  <a:moveTo>
                    <a:pt x="150603" y="301207"/>
                  </a:moveTo>
                  <a:lnTo>
                    <a:pt x="376509" y="301207"/>
                  </a:lnTo>
                </a:path>
                <a:path w="2786379" h="452120">
                  <a:moveTo>
                    <a:pt x="451811" y="301207"/>
                  </a:moveTo>
                  <a:lnTo>
                    <a:pt x="753018" y="301207"/>
                  </a:lnTo>
                </a:path>
                <a:path w="2786379" h="452120">
                  <a:moveTo>
                    <a:pt x="828320" y="301207"/>
                  </a:moveTo>
                  <a:lnTo>
                    <a:pt x="1129528" y="301207"/>
                  </a:lnTo>
                </a:path>
                <a:path w="2786379" h="452120">
                  <a:moveTo>
                    <a:pt x="1204830" y="301207"/>
                  </a:moveTo>
                  <a:lnTo>
                    <a:pt x="1355434" y="301207"/>
                  </a:lnTo>
                </a:path>
                <a:path w="2786379" h="452120">
                  <a:moveTo>
                    <a:pt x="1430736" y="301207"/>
                  </a:moveTo>
                  <a:lnTo>
                    <a:pt x="1506037" y="301207"/>
                  </a:lnTo>
                </a:path>
                <a:path w="2786379" h="452120">
                  <a:moveTo>
                    <a:pt x="1807245" y="301207"/>
                  </a:moveTo>
                  <a:lnTo>
                    <a:pt x="2033151" y="301207"/>
                  </a:lnTo>
                </a:path>
                <a:path w="2786379" h="452120">
                  <a:moveTo>
                    <a:pt x="2183754" y="301207"/>
                  </a:moveTo>
                  <a:lnTo>
                    <a:pt x="2334358" y="301207"/>
                  </a:lnTo>
                </a:path>
                <a:path w="2786379" h="452120">
                  <a:moveTo>
                    <a:pt x="2409660" y="301207"/>
                  </a:moveTo>
                  <a:lnTo>
                    <a:pt x="2635566" y="301207"/>
                  </a:lnTo>
                </a:path>
                <a:path w="2786379" h="452120">
                  <a:moveTo>
                    <a:pt x="376509" y="376509"/>
                  </a:moveTo>
                  <a:lnTo>
                    <a:pt x="451811" y="376509"/>
                  </a:lnTo>
                </a:path>
                <a:path w="2786379" h="452120">
                  <a:moveTo>
                    <a:pt x="753018" y="376509"/>
                  </a:moveTo>
                  <a:lnTo>
                    <a:pt x="828320" y="376509"/>
                  </a:lnTo>
                </a:path>
                <a:path w="2786379" h="452120">
                  <a:moveTo>
                    <a:pt x="903622" y="376509"/>
                  </a:moveTo>
                  <a:lnTo>
                    <a:pt x="978924" y="376509"/>
                  </a:lnTo>
                </a:path>
                <a:path w="2786379" h="452120">
                  <a:moveTo>
                    <a:pt x="1054226" y="376509"/>
                  </a:moveTo>
                  <a:lnTo>
                    <a:pt x="1129528" y="376509"/>
                  </a:lnTo>
                </a:path>
                <a:path w="2786379" h="452120">
                  <a:moveTo>
                    <a:pt x="1204830" y="376509"/>
                  </a:moveTo>
                  <a:lnTo>
                    <a:pt x="1581339" y="376509"/>
                  </a:lnTo>
                </a:path>
                <a:path w="2786379" h="452120">
                  <a:moveTo>
                    <a:pt x="1731943" y="376509"/>
                  </a:moveTo>
                  <a:lnTo>
                    <a:pt x="1807245" y="376509"/>
                  </a:lnTo>
                </a:path>
                <a:path w="2786379" h="452120">
                  <a:moveTo>
                    <a:pt x="2108453" y="376509"/>
                  </a:moveTo>
                  <a:lnTo>
                    <a:pt x="2183754" y="376509"/>
                  </a:lnTo>
                </a:path>
                <a:path w="2786379" h="452120">
                  <a:moveTo>
                    <a:pt x="2484962" y="376509"/>
                  </a:moveTo>
                  <a:lnTo>
                    <a:pt x="2560264" y="376509"/>
                  </a:lnTo>
                </a:path>
                <a:path w="2786379" h="452120">
                  <a:moveTo>
                    <a:pt x="0" y="451811"/>
                  </a:moveTo>
                  <a:lnTo>
                    <a:pt x="301207" y="451811"/>
                  </a:lnTo>
                </a:path>
                <a:path w="2786379" h="452120">
                  <a:moveTo>
                    <a:pt x="376509" y="451811"/>
                  </a:moveTo>
                  <a:lnTo>
                    <a:pt x="677717" y="451811"/>
                  </a:lnTo>
                </a:path>
                <a:path w="2786379" h="452120">
                  <a:moveTo>
                    <a:pt x="753018" y="451811"/>
                  </a:moveTo>
                  <a:lnTo>
                    <a:pt x="978924" y="451811"/>
                  </a:lnTo>
                </a:path>
                <a:path w="2786379" h="452120">
                  <a:moveTo>
                    <a:pt x="1129528" y="451811"/>
                  </a:moveTo>
                  <a:lnTo>
                    <a:pt x="1355434" y="45181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304832" y="5999167"/>
              <a:ext cx="151130" cy="75565"/>
            </a:xfrm>
            <a:custGeom>
              <a:avLst/>
              <a:gdLst/>
              <a:ahLst/>
              <a:cxnLst/>
              <a:rect l="l" t="t" r="r" b="b"/>
              <a:pathLst>
                <a:path w="151129" h="75564">
                  <a:moveTo>
                    <a:pt x="0" y="0"/>
                  </a:moveTo>
                  <a:lnTo>
                    <a:pt x="150603" y="0"/>
                  </a:lnTo>
                  <a:lnTo>
                    <a:pt x="150603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8794" y="6036818"/>
              <a:ext cx="2786380" cy="75565"/>
            </a:xfrm>
            <a:custGeom>
              <a:avLst/>
              <a:gdLst/>
              <a:ahLst/>
              <a:cxnLst/>
              <a:rect l="l" t="t" r="r" b="b"/>
              <a:pathLst>
                <a:path w="2786379" h="75564">
                  <a:moveTo>
                    <a:pt x="1882547" y="0"/>
                  </a:moveTo>
                  <a:lnTo>
                    <a:pt x="2183754" y="0"/>
                  </a:lnTo>
                </a:path>
                <a:path w="2786379" h="75564">
                  <a:moveTo>
                    <a:pt x="2259056" y="0"/>
                  </a:moveTo>
                  <a:lnTo>
                    <a:pt x="2560264" y="0"/>
                  </a:lnTo>
                </a:path>
                <a:path w="2786379" h="75564">
                  <a:moveTo>
                    <a:pt x="2635566" y="0"/>
                  </a:moveTo>
                  <a:lnTo>
                    <a:pt x="2786170" y="0"/>
                  </a:lnTo>
                </a:path>
                <a:path w="2786379" h="75564">
                  <a:moveTo>
                    <a:pt x="0" y="75301"/>
                  </a:moveTo>
                  <a:lnTo>
                    <a:pt x="75301" y="75301"/>
                  </a:lnTo>
                </a:path>
                <a:path w="2786379" h="75564">
                  <a:moveTo>
                    <a:pt x="527113" y="75301"/>
                  </a:moveTo>
                  <a:lnTo>
                    <a:pt x="602415" y="75301"/>
                  </a:lnTo>
                </a:path>
                <a:path w="2786379" h="75564">
                  <a:moveTo>
                    <a:pt x="677717" y="75301"/>
                  </a:moveTo>
                  <a:lnTo>
                    <a:pt x="753018" y="75301"/>
                  </a:lnTo>
                </a:path>
                <a:path w="2786379" h="75564">
                  <a:moveTo>
                    <a:pt x="828320" y="75301"/>
                  </a:moveTo>
                  <a:lnTo>
                    <a:pt x="1054226" y="75301"/>
                  </a:lnTo>
                </a:path>
                <a:path w="2786379" h="75564">
                  <a:moveTo>
                    <a:pt x="1129528" y="75301"/>
                  </a:moveTo>
                  <a:lnTo>
                    <a:pt x="1280132" y="75301"/>
                  </a:lnTo>
                </a:path>
                <a:path w="2786379" h="75564">
                  <a:moveTo>
                    <a:pt x="1355434" y="75301"/>
                  </a:moveTo>
                  <a:lnTo>
                    <a:pt x="1430736" y="7530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04832" y="6074469"/>
              <a:ext cx="151130" cy="75565"/>
            </a:xfrm>
            <a:custGeom>
              <a:avLst/>
              <a:gdLst/>
              <a:ahLst/>
              <a:cxnLst/>
              <a:rect l="l" t="t" r="r" b="b"/>
              <a:pathLst>
                <a:path w="151129" h="75564">
                  <a:moveTo>
                    <a:pt x="0" y="0"/>
                  </a:moveTo>
                  <a:lnTo>
                    <a:pt x="150603" y="0"/>
                  </a:lnTo>
                  <a:lnTo>
                    <a:pt x="150603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98794" y="6112120"/>
              <a:ext cx="2786380" cy="678180"/>
            </a:xfrm>
            <a:custGeom>
              <a:avLst/>
              <a:gdLst/>
              <a:ahLst/>
              <a:cxnLst/>
              <a:rect l="l" t="t" r="r" b="b"/>
              <a:pathLst>
                <a:path w="2786379" h="678179">
                  <a:moveTo>
                    <a:pt x="1731943" y="0"/>
                  </a:moveTo>
                  <a:lnTo>
                    <a:pt x="1882547" y="0"/>
                  </a:lnTo>
                </a:path>
                <a:path w="2786379" h="678179">
                  <a:moveTo>
                    <a:pt x="2033151" y="0"/>
                  </a:moveTo>
                  <a:lnTo>
                    <a:pt x="2108453" y="0"/>
                  </a:lnTo>
                </a:path>
                <a:path w="2786379" h="678179">
                  <a:moveTo>
                    <a:pt x="2183754" y="0"/>
                  </a:moveTo>
                  <a:lnTo>
                    <a:pt x="2484962" y="0"/>
                  </a:lnTo>
                </a:path>
                <a:path w="2786379" h="678179">
                  <a:moveTo>
                    <a:pt x="2635566" y="0"/>
                  </a:moveTo>
                  <a:lnTo>
                    <a:pt x="2710868" y="0"/>
                  </a:lnTo>
                </a:path>
                <a:path w="2786379" h="678179">
                  <a:moveTo>
                    <a:pt x="0" y="75301"/>
                  </a:moveTo>
                  <a:lnTo>
                    <a:pt x="75301" y="75301"/>
                  </a:lnTo>
                </a:path>
                <a:path w="2786379" h="678179">
                  <a:moveTo>
                    <a:pt x="150603" y="75301"/>
                  </a:moveTo>
                  <a:lnTo>
                    <a:pt x="225905" y="75301"/>
                  </a:lnTo>
                </a:path>
                <a:path w="2786379" h="678179">
                  <a:moveTo>
                    <a:pt x="301207" y="75301"/>
                  </a:moveTo>
                  <a:lnTo>
                    <a:pt x="376509" y="75301"/>
                  </a:lnTo>
                </a:path>
                <a:path w="2786379" h="678179">
                  <a:moveTo>
                    <a:pt x="451811" y="75301"/>
                  </a:moveTo>
                  <a:lnTo>
                    <a:pt x="527113" y="75301"/>
                  </a:lnTo>
                </a:path>
                <a:path w="2786379" h="678179">
                  <a:moveTo>
                    <a:pt x="602415" y="75301"/>
                  </a:moveTo>
                  <a:lnTo>
                    <a:pt x="828320" y="75301"/>
                  </a:lnTo>
                </a:path>
                <a:path w="2786379" h="678179">
                  <a:moveTo>
                    <a:pt x="903622" y="75301"/>
                  </a:moveTo>
                  <a:lnTo>
                    <a:pt x="1054226" y="75301"/>
                  </a:lnTo>
                </a:path>
                <a:path w="2786379" h="678179">
                  <a:moveTo>
                    <a:pt x="1129528" y="75301"/>
                  </a:moveTo>
                  <a:lnTo>
                    <a:pt x="1204830" y="75301"/>
                  </a:lnTo>
                </a:path>
                <a:path w="2786379" h="678179">
                  <a:moveTo>
                    <a:pt x="1355434" y="75301"/>
                  </a:moveTo>
                  <a:lnTo>
                    <a:pt x="1506037" y="75301"/>
                  </a:lnTo>
                </a:path>
                <a:path w="2786379" h="678179">
                  <a:moveTo>
                    <a:pt x="1656641" y="75301"/>
                  </a:moveTo>
                  <a:lnTo>
                    <a:pt x="1731943" y="75301"/>
                  </a:lnTo>
                </a:path>
                <a:path w="2786379" h="678179">
                  <a:moveTo>
                    <a:pt x="1807245" y="75301"/>
                  </a:moveTo>
                  <a:lnTo>
                    <a:pt x="1882547" y="75301"/>
                  </a:lnTo>
                </a:path>
                <a:path w="2786379" h="678179">
                  <a:moveTo>
                    <a:pt x="2108453" y="75301"/>
                  </a:moveTo>
                  <a:lnTo>
                    <a:pt x="2334358" y="75301"/>
                  </a:lnTo>
                </a:path>
                <a:path w="2786379" h="678179">
                  <a:moveTo>
                    <a:pt x="2560264" y="75301"/>
                  </a:moveTo>
                  <a:lnTo>
                    <a:pt x="2710868" y="75301"/>
                  </a:lnTo>
                </a:path>
                <a:path w="2786379" h="678179">
                  <a:moveTo>
                    <a:pt x="0" y="150603"/>
                  </a:moveTo>
                  <a:lnTo>
                    <a:pt x="150603" y="150603"/>
                  </a:lnTo>
                </a:path>
                <a:path w="2786379" h="678179">
                  <a:moveTo>
                    <a:pt x="225905" y="150603"/>
                  </a:moveTo>
                  <a:lnTo>
                    <a:pt x="451811" y="150603"/>
                  </a:lnTo>
                </a:path>
                <a:path w="2786379" h="678179">
                  <a:moveTo>
                    <a:pt x="677717" y="150603"/>
                  </a:moveTo>
                  <a:lnTo>
                    <a:pt x="828320" y="150603"/>
                  </a:lnTo>
                </a:path>
                <a:path w="2786379" h="678179">
                  <a:moveTo>
                    <a:pt x="978924" y="150603"/>
                  </a:moveTo>
                  <a:lnTo>
                    <a:pt x="1204830" y="150603"/>
                  </a:lnTo>
                </a:path>
                <a:path w="2786379" h="678179">
                  <a:moveTo>
                    <a:pt x="1280132" y="150603"/>
                  </a:moveTo>
                  <a:lnTo>
                    <a:pt x="1506037" y="150603"/>
                  </a:lnTo>
                </a:path>
                <a:path w="2786379" h="678179">
                  <a:moveTo>
                    <a:pt x="1731943" y="150603"/>
                  </a:moveTo>
                  <a:lnTo>
                    <a:pt x="1807245" y="150603"/>
                  </a:lnTo>
                </a:path>
                <a:path w="2786379" h="678179">
                  <a:moveTo>
                    <a:pt x="2183754" y="150603"/>
                  </a:moveTo>
                  <a:lnTo>
                    <a:pt x="2259056" y="150603"/>
                  </a:lnTo>
                </a:path>
                <a:path w="2786379" h="678179">
                  <a:moveTo>
                    <a:pt x="2484962" y="150603"/>
                  </a:moveTo>
                  <a:lnTo>
                    <a:pt x="2560264" y="150603"/>
                  </a:lnTo>
                </a:path>
                <a:path w="2786379" h="678179">
                  <a:moveTo>
                    <a:pt x="0" y="225905"/>
                  </a:moveTo>
                  <a:lnTo>
                    <a:pt x="75301" y="225905"/>
                  </a:lnTo>
                </a:path>
                <a:path w="2786379" h="678179">
                  <a:moveTo>
                    <a:pt x="150603" y="225905"/>
                  </a:moveTo>
                  <a:lnTo>
                    <a:pt x="376509" y="225905"/>
                  </a:lnTo>
                </a:path>
                <a:path w="2786379" h="678179">
                  <a:moveTo>
                    <a:pt x="451811" y="225905"/>
                  </a:moveTo>
                  <a:lnTo>
                    <a:pt x="753018" y="225905"/>
                  </a:lnTo>
                </a:path>
                <a:path w="2786379" h="678179">
                  <a:moveTo>
                    <a:pt x="828320" y="225905"/>
                  </a:moveTo>
                  <a:lnTo>
                    <a:pt x="903622" y="225905"/>
                  </a:lnTo>
                </a:path>
                <a:path w="2786379" h="678179">
                  <a:moveTo>
                    <a:pt x="978924" y="225905"/>
                  </a:moveTo>
                  <a:lnTo>
                    <a:pt x="1054226" y="225905"/>
                  </a:lnTo>
                </a:path>
                <a:path w="2786379" h="678179">
                  <a:moveTo>
                    <a:pt x="1129528" y="225905"/>
                  </a:moveTo>
                  <a:lnTo>
                    <a:pt x="1204830" y="225905"/>
                  </a:lnTo>
                </a:path>
                <a:path w="2786379" h="678179">
                  <a:moveTo>
                    <a:pt x="1280132" y="225905"/>
                  </a:moveTo>
                  <a:lnTo>
                    <a:pt x="1355434" y="225905"/>
                  </a:lnTo>
                </a:path>
                <a:path w="2786379" h="678179">
                  <a:moveTo>
                    <a:pt x="1656641" y="225905"/>
                  </a:moveTo>
                  <a:lnTo>
                    <a:pt x="1807245" y="225905"/>
                  </a:lnTo>
                </a:path>
                <a:path w="2786379" h="678179">
                  <a:moveTo>
                    <a:pt x="1957849" y="225905"/>
                  </a:moveTo>
                  <a:lnTo>
                    <a:pt x="2033151" y="225905"/>
                  </a:lnTo>
                </a:path>
                <a:path w="2786379" h="678179">
                  <a:moveTo>
                    <a:pt x="2108453" y="225905"/>
                  </a:moveTo>
                  <a:lnTo>
                    <a:pt x="2259056" y="225905"/>
                  </a:lnTo>
                </a:path>
                <a:path w="2786379" h="678179">
                  <a:moveTo>
                    <a:pt x="2334358" y="225905"/>
                  </a:moveTo>
                  <a:lnTo>
                    <a:pt x="2409660" y="225905"/>
                  </a:lnTo>
                </a:path>
                <a:path w="2786379" h="678179">
                  <a:moveTo>
                    <a:pt x="2484962" y="225905"/>
                  </a:moveTo>
                  <a:lnTo>
                    <a:pt x="2560264" y="225905"/>
                  </a:lnTo>
                </a:path>
                <a:path w="2786379" h="678179">
                  <a:moveTo>
                    <a:pt x="2635566" y="225905"/>
                  </a:moveTo>
                  <a:lnTo>
                    <a:pt x="2786170" y="225905"/>
                  </a:lnTo>
                </a:path>
                <a:path w="2786379" h="678179">
                  <a:moveTo>
                    <a:pt x="0" y="301207"/>
                  </a:moveTo>
                  <a:lnTo>
                    <a:pt x="75301" y="301207"/>
                  </a:lnTo>
                </a:path>
                <a:path w="2786379" h="678179">
                  <a:moveTo>
                    <a:pt x="150603" y="301207"/>
                  </a:moveTo>
                  <a:lnTo>
                    <a:pt x="225905" y="301207"/>
                  </a:lnTo>
                </a:path>
                <a:path w="2786379" h="678179">
                  <a:moveTo>
                    <a:pt x="301207" y="301207"/>
                  </a:moveTo>
                  <a:lnTo>
                    <a:pt x="376509" y="301207"/>
                  </a:lnTo>
                </a:path>
                <a:path w="2786379" h="678179">
                  <a:moveTo>
                    <a:pt x="527113" y="301207"/>
                  </a:moveTo>
                  <a:lnTo>
                    <a:pt x="602415" y="301207"/>
                  </a:lnTo>
                </a:path>
                <a:path w="2786379" h="678179">
                  <a:moveTo>
                    <a:pt x="677717" y="301207"/>
                  </a:moveTo>
                  <a:lnTo>
                    <a:pt x="753018" y="301207"/>
                  </a:lnTo>
                </a:path>
                <a:path w="2786379" h="678179">
                  <a:moveTo>
                    <a:pt x="1129528" y="301207"/>
                  </a:moveTo>
                  <a:lnTo>
                    <a:pt x="1204830" y="301207"/>
                  </a:lnTo>
                </a:path>
                <a:path w="2786379" h="678179">
                  <a:moveTo>
                    <a:pt x="1355434" y="301207"/>
                  </a:moveTo>
                  <a:lnTo>
                    <a:pt x="1506037" y="301207"/>
                  </a:lnTo>
                </a:path>
                <a:path w="2786379" h="678179">
                  <a:moveTo>
                    <a:pt x="1581339" y="301207"/>
                  </a:moveTo>
                  <a:lnTo>
                    <a:pt x="1882547" y="301207"/>
                  </a:lnTo>
                </a:path>
                <a:path w="2786379" h="678179">
                  <a:moveTo>
                    <a:pt x="1957849" y="301207"/>
                  </a:moveTo>
                  <a:lnTo>
                    <a:pt x="2033151" y="301207"/>
                  </a:lnTo>
                </a:path>
                <a:path w="2786379" h="678179">
                  <a:moveTo>
                    <a:pt x="0" y="376509"/>
                  </a:moveTo>
                  <a:lnTo>
                    <a:pt x="75301" y="376509"/>
                  </a:lnTo>
                </a:path>
                <a:path w="2786379" h="678179">
                  <a:moveTo>
                    <a:pt x="150603" y="376509"/>
                  </a:moveTo>
                  <a:lnTo>
                    <a:pt x="225905" y="376509"/>
                  </a:lnTo>
                </a:path>
                <a:path w="2786379" h="678179">
                  <a:moveTo>
                    <a:pt x="451811" y="376509"/>
                  </a:moveTo>
                  <a:lnTo>
                    <a:pt x="828320" y="376509"/>
                  </a:lnTo>
                </a:path>
                <a:path w="2786379" h="678179">
                  <a:moveTo>
                    <a:pt x="1054226" y="376509"/>
                  </a:moveTo>
                  <a:lnTo>
                    <a:pt x="1355434" y="376509"/>
                  </a:lnTo>
                </a:path>
                <a:path w="2786379" h="678179">
                  <a:moveTo>
                    <a:pt x="1430736" y="376509"/>
                  </a:moveTo>
                  <a:lnTo>
                    <a:pt x="1506037" y="376509"/>
                  </a:lnTo>
                </a:path>
                <a:path w="2786379" h="678179">
                  <a:moveTo>
                    <a:pt x="1656641" y="376509"/>
                  </a:moveTo>
                  <a:lnTo>
                    <a:pt x="2710868" y="376509"/>
                  </a:lnTo>
                </a:path>
                <a:path w="2786379" h="678179">
                  <a:moveTo>
                    <a:pt x="602415" y="451811"/>
                  </a:moveTo>
                  <a:lnTo>
                    <a:pt x="753018" y="451811"/>
                  </a:lnTo>
                </a:path>
                <a:path w="2786379" h="678179">
                  <a:moveTo>
                    <a:pt x="828320" y="451811"/>
                  </a:moveTo>
                  <a:lnTo>
                    <a:pt x="1054226" y="451811"/>
                  </a:lnTo>
                </a:path>
                <a:path w="2786379" h="678179">
                  <a:moveTo>
                    <a:pt x="1204830" y="451811"/>
                  </a:moveTo>
                  <a:lnTo>
                    <a:pt x="1355434" y="451811"/>
                  </a:lnTo>
                </a:path>
                <a:path w="2786379" h="678179">
                  <a:moveTo>
                    <a:pt x="1430736" y="451811"/>
                  </a:moveTo>
                  <a:lnTo>
                    <a:pt x="1506037" y="451811"/>
                  </a:lnTo>
                </a:path>
                <a:path w="2786379" h="678179">
                  <a:moveTo>
                    <a:pt x="1656641" y="451811"/>
                  </a:moveTo>
                  <a:lnTo>
                    <a:pt x="1807245" y="451811"/>
                  </a:lnTo>
                </a:path>
                <a:path w="2786379" h="678179">
                  <a:moveTo>
                    <a:pt x="1957849" y="451811"/>
                  </a:moveTo>
                  <a:lnTo>
                    <a:pt x="2033151" y="451811"/>
                  </a:lnTo>
                </a:path>
                <a:path w="2786379" h="678179">
                  <a:moveTo>
                    <a:pt x="2108453" y="451811"/>
                  </a:moveTo>
                  <a:lnTo>
                    <a:pt x="2183754" y="451811"/>
                  </a:lnTo>
                </a:path>
                <a:path w="2786379" h="678179">
                  <a:moveTo>
                    <a:pt x="2409660" y="451811"/>
                  </a:moveTo>
                  <a:lnTo>
                    <a:pt x="2560264" y="451811"/>
                  </a:lnTo>
                </a:path>
                <a:path w="2786379" h="678179">
                  <a:moveTo>
                    <a:pt x="0" y="527113"/>
                  </a:moveTo>
                  <a:lnTo>
                    <a:pt x="527113" y="527113"/>
                  </a:lnTo>
                </a:path>
                <a:path w="2786379" h="678179">
                  <a:moveTo>
                    <a:pt x="828320" y="527113"/>
                  </a:moveTo>
                  <a:lnTo>
                    <a:pt x="903622" y="527113"/>
                  </a:lnTo>
                </a:path>
                <a:path w="2786379" h="678179">
                  <a:moveTo>
                    <a:pt x="978924" y="527113"/>
                  </a:moveTo>
                  <a:lnTo>
                    <a:pt x="1054226" y="527113"/>
                  </a:lnTo>
                </a:path>
                <a:path w="2786379" h="678179">
                  <a:moveTo>
                    <a:pt x="1129528" y="527113"/>
                  </a:moveTo>
                  <a:lnTo>
                    <a:pt x="1280132" y="527113"/>
                  </a:lnTo>
                </a:path>
                <a:path w="2786379" h="678179">
                  <a:moveTo>
                    <a:pt x="1581339" y="527113"/>
                  </a:moveTo>
                  <a:lnTo>
                    <a:pt x="1656641" y="527113"/>
                  </a:lnTo>
                </a:path>
                <a:path w="2786379" h="678179">
                  <a:moveTo>
                    <a:pt x="1807245" y="527113"/>
                  </a:moveTo>
                  <a:lnTo>
                    <a:pt x="2033151" y="527113"/>
                  </a:lnTo>
                </a:path>
                <a:path w="2786379" h="678179">
                  <a:moveTo>
                    <a:pt x="2108453" y="527113"/>
                  </a:moveTo>
                  <a:lnTo>
                    <a:pt x="2183754" y="527113"/>
                  </a:lnTo>
                </a:path>
                <a:path w="2786379" h="678179">
                  <a:moveTo>
                    <a:pt x="2259056" y="527113"/>
                  </a:moveTo>
                  <a:lnTo>
                    <a:pt x="2334358" y="527113"/>
                  </a:lnTo>
                </a:path>
                <a:path w="2786379" h="678179">
                  <a:moveTo>
                    <a:pt x="2409660" y="527113"/>
                  </a:moveTo>
                  <a:lnTo>
                    <a:pt x="2484962" y="527113"/>
                  </a:lnTo>
                </a:path>
                <a:path w="2786379" h="678179">
                  <a:moveTo>
                    <a:pt x="2560264" y="527113"/>
                  </a:moveTo>
                  <a:lnTo>
                    <a:pt x="2786170" y="527113"/>
                  </a:lnTo>
                </a:path>
                <a:path w="2786379" h="678179">
                  <a:moveTo>
                    <a:pt x="0" y="602415"/>
                  </a:moveTo>
                  <a:lnTo>
                    <a:pt x="75301" y="602415"/>
                  </a:lnTo>
                </a:path>
                <a:path w="2786379" h="678179">
                  <a:moveTo>
                    <a:pt x="451811" y="602415"/>
                  </a:moveTo>
                  <a:lnTo>
                    <a:pt x="527113" y="602415"/>
                  </a:lnTo>
                </a:path>
                <a:path w="2786379" h="678179">
                  <a:moveTo>
                    <a:pt x="602415" y="602415"/>
                  </a:moveTo>
                  <a:lnTo>
                    <a:pt x="978924" y="602415"/>
                  </a:lnTo>
                </a:path>
                <a:path w="2786379" h="678179">
                  <a:moveTo>
                    <a:pt x="1054226" y="602415"/>
                  </a:moveTo>
                  <a:lnTo>
                    <a:pt x="1129528" y="602415"/>
                  </a:lnTo>
                </a:path>
                <a:path w="2786379" h="678179">
                  <a:moveTo>
                    <a:pt x="1204830" y="602415"/>
                  </a:moveTo>
                  <a:lnTo>
                    <a:pt x="1430736" y="602415"/>
                  </a:lnTo>
                </a:path>
                <a:path w="2786379" h="678179">
                  <a:moveTo>
                    <a:pt x="1731943" y="602415"/>
                  </a:moveTo>
                  <a:lnTo>
                    <a:pt x="1807245" y="602415"/>
                  </a:lnTo>
                </a:path>
                <a:path w="2786379" h="678179">
                  <a:moveTo>
                    <a:pt x="2108453" y="602415"/>
                  </a:moveTo>
                  <a:lnTo>
                    <a:pt x="2183754" y="602415"/>
                  </a:lnTo>
                </a:path>
                <a:path w="2786379" h="678179">
                  <a:moveTo>
                    <a:pt x="2409660" y="602415"/>
                  </a:moveTo>
                  <a:lnTo>
                    <a:pt x="2560264" y="602415"/>
                  </a:lnTo>
                </a:path>
                <a:path w="2786379" h="678179">
                  <a:moveTo>
                    <a:pt x="2710868" y="602415"/>
                  </a:moveTo>
                  <a:lnTo>
                    <a:pt x="2786170" y="602415"/>
                  </a:lnTo>
                </a:path>
                <a:path w="2786379" h="678179">
                  <a:moveTo>
                    <a:pt x="0" y="677717"/>
                  </a:moveTo>
                  <a:lnTo>
                    <a:pt x="75301" y="677717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949398" y="6752186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5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98794" y="6789837"/>
              <a:ext cx="2711450" cy="75565"/>
            </a:xfrm>
            <a:custGeom>
              <a:avLst/>
              <a:gdLst/>
              <a:ahLst/>
              <a:cxnLst/>
              <a:rect l="l" t="t" r="r" b="b"/>
              <a:pathLst>
                <a:path w="2711450" h="75565">
                  <a:moveTo>
                    <a:pt x="451811" y="0"/>
                  </a:moveTo>
                  <a:lnTo>
                    <a:pt x="527113" y="0"/>
                  </a:lnTo>
                </a:path>
                <a:path w="2711450" h="75565">
                  <a:moveTo>
                    <a:pt x="602415" y="0"/>
                  </a:moveTo>
                  <a:lnTo>
                    <a:pt x="677717" y="0"/>
                  </a:lnTo>
                </a:path>
                <a:path w="2711450" h="75565">
                  <a:moveTo>
                    <a:pt x="753018" y="0"/>
                  </a:moveTo>
                  <a:lnTo>
                    <a:pt x="828320" y="0"/>
                  </a:lnTo>
                </a:path>
                <a:path w="2711450" h="75565">
                  <a:moveTo>
                    <a:pt x="903622" y="0"/>
                  </a:moveTo>
                  <a:lnTo>
                    <a:pt x="978924" y="0"/>
                  </a:lnTo>
                </a:path>
                <a:path w="2711450" h="75565">
                  <a:moveTo>
                    <a:pt x="1054226" y="0"/>
                  </a:moveTo>
                  <a:lnTo>
                    <a:pt x="1129528" y="0"/>
                  </a:lnTo>
                </a:path>
                <a:path w="2711450" h="75565">
                  <a:moveTo>
                    <a:pt x="1355434" y="0"/>
                  </a:moveTo>
                  <a:lnTo>
                    <a:pt x="1430736" y="0"/>
                  </a:lnTo>
                </a:path>
                <a:path w="2711450" h="75565">
                  <a:moveTo>
                    <a:pt x="1656641" y="0"/>
                  </a:moveTo>
                  <a:lnTo>
                    <a:pt x="1882547" y="0"/>
                  </a:lnTo>
                </a:path>
                <a:path w="2711450" h="75565">
                  <a:moveTo>
                    <a:pt x="1957849" y="0"/>
                  </a:moveTo>
                  <a:lnTo>
                    <a:pt x="2484962" y="0"/>
                  </a:lnTo>
                </a:path>
                <a:path w="2711450" h="75565">
                  <a:moveTo>
                    <a:pt x="2560264" y="0"/>
                  </a:moveTo>
                  <a:lnTo>
                    <a:pt x="2710868" y="0"/>
                  </a:lnTo>
                </a:path>
                <a:path w="2711450" h="75565">
                  <a:moveTo>
                    <a:pt x="0" y="75301"/>
                  </a:moveTo>
                  <a:lnTo>
                    <a:pt x="75301" y="7530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49398" y="6827488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5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98794" y="6865139"/>
              <a:ext cx="2485390" cy="75565"/>
            </a:xfrm>
            <a:custGeom>
              <a:avLst/>
              <a:gdLst/>
              <a:ahLst/>
              <a:cxnLst/>
              <a:rect l="l" t="t" r="r" b="b"/>
              <a:pathLst>
                <a:path w="2485390" h="75565">
                  <a:moveTo>
                    <a:pt x="451811" y="0"/>
                  </a:moveTo>
                  <a:lnTo>
                    <a:pt x="527113" y="0"/>
                  </a:lnTo>
                </a:path>
                <a:path w="2485390" h="75565">
                  <a:moveTo>
                    <a:pt x="602415" y="0"/>
                  </a:moveTo>
                  <a:lnTo>
                    <a:pt x="978924" y="0"/>
                  </a:lnTo>
                </a:path>
                <a:path w="2485390" h="75565">
                  <a:moveTo>
                    <a:pt x="1129528" y="0"/>
                  </a:moveTo>
                  <a:lnTo>
                    <a:pt x="1280132" y="0"/>
                  </a:lnTo>
                </a:path>
                <a:path w="2485390" h="75565">
                  <a:moveTo>
                    <a:pt x="1355434" y="0"/>
                  </a:moveTo>
                  <a:lnTo>
                    <a:pt x="1506037" y="0"/>
                  </a:lnTo>
                </a:path>
                <a:path w="2485390" h="75565">
                  <a:moveTo>
                    <a:pt x="1581339" y="0"/>
                  </a:moveTo>
                  <a:lnTo>
                    <a:pt x="1656641" y="0"/>
                  </a:lnTo>
                </a:path>
                <a:path w="2485390" h="75565">
                  <a:moveTo>
                    <a:pt x="1731943" y="0"/>
                  </a:moveTo>
                  <a:lnTo>
                    <a:pt x="1807245" y="0"/>
                  </a:lnTo>
                </a:path>
                <a:path w="2485390" h="75565">
                  <a:moveTo>
                    <a:pt x="2033151" y="0"/>
                  </a:moveTo>
                  <a:lnTo>
                    <a:pt x="2334358" y="0"/>
                  </a:lnTo>
                </a:path>
                <a:path w="2485390" h="75565">
                  <a:moveTo>
                    <a:pt x="2409660" y="0"/>
                  </a:moveTo>
                  <a:lnTo>
                    <a:pt x="2484962" y="0"/>
                  </a:lnTo>
                </a:path>
                <a:path w="2485390" h="75565">
                  <a:moveTo>
                    <a:pt x="0" y="75301"/>
                  </a:moveTo>
                  <a:lnTo>
                    <a:pt x="75301" y="75301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49398" y="6902790"/>
              <a:ext cx="226060" cy="75565"/>
            </a:xfrm>
            <a:custGeom>
              <a:avLst/>
              <a:gdLst/>
              <a:ahLst/>
              <a:cxnLst/>
              <a:rect l="l" t="t" r="r" b="b"/>
              <a:pathLst>
                <a:path w="226060" h="75565">
                  <a:moveTo>
                    <a:pt x="0" y="0"/>
                  </a:moveTo>
                  <a:lnTo>
                    <a:pt x="225905" y="0"/>
                  </a:lnTo>
                  <a:lnTo>
                    <a:pt x="225905" y="75301"/>
                  </a:lnTo>
                  <a:lnTo>
                    <a:pt x="0" y="7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98794" y="6940441"/>
              <a:ext cx="2786380" cy="151130"/>
            </a:xfrm>
            <a:custGeom>
              <a:avLst/>
              <a:gdLst/>
              <a:ahLst/>
              <a:cxnLst/>
              <a:rect l="l" t="t" r="r" b="b"/>
              <a:pathLst>
                <a:path w="2786379" h="151129">
                  <a:moveTo>
                    <a:pt x="451811" y="0"/>
                  </a:moveTo>
                  <a:lnTo>
                    <a:pt x="527113" y="0"/>
                  </a:lnTo>
                </a:path>
                <a:path w="2786379" h="151129">
                  <a:moveTo>
                    <a:pt x="602415" y="0"/>
                  </a:moveTo>
                  <a:lnTo>
                    <a:pt x="753018" y="0"/>
                  </a:lnTo>
                </a:path>
                <a:path w="2786379" h="151129">
                  <a:moveTo>
                    <a:pt x="828320" y="0"/>
                  </a:moveTo>
                  <a:lnTo>
                    <a:pt x="903622" y="0"/>
                  </a:lnTo>
                </a:path>
                <a:path w="2786379" h="151129">
                  <a:moveTo>
                    <a:pt x="978924" y="0"/>
                  </a:moveTo>
                  <a:lnTo>
                    <a:pt x="1129528" y="0"/>
                  </a:lnTo>
                </a:path>
                <a:path w="2786379" h="151129">
                  <a:moveTo>
                    <a:pt x="1656641" y="0"/>
                  </a:moveTo>
                  <a:lnTo>
                    <a:pt x="1731943" y="0"/>
                  </a:lnTo>
                </a:path>
                <a:path w="2786379" h="151129">
                  <a:moveTo>
                    <a:pt x="1807245" y="0"/>
                  </a:moveTo>
                  <a:lnTo>
                    <a:pt x="1957849" y="0"/>
                  </a:lnTo>
                </a:path>
                <a:path w="2786379" h="151129">
                  <a:moveTo>
                    <a:pt x="2108453" y="0"/>
                  </a:moveTo>
                  <a:lnTo>
                    <a:pt x="2183754" y="0"/>
                  </a:lnTo>
                </a:path>
                <a:path w="2786379" h="151129">
                  <a:moveTo>
                    <a:pt x="2560264" y="0"/>
                  </a:moveTo>
                  <a:lnTo>
                    <a:pt x="2635566" y="0"/>
                  </a:lnTo>
                </a:path>
                <a:path w="2786379" h="151129">
                  <a:moveTo>
                    <a:pt x="2710868" y="0"/>
                  </a:moveTo>
                  <a:lnTo>
                    <a:pt x="2786170" y="0"/>
                  </a:lnTo>
                </a:path>
                <a:path w="2786379" h="151129">
                  <a:moveTo>
                    <a:pt x="0" y="75301"/>
                  </a:moveTo>
                  <a:lnTo>
                    <a:pt x="75301" y="75301"/>
                  </a:lnTo>
                </a:path>
                <a:path w="2786379" h="151129">
                  <a:moveTo>
                    <a:pt x="451811" y="75301"/>
                  </a:moveTo>
                  <a:lnTo>
                    <a:pt x="527113" y="75301"/>
                  </a:lnTo>
                </a:path>
                <a:path w="2786379" h="151129">
                  <a:moveTo>
                    <a:pt x="828320" y="75301"/>
                  </a:moveTo>
                  <a:lnTo>
                    <a:pt x="978924" y="75301"/>
                  </a:lnTo>
                </a:path>
                <a:path w="2786379" h="151129">
                  <a:moveTo>
                    <a:pt x="1054226" y="75301"/>
                  </a:moveTo>
                  <a:lnTo>
                    <a:pt x="1280132" y="75301"/>
                  </a:lnTo>
                </a:path>
                <a:path w="2786379" h="151129">
                  <a:moveTo>
                    <a:pt x="1355434" y="75301"/>
                  </a:moveTo>
                  <a:lnTo>
                    <a:pt x="1430736" y="75301"/>
                  </a:lnTo>
                </a:path>
                <a:path w="2786379" h="151129">
                  <a:moveTo>
                    <a:pt x="1581339" y="75301"/>
                  </a:moveTo>
                  <a:lnTo>
                    <a:pt x="1807245" y="75301"/>
                  </a:lnTo>
                </a:path>
                <a:path w="2786379" h="151129">
                  <a:moveTo>
                    <a:pt x="1957849" y="75301"/>
                  </a:moveTo>
                  <a:lnTo>
                    <a:pt x="2108453" y="75301"/>
                  </a:lnTo>
                </a:path>
                <a:path w="2786379" h="151129">
                  <a:moveTo>
                    <a:pt x="2409660" y="75301"/>
                  </a:moveTo>
                  <a:lnTo>
                    <a:pt x="2635566" y="75301"/>
                  </a:lnTo>
                </a:path>
                <a:path w="2786379" h="151129">
                  <a:moveTo>
                    <a:pt x="2710868" y="75301"/>
                  </a:moveTo>
                  <a:lnTo>
                    <a:pt x="2786170" y="75301"/>
                  </a:lnTo>
                </a:path>
                <a:path w="2786379" h="151129">
                  <a:moveTo>
                    <a:pt x="0" y="150603"/>
                  </a:moveTo>
                  <a:lnTo>
                    <a:pt x="527113" y="150603"/>
                  </a:lnTo>
                </a:path>
                <a:path w="2786379" h="151129">
                  <a:moveTo>
                    <a:pt x="602415" y="150603"/>
                  </a:moveTo>
                  <a:lnTo>
                    <a:pt x="1129528" y="150603"/>
                  </a:lnTo>
                </a:path>
                <a:path w="2786379" h="151129">
                  <a:moveTo>
                    <a:pt x="1280132" y="150603"/>
                  </a:moveTo>
                  <a:lnTo>
                    <a:pt x="1581339" y="150603"/>
                  </a:lnTo>
                </a:path>
                <a:path w="2786379" h="151129">
                  <a:moveTo>
                    <a:pt x="1656641" y="150603"/>
                  </a:moveTo>
                  <a:lnTo>
                    <a:pt x="1731943" y="150603"/>
                  </a:lnTo>
                </a:path>
                <a:path w="2786379" h="151129">
                  <a:moveTo>
                    <a:pt x="1807245" y="150603"/>
                  </a:moveTo>
                  <a:lnTo>
                    <a:pt x="1957849" y="150603"/>
                  </a:lnTo>
                </a:path>
                <a:path w="2786379" h="151129">
                  <a:moveTo>
                    <a:pt x="2033151" y="150603"/>
                  </a:moveTo>
                  <a:lnTo>
                    <a:pt x="2183754" y="150603"/>
                  </a:lnTo>
                </a:path>
                <a:path w="2786379" h="151129">
                  <a:moveTo>
                    <a:pt x="2409660" y="150603"/>
                  </a:moveTo>
                  <a:lnTo>
                    <a:pt x="2484962" y="150603"/>
                  </a:lnTo>
                </a:path>
                <a:path w="2786379" h="151129">
                  <a:moveTo>
                    <a:pt x="2635566" y="150603"/>
                  </a:moveTo>
                  <a:lnTo>
                    <a:pt x="2786170" y="150603"/>
                  </a:lnTo>
                </a:path>
              </a:pathLst>
            </a:custGeom>
            <a:ln w="75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4445365" y="1444045"/>
            <a:ext cx="3292687" cy="3958167"/>
            <a:chOff x="6668047" y="2166068"/>
            <a:chExt cx="4939030" cy="5937250"/>
          </a:xfrm>
        </p:grpSpPr>
        <p:sp>
          <p:nvSpPr>
            <p:cNvPr id="40" name="object 40"/>
            <p:cNvSpPr/>
            <p:nvPr/>
          </p:nvSpPr>
          <p:spPr>
            <a:xfrm>
              <a:off x="6936238" y="2410638"/>
              <a:ext cx="4671060" cy="5692775"/>
            </a:xfrm>
            <a:custGeom>
              <a:avLst/>
              <a:gdLst/>
              <a:ahLst/>
              <a:cxnLst/>
              <a:rect l="l" t="t" r="r" b="b"/>
              <a:pathLst>
                <a:path w="4671059" h="5692775">
                  <a:moveTo>
                    <a:pt x="4575239" y="5692258"/>
                  </a:moveTo>
                  <a:lnTo>
                    <a:pt x="95331" y="5692258"/>
                  </a:lnTo>
                  <a:lnTo>
                    <a:pt x="58494" y="5673208"/>
                  </a:lnTo>
                  <a:lnTo>
                    <a:pt x="27566" y="5642279"/>
                  </a:lnTo>
                  <a:lnTo>
                    <a:pt x="7283" y="5603059"/>
                  </a:lnTo>
                  <a:lnTo>
                    <a:pt x="0" y="5557899"/>
                  </a:lnTo>
                  <a:lnTo>
                    <a:pt x="0" y="142875"/>
                  </a:lnTo>
                  <a:lnTo>
                    <a:pt x="7283" y="97715"/>
                  </a:lnTo>
                  <a:lnTo>
                    <a:pt x="27566" y="58494"/>
                  </a:lnTo>
                  <a:lnTo>
                    <a:pt x="58494" y="27566"/>
                  </a:lnTo>
                  <a:lnTo>
                    <a:pt x="97715" y="7283"/>
                  </a:lnTo>
                  <a:lnTo>
                    <a:pt x="142875" y="0"/>
                  </a:lnTo>
                  <a:lnTo>
                    <a:pt x="4527695" y="0"/>
                  </a:lnTo>
                  <a:lnTo>
                    <a:pt x="4572855" y="7283"/>
                  </a:lnTo>
                  <a:lnTo>
                    <a:pt x="4612076" y="27566"/>
                  </a:lnTo>
                  <a:lnTo>
                    <a:pt x="4643004" y="58494"/>
                  </a:lnTo>
                  <a:lnTo>
                    <a:pt x="4663287" y="97715"/>
                  </a:lnTo>
                  <a:lnTo>
                    <a:pt x="4670571" y="142875"/>
                  </a:lnTo>
                  <a:lnTo>
                    <a:pt x="4670571" y="5557899"/>
                  </a:lnTo>
                  <a:lnTo>
                    <a:pt x="4663287" y="5603059"/>
                  </a:lnTo>
                  <a:lnTo>
                    <a:pt x="4643004" y="5642279"/>
                  </a:lnTo>
                  <a:lnTo>
                    <a:pt x="4612076" y="5673208"/>
                  </a:lnTo>
                  <a:lnTo>
                    <a:pt x="4575239" y="5692258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677562" y="2175586"/>
              <a:ext cx="4671060" cy="5692775"/>
            </a:xfrm>
            <a:custGeom>
              <a:avLst/>
              <a:gdLst/>
              <a:ahLst/>
              <a:cxnLst/>
              <a:rect l="l" t="t" r="r" b="b"/>
              <a:pathLst>
                <a:path w="4671059" h="5692775">
                  <a:moveTo>
                    <a:pt x="4575239" y="5692258"/>
                  </a:moveTo>
                  <a:lnTo>
                    <a:pt x="95332" y="5692258"/>
                  </a:lnTo>
                  <a:lnTo>
                    <a:pt x="58494" y="5673208"/>
                  </a:lnTo>
                  <a:lnTo>
                    <a:pt x="27566" y="5642280"/>
                  </a:lnTo>
                  <a:lnTo>
                    <a:pt x="7283" y="5603059"/>
                  </a:lnTo>
                  <a:lnTo>
                    <a:pt x="0" y="5557899"/>
                  </a:lnTo>
                  <a:lnTo>
                    <a:pt x="0" y="142875"/>
                  </a:lnTo>
                  <a:lnTo>
                    <a:pt x="7283" y="97715"/>
                  </a:lnTo>
                  <a:lnTo>
                    <a:pt x="27566" y="58494"/>
                  </a:lnTo>
                  <a:lnTo>
                    <a:pt x="58494" y="27566"/>
                  </a:lnTo>
                  <a:lnTo>
                    <a:pt x="97715" y="7283"/>
                  </a:lnTo>
                  <a:lnTo>
                    <a:pt x="142875" y="0"/>
                  </a:lnTo>
                  <a:lnTo>
                    <a:pt x="4527696" y="0"/>
                  </a:lnTo>
                  <a:lnTo>
                    <a:pt x="4572855" y="7283"/>
                  </a:lnTo>
                  <a:lnTo>
                    <a:pt x="4612076" y="27566"/>
                  </a:lnTo>
                  <a:lnTo>
                    <a:pt x="4643004" y="58494"/>
                  </a:lnTo>
                  <a:lnTo>
                    <a:pt x="4663287" y="97715"/>
                  </a:lnTo>
                  <a:lnTo>
                    <a:pt x="4670571" y="142875"/>
                  </a:lnTo>
                  <a:lnTo>
                    <a:pt x="4670571" y="5557899"/>
                  </a:lnTo>
                  <a:lnTo>
                    <a:pt x="4663287" y="5603059"/>
                  </a:lnTo>
                  <a:lnTo>
                    <a:pt x="4643004" y="5642280"/>
                  </a:lnTo>
                  <a:lnTo>
                    <a:pt x="4612076" y="5673208"/>
                  </a:lnTo>
                  <a:lnTo>
                    <a:pt x="4575239" y="5692258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677565" y="2175587"/>
              <a:ext cx="4667250" cy="5697220"/>
            </a:xfrm>
            <a:custGeom>
              <a:avLst/>
              <a:gdLst/>
              <a:ahLst/>
              <a:cxnLst/>
              <a:rect l="l" t="t" r="r" b="b"/>
              <a:pathLst>
                <a:path w="4667250" h="5697220">
                  <a:moveTo>
                    <a:pt x="142773" y="0"/>
                  </a:moveTo>
                  <a:lnTo>
                    <a:pt x="4524472" y="0"/>
                  </a:lnTo>
                  <a:lnTo>
                    <a:pt x="4569599" y="7278"/>
                  </a:lnTo>
                  <a:lnTo>
                    <a:pt x="4608792" y="27547"/>
                  </a:lnTo>
                  <a:lnTo>
                    <a:pt x="4639698" y="58453"/>
                  </a:lnTo>
                  <a:lnTo>
                    <a:pt x="4659966" y="97645"/>
                  </a:lnTo>
                  <a:lnTo>
                    <a:pt x="4667245" y="142773"/>
                  </a:lnTo>
                  <a:lnTo>
                    <a:pt x="4667245" y="5553942"/>
                  </a:lnTo>
                  <a:lnTo>
                    <a:pt x="4659966" y="5599069"/>
                  </a:lnTo>
                  <a:lnTo>
                    <a:pt x="4639698" y="5638262"/>
                  </a:lnTo>
                  <a:lnTo>
                    <a:pt x="4608792" y="5669168"/>
                  </a:lnTo>
                  <a:lnTo>
                    <a:pt x="4569599" y="5689437"/>
                  </a:lnTo>
                  <a:lnTo>
                    <a:pt x="4524472" y="5696715"/>
                  </a:lnTo>
                  <a:lnTo>
                    <a:pt x="142773" y="5696715"/>
                  </a:lnTo>
                  <a:lnTo>
                    <a:pt x="97645" y="5689437"/>
                  </a:lnTo>
                  <a:lnTo>
                    <a:pt x="58453" y="5669168"/>
                  </a:lnTo>
                  <a:lnTo>
                    <a:pt x="27547" y="5638262"/>
                  </a:lnTo>
                  <a:lnTo>
                    <a:pt x="7278" y="5599070"/>
                  </a:lnTo>
                  <a:lnTo>
                    <a:pt x="0" y="5553942"/>
                  </a:lnTo>
                  <a:lnTo>
                    <a:pt x="0" y="142773"/>
                  </a:lnTo>
                  <a:lnTo>
                    <a:pt x="7278" y="97645"/>
                  </a:lnTo>
                  <a:lnTo>
                    <a:pt x="27546" y="58453"/>
                  </a:lnTo>
                  <a:lnTo>
                    <a:pt x="58453" y="27547"/>
                  </a:lnTo>
                  <a:lnTo>
                    <a:pt x="97645" y="7278"/>
                  </a:lnTo>
                  <a:lnTo>
                    <a:pt x="142773" y="0"/>
                  </a:lnTo>
                </a:path>
              </a:pathLst>
            </a:custGeom>
            <a:ln w="1903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469159" y="4191922"/>
              <a:ext cx="3088005" cy="3088005"/>
            </a:xfrm>
            <a:custGeom>
              <a:avLst/>
              <a:gdLst/>
              <a:ahLst/>
              <a:cxnLst/>
              <a:rect l="l" t="t" r="r" b="b"/>
              <a:pathLst>
                <a:path w="3088004" h="3088004">
                  <a:moveTo>
                    <a:pt x="3087377" y="3087377"/>
                  </a:moveTo>
                  <a:lnTo>
                    <a:pt x="0" y="3087377"/>
                  </a:lnTo>
                  <a:lnTo>
                    <a:pt x="0" y="0"/>
                  </a:lnTo>
                  <a:lnTo>
                    <a:pt x="3087377" y="0"/>
                  </a:lnTo>
                  <a:lnTo>
                    <a:pt x="3087377" y="3087377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585664" y="4337553"/>
              <a:ext cx="2854960" cy="58419"/>
            </a:xfrm>
            <a:custGeom>
              <a:avLst/>
              <a:gdLst/>
              <a:ahLst/>
              <a:cxnLst/>
              <a:rect l="l" t="t" r="r" b="b"/>
              <a:pathLst>
                <a:path w="2854959" h="58420">
                  <a:moveTo>
                    <a:pt x="0" y="0"/>
                  </a:moveTo>
                  <a:lnTo>
                    <a:pt x="407766" y="0"/>
                  </a:lnTo>
                </a:path>
                <a:path w="2854959" h="58420">
                  <a:moveTo>
                    <a:pt x="466019" y="0"/>
                  </a:moveTo>
                  <a:lnTo>
                    <a:pt x="524271" y="0"/>
                  </a:lnTo>
                </a:path>
                <a:path w="2854959" h="58420">
                  <a:moveTo>
                    <a:pt x="582524" y="0"/>
                  </a:moveTo>
                  <a:lnTo>
                    <a:pt x="699028" y="0"/>
                  </a:lnTo>
                </a:path>
                <a:path w="2854959" h="58420">
                  <a:moveTo>
                    <a:pt x="1106795" y="0"/>
                  </a:moveTo>
                  <a:lnTo>
                    <a:pt x="1398057" y="0"/>
                  </a:lnTo>
                </a:path>
                <a:path w="2854959" h="58420">
                  <a:moveTo>
                    <a:pt x="1514562" y="0"/>
                  </a:moveTo>
                  <a:lnTo>
                    <a:pt x="1689319" y="0"/>
                  </a:lnTo>
                </a:path>
                <a:path w="2854959" h="58420">
                  <a:moveTo>
                    <a:pt x="1747572" y="0"/>
                  </a:moveTo>
                  <a:lnTo>
                    <a:pt x="1864077" y="0"/>
                  </a:lnTo>
                </a:path>
                <a:path w="2854959" h="58420">
                  <a:moveTo>
                    <a:pt x="1922329" y="0"/>
                  </a:moveTo>
                  <a:lnTo>
                    <a:pt x="2038834" y="0"/>
                  </a:lnTo>
                </a:path>
                <a:path w="2854959" h="58420">
                  <a:moveTo>
                    <a:pt x="2097086" y="0"/>
                  </a:moveTo>
                  <a:lnTo>
                    <a:pt x="2155339" y="0"/>
                  </a:lnTo>
                </a:path>
                <a:path w="2854959" h="58420">
                  <a:moveTo>
                    <a:pt x="2330096" y="0"/>
                  </a:moveTo>
                  <a:lnTo>
                    <a:pt x="2388348" y="0"/>
                  </a:lnTo>
                </a:path>
                <a:path w="2854959" h="58420">
                  <a:moveTo>
                    <a:pt x="2446601" y="0"/>
                  </a:moveTo>
                  <a:lnTo>
                    <a:pt x="2854368" y="0"/>
                  </a:lnTo>
                </a:path>
                <a:path w="2854959" h="58420">
                  <a:moveTo>
                    <a:pt x="0" y="58252"/>
                  </a:moveTo>
                  <a:lnTo>
                    <a:pt x="58252" y="58252"/>
                  </a:lnTo>
                </a:path>
                <a:path w="2854959" h="58420">
                  <a:moveTo>
                    <a:pt x="349514" y="58252"/>
                  </a:moveTo>
                  <a:lnTo>
                    <a:pt x="407766" y="58252"/>
                  </a:lnTo>
                </a:path>
                <a:path w="2854959" h="58420">
                  <a:moveTo>
                    <a:pt x="466019" y="58252"/>
                  </a:moveTo>
                  <a:lnTo>
                    <a:pt x="524271" y="58252"/>
                  </a:lnTo>
                </a:path>
                <a:path w="2854959" h="58420">
                  <a:moveTo>
                    <a:pt x="582524" y="58252"/>
                  </a:moveTo>
                  <a:lnTo>
                    <a:pt x="640776" y="58252"/>
                  </a:lnTo>
                </a:path>
                <a:path w="2854959" h="58420">
                  <a:moveTo>
                    <a:pt x="699028" y="58252"/>
                  </a:moveTo>
                  <a:lnTo>
                    <a:pt x="757281" y="58252"/>
                  </a:lnTo>
                </a:path>
                <a:path w="2854959" h="58420">
                  <a:moveTo>
                    <a:pt x="873786" y="58252"/>
                  </a:moveTo>
                  <a:lnTo>
                    <a:pt x="932038" y="58252"/>
                  </a:lnTo>
                </a:path>
                <a:path w="2854959" h="58420">
                  <a:moveTo>
                    <a:pt x="990290" y="58252"/>
                  </a:moveTo>
                  <a:lnTo>
                    <a:pt x="1106795" y="58252"/>
                  </a:lnTo>
                </a:path>
                <a:path w="2854959" h="58420">
                  <a:moveTo>
                    <a:pt x="1165048" y="58252"/>
                  </a:moveTo>
                  <a:lnTo>
                    <a:pt x="1223300" y="58252"/>
                  </a:lnTo>
                </a:path>
                <a:path w="2854959" h="58420">
                  <a:moveTo>
                    <a:pt x="1281553" y="58252"/>
                  </a:moveTo>
                  <a:lnTo>
                    <a:pt x="1339805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983722" y="4366679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158479" y="4395805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0" y="0"/>
                  </a:moveTo>
                  <a:lnTo>
                    <a:pt x="58252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391488" y="4366679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585664" y="4395805"/>
              <a:ext cx="2854960" cy="58419"/>
            </a:xfrm>
            <a:custGeom>
              <a:avLst/>
              <a:gdLst/>
              <a:ahLst/>
              <a:cxnLst/>
              <a:rect l="l" t="t" r="r" b="b"/>
              <a:pathLst>
                <a:path w="2854959" h="58420">
                  <a:moveTo>
                    <a:pt x="1980581" y="0"/>
                  </a:moveTo>
                  <a:lnTo>
                    <a:pt x="2155339" y="0"/>
                  </a:lnTo>
                </a:path>
                <a:path w="2854959" h="58420">
                  <a:moveTo>
                    <a:pt x="2213591" y="0"/>
                  </a:moveTo>
                  <a:lnTo>
                    <a:pt x="2388348" y="0"/>
                  </a:lnTo>
                </a:path>
                <a:path w="2854959" h="58420">
                  <a:moveTo>
                    <a:pt x="2446601" y="0"/>
                  </a:moveTo>
                  <a:lnTo>
                    <a:pt x="2504853" y="0"/>
                  </a:lnTo>
                </a:path>
                <a:path w="2854959" h="58420">
                  <a:moveTo>
                    <a:pt x="2796115" y="0"/>
                  </a:moveTo>
                  <a:lnTo>
                    <a:pt x="2854368" y="0"/>
                  </a:lnTo>
                </a:path>
                <a:path w="2854959" h="58420">
                  <a:moveTo>
                    <a:pt x="0" y="58252"/>
                  </a:moveTo>
                  <a:lnTo>
                    <a:pt x="58252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702169" y="4424931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935178" y="4454058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58252" y="0"/>
                  </a:lnTo>
                </a:path>
                <a:path w="990600">
                  <a:moveTo>
                    <a:pt x="116504" y="0"/>
                  </a:moveTo>
                  <a:lnTo>
                    <a:pt x="174757" y="0"/>
                  </a:lnTo>
                </a:path>
                <a:path w="990600">
                  <a:moveTo>
                    <a:pt x="349514" y="0"/>
                  </a:moveTo>
                  <a:lnTo>
                    <a:pt x="407766" y="0"/>
                  </a:lnTo>
                </a:path>
                <a:path w="990600">
                  <a:moveTo>
                    <a:pt x="524271" y="0"/>
                  </a:moveTo>
                  <a:lnTo>
                    <a:pt x="815533" y="0"/>
                  </a:lnTo>
                </a:path>
                <a:path w="990600">
                  <a:moveTo>
                    <a:pt x="932038" y="0"/>
                  </a:moveTo>
                  <a:lnTo>
                    <a:pt x="990290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983722" y="4424931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74984" y="4454058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0" y="0"/>
                  </a:moveTo>
                  <a:lnTo>
                    <a:pt x="58252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391488" y="4424931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624498" y="4454058"/>
              <a:ext cx="466090" cy="0"/>
            </a:xfrm>
            <a:custGeom>
              <a:avLst/>
              <a:gdLst/>
              <a:ahLst/>
              <a:cxnLst/>
              <a:rect l="l" t="t" r="r" b="b"/>
              <a:pathLst>
                <a:path w="466090">
                  <a:moveTo>
                    <a:pt x="0" y="0"/>
                  </a:moveTo>
                  <a:lnTo>
                    <a:pt x="58252" y="0"/>
                  </a:lnTo>
                </a:path>
                <a:path w="466090">
                  <a:moveTo>
                    <a:pt x="116504" y="0"/>
                  </a:moveTo>
                  <a:lnTo>
                    <a:pt x="174757" y="0"/>
                  </a:lnTo>
                </a:path>
                <a:path w="466090">
                  <a:moveTo>
                    <a:pt x="233009" y="0"/>
                  </a:moveTo>
                  <a:lnTo>
                    <a:pt x="349514" y="0"/>
                  </a:lnTo>
                </a:path>
                <a:path w="466090">
                  <a:moveTo>
                    <a:pt x="407766" y="0"/>
                  </a:moveTo>
                  <a:lnTo>
                    <a:pt x="466019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148770" y="4424931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585664" y="4454058"/>
              <a:ext cx="2854960" cy="58419"/>
            </a:xfrm>
            <a:custGeom>
              <a:avLst/>
              <a:gdLst/>
              <a:ahLst/>
              <a:cxnLst/>
              <a:rect l="l" t="t" r="r" b="b"/>
              <a:pathLst>
                <a:path w="2854959" h="58420">
                  <a:moveTo>
                    <a:pt x="2796115" y="0"/>
                  </a:moveTo>
                  <a:lnTo>
                    <a:pt x="2854368" y="0"/>
                  </a:lnTo>
                </a:path>
                <a:path w="2854959" h="58420">
                  <a:moveTo>
                    <a:pt x="0" y="58252"/>
                  </a:moveTo>
                  <a:lnTo>
                    <a:pt x="58252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702169" y="4483184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935178" y="4512310"/>
              <a:ext cx="2155825" cy="0"/>
            </a:xfrm>
            <a:custGeom>
              <a:avLst/>
              <a:gdLst/>
              <a:ahLst/>
              <a:cxnLst/>
              <a:rect l="l" t="t" r="r" b="b"/>
              <a:pathLst>
                <a:path w="2155825">
                  <a:moveTo>
                    <a:pt x="0" y="0"/>
                  </a:moveTo>
                  <a:lnTo>
                    <a:pt x="58252" y="0"/>
                  </a:lnTo>
                </a:path>
                <a:path w="2155825">
                  <a:moveTo>
                    <a:pt x="174757" y="0"/>
                  </a:moveTo>
                  <a:lnTo>
                    <a:pt x="291262" y="0"/>
                  </a:lnTo>
                </a:path>
                <a:path w="2155825">
                  <a:moveTo>
                    <a:pt x="349514" y="0"/>
                  </a:moveTo>
                  <a:lnTo>
                    <a:pt x="524271" y="0"/>
                  </a:lnTo>
                </a:path>
                <a:path w="2155825">
                  <a:moveTo>
                    <a:pt x="640776" y="0"/>
                  </a:moveTo>
                  <a:lnTo>
                    <a:pt x="1048543" y="0"/>
                  </a:lnTo>
                </a:path>
                <a:path w="2155825">
                  <a:moveTo>
                    <a:pt x="1165048" y="0"/>
                  </a:moveTo>
                  <a:lnTo>
                    <a:pt x="1572815" y="0"/>
                  </a:lnTo>
                </a:path>
                <a:path w="2155825">
                  <a:moveTo>
                    <a:pt x="1689319" y="0"/>
                  </a:moveTo>
                  <a:lnTo>
                    <a:pt x="1864077" y="0"/>
                  </a:lnTo>
                </a:path>
                <a:path w="2155825">
                  <a:moveTo>
                    <a:pt x="1922329" y="0"/>
                  </a:moveTo>
                  <a:lnTo>
                    <a:pt x="1980581" y="0"/>
                  </a:lnTo>
                </a:path>
                <a:path w="2155825">
                  <a:moveTo>
                    <a:pt x="2097086" y="0"/>
                  </a:moveTo>
                  <a:lnTo>
                    <a:pt x="2155339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148770" y="4483184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585664" y="4512310"/>
              <a:ext cx="2854960" cy="58419"/>
            </a:xfrm>
            <a:custGeom>
              <a:avLst/>
              <a:gdLst/>
              <a:ahLst/>
              <a:cxnLst/>
              <a:rect l="l" t="t" r="r" b="b"/>
              <a:pathLst>
                <a:path w="2854959" h="58420">
                  <a:moveTo>
                    <a:pt x="2796115" y="0"/>
                  </a:moveTo>
                  <a:lnTo>
                    <a:pt x="2854368" y="0"/>
                  </a:lnTo>
                </a:path>
                <a:path w="2854959" h="58420">
                  <a:moveTo>
                    <a:pt x="0" y="58252"/>
                  </a:moveTo>
                  <a:lnTo>
                    <a:pt x="58252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702169" y="4541436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935178" y="4570562"/>
              <a:ext cx="2155825" cy="0"/>
            </a:xfrm>
            <a:custGeom>
              <a:avLst/>
              <a:gdLst/>
              <a:ahLst/>
              <a:cxnLst/>
              <a:rect l="l" t="t" r="r" b="b"/>
              <a:pathLst>
                <a:path w="2155825">
                  <a:moveTo>
                    <a:pt x="0" y="0"/>
                  </a:moveTo>
                  <a:lnTo>
                    <a:pt x="58252" y="0"/>
                  </a:lnTo>
                </a:path>
                <a:path w="2155825">
                  <a:moveTo>
                    <a:pt x="116504" y="0"/>
                  </a:moveTo>
                  <a:lnTo>
                    <a:pt x="291262" y="0"/>
                  </a:lnTo>
                </a:path>
                <a:path w="2155825">
                  <a:moveTo>
                    <a:pt x="407766" y="0"/>
                  </a:moveTo>
                  <a:lnTo>
                    <a:pt x="466019" y="0"/>
                  </a:lnTo>
                </a:path>
                <a:path w="2155825">
                  <a:moveTo>
                    <a:pt x="524271" y="0"/>
                  </a:moveTo>
                  <a:lnTo>
                    <a:pt x="582524" y="0"/>
                  </a:lnTo>
                </a:path>
                <a:path w="2155825">
                  <a:moveTo>
                    <a:pt x="640776" y="0"/>
                  </a:moveTo>
                  <a:lnTo>
                    <a:pt x="699028" y="0"/>
                  </a:lnTo>
                </a:path>
                <a:path w="2155825">
                  <a:moveTo>
                    <a:pt x="815533" y="0"/>
                  </a:moveTo>
                  <a:lnTo>
                    <a:pt x="1223300" y="0"/>
                  </a:lnTo>
                </a:path>
                <a:path w="2155825">
                  <a:moveTo>
                    <a:pt x="1398057" y="0"/>
                  </a:moveTo>
                  <a:lnTo>
                    <a:pt x="1456310" y="0"/>
                  </a:lnTo>
                </a:path>
                <a:path w="2155825">
                  <a:moveTo>
                    <a:pt x="1689319" y="0"/>
                  </a:moveTo>
                  <a:lnTo>
                    <a:pt x="1747572" y="0"/>
                  </a:lnTo>
                </a:path>
                <a:path w="2155825">
                  <a:moveTo>
                    <a:pt x="1805824" y="0"/>
                  </a:moveTo>
                  <a:lnTo>
                    <a:pt x="1864077" y="0"/>
                  </a:lnTo>
                </a:path>
                <a:path w="2155825">
                  <a:moveTo>
                    <a:pt x="2097086" y="0"/>
                  </a:moveTo>
                  <a:lnTo>
                    <a:pt x="2155339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148770" y="4541436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585664" y="4570562"/>
              <a:ext cx="2854960" cy="116839"/>
            </a:xfrm>
            <a:custGeom>
              <a:avLst/>
              <a:gdLst/>
              <a:ahLst/>
              <a:cxnLst/>
              <a:rect l="l" t="t" r="r" b="b"/>
              <a:pathLst>
                <a:path w="2854959" h="116839">
                  <a:moveTo>
                    <a:pt x="2796115" y="0"/>
                  </a:moveTo>
                  <a:lnTo>
                    <a:pt x="2854368" y="0"/>
                  </a:lnTo>
                </a:path>
                <a:path w="2854959" h="116839">
                  <a:moveTo>
                    <a:pt x="0" y="58252"/>
                  </a:moveTo>
                  <a:lnTo>
                    <a:pt x="58252" y="58252"/>
                  </a:lnTo>
                </a:path>
                <a:path w="2854959" h="116839">
                  <a:moveTo>
                    <a:pt x="349514" y="58252"/>
                  </a:moveTo>
                  <a:lnTo>
                    <a:pt x="407766" y="58252"/>
                  </a:lnTo>
                </a:path>
                <a:path w="2854959" h="116839">
                  <a:moveTo>
                    <a:pt x="699028" y="58252"/>
                  </a:moveTo>
                  <a:lnTo>
                    <a:pt x="873786" y="58252"/>
                  </a:lnTo>
                </a:path>
                <a:path w="2854959" h="116839">
                  <a:moveTo>
                    <a:pt x="932038" y="58252"/>
                  </a:moveTo>
                  <a:lnTo>
                    <a:pt x="990290" y="58252"/>
                  </a:lnTo>
                </a:path>
                <a:path w="2854959" h="116839">
                  <a:moveTo>
                    <a:pt x="1106795" y="58252"/>
                  </a:moveTo>
                  <a:lnTo>
                    <a:pt x="1165048" y="58252"/>
                  </a:lnTo>
                </a:path>
                <a:path w="2854959" h="116839">
                  <a:moveTo>
                    <a:pt x="1223300" y="58252"/>
                  </a:moveTo>
                  <a:lnTo>
                    <a:pt x="1339805" y="58252"/>
                  </a:lnTo>
                </a:path>
                <a:path w="2854959" h="116839">
                  <a:moveTo>
                    <a:pt x="1514562" y="58252"/>
                  </a:moveTo>
                  <a:lnTo>
                    <a:pt x="1572815" y="58252"/>
                  </a:lnTo>
                </a:path>
                <a:path w="2854959" h="116839">
                  <a:moveTo>
                    <a:pt x="1805824" y="58252"/>
                  </a:moveTo>
                  <a:lnTo>
                    <a:pt x="1922329" y="58252"/>
                  </a:lnTo>
                </a:path>
                <a:path w="2854959" h="116839">
                  <a:moveTo>
                    <a:pt x="2038834" y="58252"/>
                  </a:moveTo>
                  <a:lnTo>
                    <a:pt x="2271843" y="58252"/>
                  </a:lnTo>
                </a:path>
                <a:path w="2854959" h="116839">
                  <a:moveTo>
                    <a:pt x="2446601" y="58252"/>
                  </a:moveTo>
                  <a:lnTo>
                    <a:pt x="2504853" y="58252"/>
                  </a:lnTo>
                </a:path>
                <a:path w="2854959" h="116839">
                  <a:moveTo>
                    <a:pt x="2796115" y="58252"/>
                  </a:moveTo>
                  <a:lnTo>
                    <a:pt x="2854368" y="58252"/>
                  </a:lnTo>
                </a:path>
                <a:path w="2854959" h="116839">
                  <a:moveTo>
                    <a:pt x="0" y="116504"/>
                  </a:moveTo>
                  <a:lnTo>
                    <a:pt x="407766" y="116504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051683" y="4687067"/>
              <a:ext cx="1922780" cy="0"/>
            </a:xfrm>
            <a:custGeom>
              <a:avLst/>
              <a:gdLst/>
              <a:ahLst/>
              <a:cxnLst/>
              <a:rect l="l" t="t" r="r" b="b"/>
              <a:pathLst>
                <a:path w="1922779">
                  <a:moveTo>
                    <a:pt x="0" y="0"/>
                  </a:moveTo>
                  <a:lnTo>
                    <a:pt x="1922329" y="0"/>
                  </a:lnTo>
                </a:path>
              </a:pathLst>
            </a:custGeom>
            <a:ln w="58252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585664" y="4687067"/>
              <a:ext cx="2854960" cy="990600"/>
            </a:xfrm>
            <a:custGeom>
              <a:avLst/>
              <a:gdLst/>
              <a:ahLst/>
              <a:cxnLst/>
              <a:rect l="l" t="t" r="r" b="b"/>
              <a:pathLst>
                <a:path w="2854959" h="990600">
                  <a:moveTo>
                    <a:pt x="2446601" y="0"/>
                  </a:moveTo>
                  <a:lnTo>
                    <a:pt x="2854368" y="0"/>
                  </a:lnTo>
                </a:path>
                <a:path w="2854959" h="990600">
                  <a:moveTo>
                    <a:pt x="524271" y="58252"/>
                  </a:moveTo>
                  <a:lnTo>
                    <a:pt x="699028" y="58252"/>
                  </a:lnTo>
                </a:path>
                <a:path w="2854959" h="990600">
                  <a:moveTo>
                    <a:pt x="757281" y="58252"/>
                  </a:moveTo>
                  <a:lnTo>
                    <a:pt x="815533" y="58252"/>
                  </a:lnTo>
                </a:path>
                <a:path w="2854959" h="990600">
                  <a:moveTo>
                    <a:pt x="932038" y="58252"/>
                  </a:moveTo>
                  <a:lnTo>
                    <a:pt x="1339805" y="58252"/>
                  </a:lnTo>
                </a:path>
                <a:path w="2854959" h="990600">
                  <a:moveTo>
                    <a:pt x="1514562" y="58252"/>
                  </a:moveTo>
                  <a:lnTo>
                    <a:pt x="1572815" y="58252"/>
                  </a:lnTo>
                </a:path>
                <a:path w="2854959" h="990600">
                  <a:moveTo>
                    <a:pt x="1631067" y="58252"/>
                  </a:moveTo>
                  <a:lnTo>
                    <a:pt x="1689319" y="58252"/>
                  </a:lnTo>
                </a:path>
                <a:path w="2854959" h="990600">
                  <a:moveTo>
                    <a:pt x="1747572" y="58252"/>
                  </a:moveTo>
                  <a:lnTo>
                    <a:pt x="1864077" y="58252"/>
                  </a:lnTo>
                </a:path>
                <a:path w="2854959" h="990600">
                  <a:moveTo>
                    <a:pt x="1922329" y="58252"/>
                  </a:moveTo>
                  <a:lnTo>
                    <a:pt x="2038834" y="58252"/>
                  </a:lnTo>
                </a:path>
                <a:path w="2854959" h="990600">
                  <a:moveTo>
                    <a:pt x="2271843" y="58252"/>
                  </a:moveTo>
                  <a:lnTo>
                    <a:pt x="2330096" y="58252"/>
                  </a:lnTo>
                </a:path>
                <a:path w="2854959" h="990600">
                  <a:moveTo>
                    <a:pt x="0" y="116504"/>
                  </a:moveTo>
                  <a:lnTo>
                    <a:pt x="58252" y="116504"/>
                  </a:lnTo>
                </a:path>
                <a:path w="2854959" h="990600">
                  <a:moveTo>
                    <a:pt x="174757" y="116504"/>
                  </a:moveTo>
                  <a:lnTo>
                    <a:pt x="524271" y="116504"/>
                  </a:lnTo>
                </a:path>
                <a:path w="2854959" h="990600">
                  <a:moveTo>
                    <a:pt x="640776" y="116504"/>
                  </a:moveTo>
                  <a:lnTo>
                    <a:pt x="815533" y="116504"/>
                  </a:lnTo>
                </a:path>
                <a:path w="2854959" h="990600">
                  <a:moveTo>
                    <a:pt x="932038" y="116504"/>
                  </a:moveTo>
                  <a:lnTo>
                    <a:pt x="1572815" y="116504"/>
                  </a:lnTo>
                </a:path>
                <a:path w="2854959" h="990600">
                  <a:moveTo>
                    <a:pt x="1631067" y="116504"/>
                  </a:moveTo>
                  <a:lnTo>
                    <a:pt x="1805824" y="116504"/>
                  </a:lnTo>
                </a:path>
                <a:path w="2854959" h="990600">
                  <a:moveTo>
                    <a:pt x="1922329" y="116504"/>
                  </a:moveTo>
                  <a:lnTo>
                    <a:pt x="2155339" y="116504"/>
                  </a:lnTo>
                </a:path>
                <a:path w="2854959" h="990600">
                  <a:moveTo>
                    <a:pt x="2271843" y="116504"/>
                  </a:moveTo>
                  <a:lnTo>
                    <a:pt x="2330096" y="116504"/>
                  </a:lnTo>
                </a:path>
                <a:path w="2854959" h="990600">
                  <a:moveTo>
                    <a:pt x="2388348" y="116504"/>
                  </a:moveTo>
                  <a:lnTo>
                    <a:pt x="2446601" y="116504"/>
                  </a:lnTo>
                </a:path>
                <a:path w="2854959" h="990600">
                  <a:moveTo>
                    <a:pt x="2563106" y="116504"/>
                  </a:moveTo>
                  <a:lnTo>
                    <a:pt x="2621358" y="116504"/>
                  </a:lnTo>
                </a:path>
                <a:path w="2854959" h="990600">
                  <a:moveTo>
                    <a:pt x="2679610" y="116504"/>
                  </a:moveTo>
                  <a:lnTo>
                    <a:pt x="2854368" y="116504"/>
                  </a:lnTo>
                </a:path>
                <a:path w="2854959" h="990600">
                  <a:moveTo>
                    <a:pt x="233009" y="174757"/>
                  </a:moveTo>
                  <a:lnTo>
                    <a:pt x="349514" y="174757"/>
                  </a:lnTo>
                </a:path>
                <a:path w="2854959" h="990600">
                  <a:moveTo>
                    <a:pt x="407766" y="174757"/>
                  </a:moveTo>
                  <a:lnTo>
                    <a:pt x="466019" y="174757"/>
                  </a:lnTo>
                </a:path>
                <a:path w="2854959" h="990600">
                  <a:moveTo>
                    <a:pt x="582524" y="174757"/>
                  </a:moveTo>
                  <a:lnTo>
                    <a:pt x="757281" y="174757"/>
                  </a:lnTo>
                </a:path>
                <a:path w="2854959" h="990600">
                  <a:moveTo>
                    <a:pt x="873786" y="174757"/>
                  </a:moveTo>
                  <a:lnTo>
                    <a:pt x="1048543" y="174757"/>
                  </a:lnTo>
                </a:path>
                <a:path w="2854959" h="990600">
                  <a:moveTo>
                    <a:pt x="1106795" y="174757"/>
                  </a:moveTo>
                  <a:lnTo>
                    <a:pt x="1339805" y="174757"/>
                  </a:lnTo>
                </a:path>
                <a:path w="2854959" h="990600">
                  <a:moveTo>
                    <a:pt x="1398057" y="174757"/>
                  </a:moveTo>
                  <a:lnTo>
                    <a:pt x="1805824" y="174757"/>
                  </a:lnTo>
                </a:path>
                <a:path w="2854959" h="990600">
                  <a:moveTo>
                    <a:pt x="1864077" y="174757"/>
                  </a:moveTo>
                  <a:lnTo>
                    <a:pt x="2097086" y="174757"/>
                  </a:lnTo>
                </a:path>
                <a:path w="2854959" h="990600">
                  <a:moveTo>
                    <a:pt x="2155339" y="174757"/>
                  </a:moveTo>
                  <a:lnTo>
                    <a:pt x="2271843" y="174757"/>
                  </a:lnTo>
                </a:path>
                <a:path w="2854959" h="990600">
                  <a:moveTo>
                    <a:pt x="2330096" y="174757"/>
                  </a:moveTo>
                  <a:lnTo>
                    <a:pt x="2388348" y="174757"/>
                  </a:lnTo>
                </a:path>
                <a:path w="2854959" h="990600">
                  <a:moveTo>
                    <a:pt x="2446601" y="174757"/>
                  </a:moveTo>
                  <a:lnTo>
                    <a:pt x="2679610" y="174757"/>
                  </a:lnTo>
                </a:path>
                <a:path w="2854959" h="990600">
                  <a:moveTo>
                    <a:pt x="116504" y="233009"/>
                  </a:moveTo>
                  <a:lnTo>
                    <a:pt x="582524" y="233009"/>
                  </a:lnTo>
                </a:path>
                <a:path w="2854959" h="990600">
                  <a:moveTo>
                    <a:pt x="699028" y="233009"/>
                  </a:moveTo>
                  <a:lnTo>
                    <a:pt x="815533" y="233009"/>
                  </a:lnTo>
                </a:path>
                <a:path w="2854959" h="990600">
                  <a:moveTo>
                    <a:pt x="873786" y="233009"/>
                  </a:moveTo>
                  <a:lnTo>
                    <a:pt x="932038" y="233009"/>
                  </a:lnTo>
                </a:path>
                <a:path w="2854959" h="990600">
                  <a:moveTo>
                    <a:pt x="1106795" y="233009"/>
                  </a:moveTo>
                  <a:lnTo>
                    <a:pt x="1223300" y="233009"/>
                  </a:lnTo>
                </a:path>
                <a:path w="2854959" h="990600">
                  <a:moveTo>
                    <a:pt x="1339805" y="233009"/>
                  </a:moveTo>
                  <a:lnTo>
                    <a:pt x="1514562" y="233009"/>
                  </a:lnTo>
                </a:path>
                <a:path w="2854959" h="990600">
                  <a:moveTo>
                    <a:pt x="1572815" y="233009"/>
                  </a:moveTo>
                  <a:lnTo>
                    <a:pt x="1747572" y="233009"/>
                  </a:lnTo>
                </a:path>
                <a:path w="2854959" h="990600">
                  <a:moveTo>
                    <a:pt x="1805824" y="233009"/>
                  </a:moveTo>
                  <a:lnTo>
                    <a:pt x="1864077" y="233009"/>
                  </a:lnTo>
                </a:path>
                <a:path w="2854959" h="990600">
                  <a:moveTo>
                    <a:pt x="1922329" y="233009"/>
                  </a:moveTo>
                  <a:lnTo>
                    <a:pt x="2038834" y="233009"/>
                  </a:lnTo>
                </a:path>
                <a:path w="2854959" h="990600">
                  <a:moveTo>
                    <a:pt x="2504853" y="233009"/>
                  </a:moveTo>
                  <a:lnTo>
                    <a:pt x="2621358" y="233009"/>
                  </a:lnTo>
                </a:path>
                <a:path w="2854959" h="990600">
                  <a:moveTo>
                    <a:pt x="2679610" y="233009"/>
                  </a:moveTo>
                  <a:lnTo>
                    <a:pt x="2854368" y="233009"/>
                  </a:lnTo>
                </a:path>
                <a:path w="2854959" h="990600">
                  <a:moveTo>
                    <a:pt x="174757" y="291262"/>
                  </a:moveTo>
                  <a:lnTo>
                    <a:pt x="233009" y="291262"/>
                  </a:lnTo>
                </a:path>
                <a:path w="2854959" h="990600">
                  <a:moveTo>
                    <a:pt x="407766" y="291262"/>
                  </a:moveTo>
                  <a:lnTo>
                    <a:pt x="466019" y="291262"/>
                  </a:lnTo>
                </a:path>
                <a:path w="2854959" h="990600">
                  <a:moveTo>
                    <a:pt x="524271" y="291262"/>
                  </a:moveTo>
                  <a:lnTo>
                    <a:pt x="699028" y="291262"/>
                  </a:lnTo>
                </a:path>
                <a:path w="2854959" h="990600">
                  <a:moveTo>
                    <a:pt x="757281" y="291262"/>
                  </a:moveTo>
                  <a:lnTo>
                    <a:pt x="873786" y="291262"/>
                  </a:lnTo>
                </a:path>
                <a:path w="2854959" h="990600">
                  <a:moveTo>
                    <a:pt x="990290" y="291262"/>
                  </a:moveTo>
                  <a:lnTo>
                    <a:pt x="1398057" y="291262"/>
                  </a:lnTo>
                </a:path>
                <a:path w="2854959" h="990600">
                  <a:moveTo>
                    <a:pt x="1456310" y="291262"/>
                  </a:moveTo>
                  <a:lnTo>
                    <a:pt x="1631067" y="291262"/>
                  </a:lnTo>
                </a:path>
                <a:path w="2854959" h="990600">
                  <a:moveTo>
                    <a:pt x="1864077" y="291262"/>
                  </a:moveTo>
                  <a:lnTo>
                    <a:pt x="2097086" y="291262"/>
                  </a:lnTo>
                </a:path>
                <a:path w="2854959" h="990600">
                  <a:moveTo>
                    <a:pt x="2155339" y="291262"/>
                  </a:moveTo>
                  <a:lnTo>
                    <a:pt x="2446601" y="291262"/>
                  </a:lnTo>
                </a:path>
                <a:path w="2854959" h="990600">
                  <a:moveTo>
                    <a:pt x="2563106" y="291262"/>
                  </a:moveTo>
                  <a:lnTo>
                    <a:pt x="2737863" y="291262"/>
                  </a:lnTo>
                </a:path>
                <a:path w="2854959" h="990600">
                  <a:moveTo>
                    <a:pt x="0" y="349514"/>
                  </a:moveTo>
                  <a:lnTo>
                    <a:pt x="116504" y="349514"/>
                  </a:lnTo>
                </a:path>
                <a:path w="2854959" h="990600">
                  <a:moveTo>
                    <a:pt x="174757" y="349514"/>
                  </a:moveTo>
                  <a:lnTo>
                    <a:pt x="291262" y="349514"/>
                  </a:lnTo>
                </a:path>
                <a:path w="2854959" h="990600">
                  <a:moveTo>
                    <a:pt x="349514" y="349514"/>
                  </a:moveTo>
                  <a:lnTo>
                    <a:pt x="524271" y="349514"/>
                  </a:lnTo>
                </a:path>
                <a:path w="2854959" h="990600">
                  <a:moveTo>
                    <a:pt x="582524" y="349514"/>
                  </a:moveTo>
                  <a:lnTo>
                    <a:pt x="640776" y="349514"/>
                  </a:lnTo>
                </a:path>
                <a:path w="2854959" h="990600">
                  <a:moveTo>
                    <a:pt x="699028" y="349514"/>
                  </a:moveTo>
                  <a:lnTo>
                    <a:pt x="873786" y="349514"/>
                  </a:lnTo>
                </a:path>
                <a:path w="2854959" h="990600">
                  <a:moveTo>
                    <a:pt x="1106795" y="349514"/>
                  </a:moveTo>
                  <a:lnTo>
                    <a:pt x="1281553" y="349514"/>
                  </a:lnTo>
                </a:path>
                <a:path w="2854959" h="990600">
                  <a:moveTo>
                    <a:pt x="1398057" y="349514"/>
                  </a:moveTo>
                  <a:lnTo>
                    <a:pt x="1514562" y="349514"/>
                  </a:lnTo>
                </a:path>
                <a:path w="2854959" h="990600">
                  <a:moveTo>
                    <a:pt x="1631067" y="349514"/>
                  </a:moveTo>
                  <a:lnTo>
                    <a:pt x="1689319" y="349514"/>
                  </a:lnTo>
                </a:path>
                <a:path w="2854959" h="990600">
                  <a:moveTo>
                    <a:pt x="1864077" y="349514"/>
                  </a:moveTo>
                  <a:lnTo>
                    <a:pt x="1922329" y="349514"/>
                  </a:lnTo>
                </a:path>
                <a:path w="2854959" h="990600">
                  <a:moveTo>
                    <a:pt x="1980581" y="349514"/>
                  </a:moveTo>
                  <a:lnTo>
                    <a:pt x="2155339" y="349514"/>
                  </a:lnTo>
                </a:path>
                <a:path w="2854959" h="990600">
                  <a:moveTo>
                    <a:pt x="2271843" y="349514"/>
                  </a:moveTo>
                  <a:lnTo>
                    <a:pt x="2330096" y="349514"/>
                  </a:lnTo>
                </a:path>
                <a:path w="2854959" h="990600">
                  <a:moveTo>
                    <a:pt x="2388348" y="349514"/>
                  </a:moveTo>
                  <a:lnTo>
                    <a:pt x="2446601" y="349514"/>
                  </a:lnTo>
                </a:path>
                <a:path w="2854959" h="990600">
                  <a:moveTo>
                    <a:pt x="2563106" y="349514"/>
                  </a:moveTo>
                  <a:lnTo>
                    <a:pt x="2621358" y="349514"/>
                  </a:lnTo>
                </a:path>
                <a:path w="2854959" h="990600">
                  <a:moveTo>
                    <a:pt x="0" y="407766"/>
                  </a:moveTo>
                  <a:lnTo>
                    <a:pt x="174757" y="407766"/>
                  </a:lnTo>
                </a:path>
                <a:path w="2854959" h="990600">
                  <a:moveTo>
                    <a:pt x="291262" y="407766"/>
                  </a:moveTo>
                  <a:lnTo>
                    <a:pt x="349514" y="407766"/>
                  </a:lnTo>
                </a:path>
                <a:path w="2854959" h="990600">
                  <a:moveTo>
                    <a:pt x="407766" y="407766"/>
                  </a:moveTo>
                  <a:lnTo>
                    <a:pt x="582524" y="407766"/>
                  </a:lnTo>
                </a:path>
                <a:path w="2854959" h="990600">
                  <a:moveTo>
                    <a:pt x="757281" y="407766"/>
                  </a:moveTo>
                  <a:lnTo>
                    <a:pt x="932038" y="407766"/>
                  </a:lnTo>
                </a:path>
                <a:path w="2854959" h="990600">
                  <a:moveTo>
                    <a:pt x="990290" y="407766"/>
                  </a:moveTo>
                  <a:lnTo>
                    <a:pt x="1048543" y="407766"/>
                  </a:lnTo>
                </a:path>
                <a:path w="2854959" h="990600">
                  <a:moveTo>
                    <a:pt x="1281553" y="407766"/>
                  </a:moveTo>
                  <a:lnTo>
                    <a:pt x="1398057" y="407766"/>
                  </a:lnTo>
                </a:path>
                <a:path w="2854959" h="990600">
                  <a:moveTo>
                    <a:pt x="1514562" y="407766"/>
                  </a:moveTo>
                  <a:lnTo>
                    <a:pt x="1805824" y="407766"/>
                  </a:lnTo>
                </a:path>
                <a:path w="2854959" h="990600">
                  <a:moveTo>
                    <a:pt x="1922329" y="407766"/>
                  </a:moveTo>
                  <a:lnTo>
                    <a:pt x="1980581" y="407766"/>
                  </a:lnTo>
                </a:path>
                <a:path w="2854959" h="990600">
                  <a:moveTo>
                    <a:pt x="2213591" y="407766"/>
                  </a:moveTo>
                  <a:lnTo>
                    <a:pt x="2271843" y="407766"/>
                  </a:lnTo>
                </a:path>
                <a:path w="2854959" h="990600">
                  <a:moveTo>
                    <a:pt x="2446601" y="407766"/>
                  </a:moveTo>
                  <a:lnTo>
                    <a:pt x="2796115" y="407766"/>
                  </a:lnTo>
                </a:path>
                <a:path w="2854959" h="990600">
                  <a:moveTo>
                    <a:pt x="58252" y="466019"/>
                  </a:moveTo>
                  <a:lnTo>
                    <a:pt x="116504" y="466019"/>
                  </a:lnTo>
                </a:path>
                <a:path w="2854959" h="990600">
                  <a:moveTo>
                    <a:pt x="291262" y="466019"/>
                  </a:moveTo>
                  <a:lnTo>
                    <a:pt x="407766" y="466019"/>
                  </a:lnTo>
                </a:path>
                <a:path w="2854959" h="990600">
                  <a:moveTo>
                    <a:pt x="582524" y="466019"/>
                  </a:moveTo>
                  <a:lnTo>
                    <a:pt x="640776" y="466019"/>
                  </a:lnTo>
                </a:path>
                <a:path w="2854959" h="990600">
                  <a:moveTo>
                    <a:pt x="699028" y="466019"/>
                  </a:moveTo>
                  <a:lnTo>
                    <a:pt x="757281" y="466019"/>
                  </a:lnTo>
                </a:path>
                <a:path w="2854959" h="990600">
                  <a:moveTo>
                    <a:pt x="873786" y="466019"/>
                  </a:moveTo>
                  <a:lnTo>
                    <a:pt x="932038" y="466019"/>
                  </a:lnTo>
                </a:path>
                <a:path w="2854959" h="990600">
                  <a:moveTo>
                    <a:pt x="1048543" y="466019"/>
                  </a:moveTo>
                  <a:lnTo>
                    <a:pt x="1281553" y="466019"/>
                  </a:lnTo>
                </a:path>
                <a:path w="2854959" h="990600">
                  <a:moveTo>
                    <a:pt x="1398057" y="466019"/>
                  </a:moveTo>
                  <a:lnTo>
                    <a:pt x="1456310" y="466019"/>
                  </a:lnTo>
                </a:path>
                <a:path w="2854959" h="990600">
                  <a:moveTo>
                    <a:pt x="1514562" y="466019"/>
                  </a:moveTo>
                  <a:lnTo>
                    <a:pt x="1572815" y="466019"/>
                  </a:lnTo>
                </a:path>
                <a:path w="2854959" h="990600">
                  <a:moveTo>
                    <a:pt x="1689319" y="466019"/>
                  </a:moveTo>
                  <a:lnTo>
                    <a:pt x="1747572" y="466019"/>
                  </a:lnTo>
                </a:path>
                <a:path w="2854959" h="990600">
                  <a:moveTo>
                    <a:pt x="1864077" y="466019"/>
                  </a:moveTo>
                  <a:lnTo>
                    <a:pt x="1980581" y="466019"/>
                  </a:lnTo>
                </a:path>
                <a:path w="2854959" h="990600">
                  <a:moveTo>
                    <a:pt x="2038834" y="466019"/>
                  </a:moveTo>
                  <a:lnTo>
                    <a:pt x="2271843" y="466019"/>
                  </a:lnTo>
                </a:path>
                <a:path w="2854959" h="990600">
                  <a:moveTo>
                    <a:pt x="2679610" y="466019"/>
                  </a:moveTo>
                  <a:lnTo>
                    <a:pt x="2854368" y="466019"/>
                  </a:lnTo>
                </a:path>
                <a:path w="2854959" h="990600">
                  <a:moveTo>
                    <a:pt x="0" y="524271"/>
                  </a:moveTo>
                  <a:lnTo>
                    <a:pt x="116504" y="524271"/>
                  </a:lnTo>
                </a:path>
                <a:path w="2854959" h="990600">
                  <a:moveTo>
                    <a:pt x="174757" y="524271"/>
                  </a:moveTo>
                  <a:lnTo>
                    <a:pt x="349514" y="524271"/>
                  </a:lnTo>
                </a:path>
                <a:path w="2854959" h="990600">
                  <a:moveTo>
                    <a:pt x="699028" y="524271"/>
                  </a:moveTo>
                  <a:lnTo>
                    <a:pt x="932038" y="524271"/>
                  </a:lnTo>
                </a:path>
                <a:path w="2854959" h="990600">
                  <a:moveTo>
                    <a:pt x="990290" y="524271"/>
                  </a:moveTo>
                  <a:lnTo>
                    <a:pt x="1048543" y="524271"/>
                  </a:lnTo>
                </a:path>
                <a:path w="2854959" h="990600">
                  <a:moveTo>
                    <a:pt x="1106795" y="524271"/>
                  </a:moveTo>
                  <a:lnTo>
                    <a:pt x="1165048" y="524271"/>
                  </a:lnTo>
                </a:path>
                <a:path w="2854959" h="990600">
                  <a:moveTo>
                    <a:pt x="1223300" y="524271"/>
                  </a:moveTo>
                  <a:lnTo>
                    <a:pt x="1398057" y="524271"/>
                  </a:lnTo>
                </a:path>
                <a:path w="2854959" h="990600">
                  <a:moveTo>
                    <a:pt x="1456310" y="524271"/>
                  </a:moveTo>
                  <a:lnTo>
                    <a:pt x="1572815" y="524271"/>
                  </a:lnTo>
                </a:path>
                <a:path w="2854959" h="990600">
                  <a:moveTo>
                    <a:pt x="1689319" y="524271"/>
                  </a:moveTo>
                  <a:lnTo>
                    <a:pt x="1864077" y="524271"/>
                  </a:lnTo>
                </a:path>
                <a:path w="2854959" h="990600">
                  <a:moveTo>
                    <a:pt x="1922329" y="524271"/>
                  </a:moveTo>
                  <a:lnTo>
                    <a:pt x="1980581" y="524271"/>
                  </a:lnTo>
                </a:path>
                <a:path w="2854959" h="990600">
                  <a:moveTo>
                    <a:pt x="2155339" y="524271"/>
                  </a:moveTo>
                  <a:lnTo>
                    <a:pt x="2213591" y="524271"/>
                  </a:lnTo>
                </a:path>
                <a:path w="2854959" h="990600">
                  <a:moveTo>
                    <a:pt x="2330096" y="524271"/>
                  </a:moveTo>
                  <a:lnTo>
                    <a:pt x="2446601" y="524271"/>
                  </a:lnTo>
                </a:path>
                <a:path w="2854959" h="990600">
                  <a:moveTo>
                    <a:pt x="2621358" y="524271"/>
                  </a:moveTo>
                  <a:lnTo>
                    <a:pt x="2737863" y="524271"/>
                  </a:lnTo>
                </a:path>
                <a:path w="2854959" h="990600">
                  <a:moveTo>
                    <a:pt x="2796115" y="524271"/>
                  </a:moveTo>
                  <a:lnTo>
                    <a:pt x="2854368" y="524271"/>
                  </a:lnTo>
                </a:path>
                <a:path w="2854959" h="990600">
                  <a:moveTo>
                    <a:pt x="349514" y="582524"/>
                  </a:moveTo>
                  <a:lnTo>
                    <a:pt x="582524" y="582524"/>
                  </a:lnTo>
                </a:path>
                <a:path w="2854959" h="990600">
                  <a:moveTo>
                    <a:pt x="757281" y="582524"/>
                  </a:moveTo>
                  <a:lnTo>
                    <a:pt x="815533" y="582524"/>
                  </a:lnTo>
                </a:path>
                <a:path w="2854959" h="990600">
                  <a:moveTo>
                    <a:pt x="873786" y="582524"/>
                  </a:moveTo>
                  <a:lnTo>
                    <a:pt x="932038" y="582524"/>
                  </a:lnTo>
                </a:path>
                <a:path w="2854959" h="990600">
                  <a:moveTo>
                    <a:pt x="1398057" y="582524"/>
                  </a:moveTo>
                  <a:lnTo>
                    <a:pt x="1456310" y="582524"/>
                  </a:lnTo>
                </a:path>
                <a:path w="2854959" h="990600">
                  <a:moveTo>
                    <a:pt x="1747572" y="582524"/>
                  </a:moveTo>
                  <a:lnTo>
                    <a:pt x="1922329" y="582524"/>
                  </a:lnTo>
                </a:path>
                <a:path w="2854959" h="990600">
                  <a:moveTo>
                    <a:pt x="2097086" y="582524"/>
                  </a:moveTo>
                  <a:lnTo>
                    <a:pt x="2446601" y="582524"/>
                  </a:lnTo>
                </a:path>
                <a:path w="2854959" h="990600">
                  <a:moveTo>
                    <a:pt x="2504853" y="582524"/>
                  </a:moveTo>
                  <a:lnTo>
                    <a:pt x="2796115" y="582524"/>
                  </a:lnTo>
                </a:path>
                <a:path w="2854959" h="990600">
                  <a:moveTo>
                    <a:pt x="0" y="640776"/>
                  </a:moveTo>
                  <a:lnTo>
                    <a:pt x="58252" y="640776"/>
                  </a:lnTo>
                </a:path>
                <a:path w="2854959" h="990600">
                  <a:moveTo>
                    <a:pt x="174757" y="640776"/>
                  </a:moveTo>
                  <a:lnTo>
                    <a:pt x="291262" y="640776"/>
                  </a:lnTo>
                </a:path>
                <a:path w="2854959" h="990600">
                  <a:moveTo>
                    <a:pt x="407766" y="640776"/>
                  </a:moveTo>
                  <a:lnTo>
                    <a:pt x="466019" y="640776"/>
                  </a:lnTo>
                </a:path>
                <a:path w="2854959" h="990600">
                  <a:moveTo>
                    <a:pt x="582524" y="640776"/>
                  </a:moveTo>
                  <a:lnTo>
                    <a:pt x="640776" y="640776"/>
                  </a:lnTo>
                </a:path>
                <a:path w="2854959" h="990600">
                  <a:moveTo>
                    <a:pt x="699028" y="640776"/>
                  </a:moveTo>
                  <a:lnTo>
                    <a:pt x="815533" y="640776"/>
                  </a:lnTo>
                </a:path>
                <a:path w="2854959" h="990600">
                  <a:moveTo>
                    <a:pt x="932038" y="640776"/>
                  </a:moveTo>
                  <a:lnTo>
                    <a:pt x="990290" y="640776"/>
                  </a:lnTo>
                </a:path>
                <a:path w="2854959" h="990600">
                  <a:moveTo>
                    <a:pt x="1048543" y="640776"/>
                  </a:moveTo>
                  <a:lnTo>
                    <a:pt x="1165048" y="640776"/>
                  </a:lnTo>
                </a:path>
                <a:path w="2854959" h="990600">
                  <a:moveTo>
                    <a:pt x="1223300" y="640776"/>
                  </a:moveTo>
                  <a:lnTo>
                    <a:pt x="1281553" y="640776"/>
                  </a:lnTo>
                </a:path>
                <a:path w="2854959" h="990600">
                  <a:moveTo>
                    <a:pt x="1339805" y="640776"/>
                  </a:moveTo>
                  <a:lnTo>
                    <a:pt x="1398057" y="640776"/>
                  </a:lnTo>
                </a:path>
                <a:path w="2854959" h="990600">
                  <a:moveTo>
                    <a:pt x="1456310" y="640776"/>
                  </a:moveTo>
                  <a:lnTo>
                    <a:pt x="1514562" y="640776"/>
                  </a:lnTo>
                </a:path>
                <a:path w="2854959" h="990600">
                  <a:moveTo>
                    <a:pt x="1572815" y="640776"/>
                  </a:moveTo>
                  <a:lnTo>
                    <a:pt x="1689319" y="640776"/>
                  </a:lnTo>
                </a:path>
                <a:path w="2854959" h="990600">
                  <a:moveTo>
                    <a:pt x="1747572" y="640776"/>
                  </a:moveTo>
                  <a:lnTo>
                    <a:pt x="1864077" y="640776"/>
                  </a:lnTo>
                </a:path>
                <a:path w="2854959" h="990600">
                  <a:moveTo>
                    <a:pt x="1922329" y="640776"/>
                  </a:moveTo>
                  <a:lnTo>
                    <a:pt x="2155339" y="640776"/>
                  </a:lnTo>
                </a:path>
                <a:path w="2854959" h="990600">
                  <a:moveTo>
                    <a:pt x="2271843" y="640776"/>
                  </a:moveTo>
                  <a:lnTo>
                    <a:pt x="2388348" y="640776"/>
                  </a:lnTo>
                </a:path>
                <a:path w="2854959" h="990600">
                  <a:moveTo>
                    <a:pt x="2446601" y="640776"/>
                  </a:moveTo>
                  <a:lnTo>
                    <a:pt x="2563106" y="640776"/>
                  </a:lnTo>
                </a:path>
                <a:path w="2854959" h="990600">
                  <a:moveTo>
                    <a:pt x="2621358" y="640776"/>
                  </a:moveTo>
                  <a:lnTo>
                    <a:pt x="2796115" y="640776"/>
                  </a:lnTo>
                </a:path>
                <a:path w="2854959" h="990600">
                  <a:moveTo>
                    <a:pt x="0" y="699028"/>
                  </a:moveTo>
                  <a:lnTo>
                    <a:pt x="116504" y="699028"/>
                  </a:lnTo>
                </a:path>
                <a:path w="2854959" h="990600">
                  <a:moveTo>
                    <a:pt x="174757" y="699028"/>
                  </a:moveTo>
                  <a:lnTo>
                    <a:pt x="407766" y="699028"/>
                  </a:lnTo>
                </a:path>
                <a:path w="2854959" h="990600">
                  <a:moveTo>
                    <a:pt x="524271" y="699028"/>
                  </a:moveTo>
                  <a:lnTo>
                    <a:pt x="582524" y="699028"/>
                  </a:lnTo>
                </a:path>
                <a:path w="2854959" h="990600">
                  <a:moveTo>
                    <a:pt x="640776" y="699028"/>
                  </a:moveTo>
                  <a:lnTo>
                    <a:pt x="757281" y="699028"/>
                  </a:lnTo>
                </a:path>
                <a:path w="2854959" h="990600">
                  <a:moveTo>
                    <a:pt x="1048543" y="699028"/>
                  </a:moveTo>
                  <a:lnTo>
                    <a:pt x="1106795" y="699028"/>
                  </a:lnTo>
                </a:path>
                <a:path w="2854959" h="990600">
                  <a:moveTo>
                    <a:pt x="1165048" y="699028"/>
                  </a:moveTo>
                  <a:lnTo>
                    <a:pt x="1223300" y="699028"/>
                  </a:lnTo>
                </a:path>
                <a:path w="2854959" h="990600">
                  <a:moveTo>
                    <a:pt x="1339805" y="699028"/>
                  </a:moveTo>
                  <a:lnTo>
                    <a:pt x="1514562" y="699028"/>
                  </a:lnTo>
                </a:path>
                <a:path w="2854959" h="990600">
                  <a:moveTo>
                    <a:pt x="1689319" y="699028"/>
                  </a:moveTo>
                  <a:lnTo>
                    <a:pt x="1747572" y="699028"/>
                  </a:lnTo>
                </a:path>
                <a:path w="2854959" h="990600">
                  <a:moveTo>
                    <a:pt x="1864077" y="699028"/>
                  </a:moveTo>
                  <a:lnTo>
                    <a:pt x="1980581" y="699028"/>
                  </a:lnTo>
                </a:path>
                <a:path w="2854959" h="990600">
                  <a:moveTo>
                    <a:pt x="2097086" y="699028"/>
                  </a:moveTo>
                  <a:lnTo>
                    <a:pt x="2155339" y="699028"/>
                  </a:lnTo>
                </a:path>
                <a:path w="2854959" h="990600">
                  <a:moveTo>
                    <a:pt x="2271843" y="699028"/>
                  </a:moveTo>
                  <a:lnTo>
                    <a:pt x="2330096" y="699028"/>
                  </a:lnTo>
                </a:path>
                <a:path w="2854959" h="990600">
                  <a:moveTo>
                    <a:pt x="2388348" y="699028"/>
                  </a:moveTo>
                  <a:lnTo>
                    <a:pt x="2446601" y="699028"/>
                  </a:lnTo>
                </a:path>
                <a:path w="2854959" h="990600">
                  <a:moveTo>
                    <a:pt x="2504853" y="699028"/>
                  </a:moveTo>
                  <a:lnTo>
                    <a:pt x="2563106" y="699028"/>
                  </a:lnTo>
                </a:path>
                <a:path w="2854959" h="990600">
                  <a:moveTo>
                    <a:pt x="2621358" y="699028"/>
                  </a:moveTo>
                  <a:lnTo>
                    <a:pt x="2854368" y="699028"/>
                  </a:lnTo>
                </a:path>
                <a:path w="2854959" h="990600">
                  <a:moveTo>
                    <a:pt x="58252" y="757281"/>
                  </a:moveTo>
                  <a:lnTo>
                    <a:pt x="174757" y="757281"/>
                  </a:lnTo>
                </a:path>
                <a:path w="2854959" h="990600">
                  <a:moveTo>
                    <a:pt x="291262" y="757281"/>
                  </a:moveTo>
                  <a:lnTo>
                    <a:pt x="349514" y="757281"/>
                  </a:lnTo>
                </a:path>
                <a:path w="2854959" h="990600">
                  <a:moveTo>
                    <a:pt x="407766" y="757281"/>
                  </a:moveTo>
                  <a:lnTo>
                    <a:pt x="582524" y="757281"/>
                  </a:lnTo>
                </a:path>
                <a:path w="2854959" h="990600">
                  <a:moveTo>
                    <a:pt x="640776" y="757281"/>
                  </a:moveTo>
                  <a:lnTo>
                    <a:pt x="815533" y="757281"/>
                  </a:lnTo>
                </a:path>
                <a:path w="2854959" h="990600">
                  <a:moveTo>
                    <a:pt x="873786" y="757281"/>
                  </a:moveTo>
                  <a:lnTo>
                    <a:pt x="932038" y="757281"/>
                  </a:lnTo>
                </a:path>
                <a:path w="2854959" h="990600">
                  <a:moveTo>
                    <a:pt x="990290" y="757281"/>
                  </a:moveTo>
                  <a:lnTo>
                    <a:pt x="1106795" y="757281"/>
                  </a:lnTo>
                </a:path>
                <a:path w="2854959" h="990600">
                  <a:moveTo>
                    <a:pt x="1223300" y="757281"/>
                  </a:moveTo>
                  <a:lnTo>
                    <a:pt x="1281553" y="757281"/>
                  </a:lnTo>
                </a:path>
                <a:path w="2854959" h="990600">
                  <a:moveTo>
                    <a:pt x="1339805" y="757281"/>
                  </a:moveTo>
                  <a:lnTo>
                    <a:pt x="1398057" y="757281"/>
                  </a:lnTo>
                </a:path>
                <a:path w="2854959" h="990600">
                  <a:moveTo>
                    <a:pt x="1514562" y="757281"/>
                  </a:moveTo>
                  <a:lnTo>
                    <a:pt x="1572815" y="757281"/>
                  </a:lnTo>
                </a:path>
                <a:path w="2854959" h="990600">
                  <a:moveTo>
                    <a:pt x="1631067" y="757281"/>
                  </a:moveTo>
                  <a:lnTo>
                    <a:pt x="1689319" y="757281"/>
                  </a:lnTo>
                </a:path>
                <a:path w="2854959" h="990600">
                  <a:moveTo>
                    <a:pt x="1747572" y="757281"/>
                  </a:moveTo>
                  <a:lnTo>
                    <a:pt x="1864077" y="757281"/>
                  </a:lnTo>
                </a:path>
                <a:path w="2854959" h="990600">
                  <a:moveTo>
                    <a:pt x="2038834" y="757281"/>
                  </a:moveTo>
                  <a:lnTo>
                    <a:pt x="2097086" y="757281"/>
                  </a:lnTo>
                </a:path>
                <a:path w="2854959" h="990600">
                  <a:moveTo>
                    <a:pt x="2213591" y="757281"/>
                  </a:moveTo>
                  <a:lnTo>
                    <a:pt x="2271843" y="757281"/>
                  </a:lnTo>
                </a:path>
                <a:path w="2854959" h="990600">
                  <a:moveTo>
                    <a:pt x="2621358" y="757281"/>
                  </a:moveTo>
                  <a:lnTo>
                    <a:pt x="2679610" y="757281"/>
                  </a:lnTo>
                </a:path>
                <a:path w="2854959" h="990600">
                  <a:moveTo>
                    <a:pt x="2737863" y="757281"/>
                  </a:moveTo>
                  <a:lnTo>
                    <a:pt x="2854368" y="757281"/>
                  </a:lnTo>
                </a:path>
                <a:path w="2854959" h="990600">
                  <a:moveTo>
                    <a:pt x="0" y="815533"/>
                  </a:moveTo>
                  <a:lnTo>
                    <a:pt x="116504" y="815533"/>
                  </a:lnTo>
                </a:path>
                <a:path w="2854959" h="990600">
                  <a:moveTo>
                    <a:pt x="233009" y="815533"/>
                  </a:moveTo>
                  <a:lnTo>
                    <a:pt x="407766" y="815533"/>
                  </a:lnTo>
                </a:path>
                <a:path w="2854959" h="990600">
                  <a:moveTo>
                    <a:pt x="524271" y="815533"/>
                  </a:moveTo>
                  <a:lnTo>
                    <a:pt x="582524" y="815533"/>
                  </a:lnTo>
                </a:path>
                <a:path w="2854959" h="990600">
                  <a:moveTo>
                    <a:pt x="815533" y="815533"/>
                  </a:moveTo>
                  <a:lnTo>
                    <a:pt x="873786" y="815533"/>
                  </a:lnTo>
                </a:path>
                <a:path w="2854959" h="990600">
                  <a:moveTo>
                    <a:pt x="932038" y="815533"/>
                  </a:moveTo>
                  <a:lnTo>
                    <a:pt x="990290" y="815533"/>
                  </a:lnTo>
                </a:path>
                <a:path w="2854959" h="990600">
                  <a:moveTo>
                    <a:pt x="1048543" y="815533"/>
                  </a:moveTo>
                  <a:lnTo>
                    <a:pt x="1281553" y="815533"/>
                  </a:lnTo>
                </a:path>
                <a:path w="2854959" h="990600">
                  <a:moveTo>
                    <a:pt x="1339805" y="815533"/>
                  </a:moveTo>
                  <a:lnTo>
                    <a:pt x="1456310" y="815533"/>
                  </a:lnTo>
                </a:path>
                <a:path w="2854959" h="990600">
                  <a:moveTo>
                    <a:pt x="1631067" y="815533"/>
                  </a:moveTo>
                  <a:lnTo>
                    <a:pt x="1689319" y="815533"/>
                  </a:lnTo>
                </a:path>
                <a:path w="2854959" h="990600">
                  <a:moveTo>
                    <a:pt x="1747572" y="815533"/>
                  </a:moveTo>
                  <a:lnTo>
                    <a:pt x="1805824" y="815533"/>
                  </a:lnTo>
                </a:path>
                <a:path w="2854959" h="990600">
                  <a:moveTo>
                    <a:pt x="1922329" y="815533"/>
                  </a:moveTo>
                  <a:lnTo>
                    <a:pt x="1980581" y="815533"/>
                  </a:lnTo>
                </a:path>
                <a:path w="2854959" h="990600">
                  <a:moveTo>
                    <a:pt x="2038834" y="815533"/>
                  </a:moveTo>
                  <a:lnTo>
                    <a:pt x="2155339" y="815533"/>
                  </a:lnTo>
                </a:path>
                <a:path w="2854959" h="990600">
                  <a:moveTo>
                    <a:pt x="2213591" y="815533"/>
                  </a:moveTo>
                  <a:lnTo>
                    <a:pt x="2271843" y="815533"/>
                  </a:lnTo>
                </a:path>
                <a:path w="2854959" h="990600">
                  <a:moveTo>
                    <a:pt x="2388348" y="815533"/>
                  </a:moveTo>
                  <a:lnTo>
                    <a:pt x="2563106" y="815533"/>
                  </a:lnTo>
                </a:path>
                <a:path w="2854959" h="990600">
                  <a:moveTo>
                    <a:pt x="0" y="873786"/>
                  </a:moveTo>
                  <a:lnTo>
                    <a:pt x="58252" y="873786"/>
                  </a:lnTo>
                </a:path>
                <a:path w="2854959" h="990600">
                  <a:moveTo>
                    <a:pt x="116504" y="873786"/>
                  </a:moveTo>
                  <a:lnTo>
                    <a:pt x="291262" y="873786"/>
                  </a:lnTo>
                </a:path>
                <a:path w="2854959" h="990600">
                  <a:moveTo>
                    <a:pt x="582524" y="873786"/>
                  </a:moveTo>
                  <a:lnTo>
                    <a:pt x="699028" y="873786"/>
                  </a:lnTo>
                </a:path>
                <a:path w="2854959" h="990600">
                  <a:moveTo>
                    <a:pt x="815533" y="873786"/>
                  </a:moveTo>
                  <a:lnTo>
                    <a:pt x="932038" y="873786"/>
                  </a:lnTo>
                </a:path>
                <a:path w="2854959" h="990600">
                  <a:moveTo>
                    <a:pt x="1165048" y="873786"/>
                  </a:moveTo>
                  <a:lnTo>
                    <a:pt x="1223300" y="873786"/>
                  </a:lnTo>
                </a:path>
                <a:path w="2854959" h="990600">
                  <a:moveTo>
                    <a:pt x="1281553" y="873786"/>
                  </a:moveTo>
                  <a:lnTo>
                    <a:pt x="1339805" y="873786"/>
                  </a:lnTo>
                </a:path>
                <a:path w="2854959" h="990600">
                  <a:moveTo>
                    <a:pt x="1514562" y="873786"/>
                  </a:moveTo>
                  <a:lnTo>
                    <a:pt x="1572815" y="873786"/>
                  </a:lnTo>
                </a:path>
                <a:path w="2854959" h="990600">
                  <a:moveTo>
                    <a:pt x="1631067" y="873786"/>
                  </a:moveTo>
                  <a:lnTo>
                    <a:pt x="2038834" y="873786"/>
                  </a:lnTo>
                </a:path>
                <a:path w="2854959" h="990600">
                  <a:moveTo>
                    <a:pt x="2097086" y="873786"/>
                  </a:moveTo>
                  <a:lnTo>
                    <a:pt x="2155339" y="873786"/>
                  </a:lnTo>
                </a:path>
                <a:path w="2854959" h="990600">
                  <a:moveTo>
                    <a:pt x="2213591" y="873786"/>
                  </a:moveTo>
                  <a:lnTo>
                    <a:pt x="2563106" y="873786"/>
                  </a:lnTo>
                </a:path>
                <a:path w="2854959" h="990600">
                  <a:moveTo>
                    <a:pt x="2621358" y="873786"/>
                  </a:moveTo>
                  <a:lnTo>
                    <a:pt x="2679610" y="873786"/>
                  </a:lnTo>
                </a:path>
                <a:path w="2854959" h="990600">
                  <a:moveTo>
                    <a:pt x="0" y="932038"/>
                  </a:moveTo>
                  <a:lnTo>
                    <a:pt x="58252" y="932038"/>
                  </a:lnTo>
                </a:path>
                <a:path w="2854959" h="990600">
                  <a:moveTo>
                    <a:pt x="174757" y="932038"/>
                  </a:moveTo>
                  <a:lnTo>
                    <a:pt x="524271" y="932038"/>
                  </a:lnTo>
                </a:path>
                <a:path w="2854959" h="990600">
                  <a:moveTo>
                    <a:pt x="582524" y="932038"/>
                  </a:moveTo>
                  <a:lnTo>
                    <a:pt x="640776" y="932038"/>
                  </a:lnTo>
                </a:path>
                <a:path w="2854959" h="990600">
                  <a:moveTo>
                    <a:pt x="699028" y="932038"/>
                  </a:moveTo>
                  <a:lnTo>
                    <a:pt x="1048543" y="932038"/>
                  </a:lnTo>
                </a:path>
                <a:path w="2854959" h="990600">
                  <a:moveTo>
                    <a:pt x="1106795" y="932038"/>
                  </a:moveTo>
                  <a:lnTo>
                    <a:pt x="1165048" y="932038"/>
                  </a:lnTo>
                </a:path>
                <a:path w="2854959" h="990600">
                  <a:moveTo>
                    <a:pt x="1281553" y="932038"/>
                  </a:moveTo>
                  <a:lnTo>
                    <a:pt x="1572815" y="932038"/>
                  </a:lnTo>
                </a:path>
                <a:path w="2854959" h="990600">
                  <a:moveTo>
                    <a:pt x="1805824" y="932038"/>
                  </a:moveTo>
                  <a:lnTo>
                    <a:pt x="1864077" y="932038"/>
                  </a:lnTo>
                </a:path>
                <a:path w="2854959" h="990600">
                  <a:moveTo>
                    <a:pt x="1980581" y="932038"/>
                  </a:moveTo>
                  <a:lnTo>
                    <a:pt x="2038834" y="932038"/>
                  </a:lnTo>
                </a:path>
                <a:path w="2854959" h="990600">
                  <a:moveTo>
                    <a:pt x="2097086" y="932038"/>
                  </a:moveTo>
                  <a:lnTo>
                    <a:pt x="2155339" y="932038"/>
                  </a:lnTo>
                </a:path>
                <a:path w="2854959" h="990600">
                  <a:moveTo>
                    <a:pt x="2330096" y="932038"/>
                  </a:moveTo>
                  <a:lnTo>
                    <a:pt x="2621358" y="932038"/>
                  </a:lnTo>
                </a:path>
                <a:path w="2854959" h="990600">
                  <a:moveTo>
                    <a:pt x="2796115" y="932038"/>
                  </a:moveTo>
                  <a:lnTo>
                    <a:pt x="2854368" y="932038"/>
                  </a:lnTo>
                </a:path>
                <a:path w="2854959" h="990600">
                  <a:moveTo>
                    <a:pt x="0" y="990290"/>
                  </a:moveTo>
                  <a:lnTo>
                    <a:pt x="116504" y="990290"/>
                  </a:lnTo>
                </a:path>
                <a:path w="2854959" h="990600">
                  <a:moveTo>
                    <a:pt x="233009" y="990290"/>
                  </a:moveTo>
                  <a:lnTo>
                    <a:pt x="291262" y="990290"/>
                  </a:lnTo>
                </a:path>
                <a:path w="2854959" h="990600">
                  <a:moveTo>
                    <a:pt x="466019" y="990290"/>
                  </a:moveTo>
                  <a:lnTo>
                    <a:pt x="815533" y="990290"/>
                  </a:lnTo>
                </a:path>
                <a:path w="2854959" h="990600">
                  <a:moveTo>
                    <a:pt x="873786" y="990290"/>
                  </a:moveTo>
                  <a:lnTo>
                    <a:pt x="990290" y="990290"/>
                  </a:lnTo>
                </a:path>
                <a:path w="2854959" h="990600">
                  <a:moveTo>
                    <a:pt x="1048543" y="990290"/>
                  </a:moveTo>
                  <a:lnTo>
                    <a:pt x="1106795" y="99029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808965" y="5648232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702169" y="5677358"/>
              <a:ext cx="2679700" cy="58419"/>
            </a:xfrm>
            <a:custGeom>
              <a:avLst/>
              <a:gdLst/>
              <a:ahLst/>
              <a:cxnLst/>
              <a:rect l="l" t="t" r="r" b="b"/>
              <a:pathLst>
                <a:path w="2679700" h="58420">
                  <a:moveTo>
                    <a:pt x="1398057" y="0"/>
                  </a:moveTo>
                  <a:lnTo>
                    <a:pt x="1456310" y="0"/>
                  </a:lnTo>
                </a:path>
                <a:path w="2679700" h="58420">
                  <a:moveTo>
                    <a:pt x="1572815" y="0"/>
                  </a:moveTo>
                  <a:lnTo>
                    <a:pt x="1689319" y="0"/>
                  </a:lnTo>
                </a:path>
                <a:path w="2679700" h="58420">
                  <a:moveTo>
                    <a:pt x="1747572" y="0"/>
                  </a:moveTo>
                  <a:lnTo>
                    <a:pt x="1980581" y="0"/>
                  </a:lnTo>
                </a:path>
                <a:path w="2679700" h="58420">
                  <a:moveTo>
                    <a:pt x="2155339" y="0"/>
                  </a:moveTo>
                  <a:lnTo>
                    <a:pt x="2271843" y="0"/>
                  </a:lnTo>
                </a:path>
                <a:path w="2679700" h="58420">
                  <a:moveTo>
                    <a:pt x="2446601" y="0"/>
                  </a:moveTo>
                  <a:lnTo>
                    <a:pt x="2679610" y="0"/>
                  </a:lnTo>
                </a:path>
                <a:path w="2679700" h="58420">
                  <a:moveTo>
                    <a:pt x="0" y="58252"/>
                  </a:moveTo>
                  <a:lnTo>
                    <a:pt x="58252" y="58252"/>
                  </a:lnTo>
                </a:path>
                <a:path w="2679700" h="58420">
                  <a:moveTo>
                    <a:pt x="116504" y="58252"/>
                  </a:moveTo>
                  <a:lnTo>
                    <a:pt x="174757" y="58252"/>
                  </a:lnTo>
                </a:path>
                <a:path w="2679700" h="58420">
                  <a:moveTo>
                    <a:pt x="233009" y="58252"/>
                  </a:moveTo>
                  <a:lnTo>
                    <a:pt x="291262" y="58252"/>
                  </a:lnTo>
                </a:path>
                <a:path w="2679700" h="58420">
                  <a:moveTo>
                    <a:pt x="349514" y="58252"/>
                  </a:moveTo>
                  <a:lnTo>
                    <a:pt x="407766" y="58252"/>
                  </a:lnTo>
                </a:path>
                <a:path w="2679700" h="58420">
                  <a:moveTo>
                    <a:pt x="524271" y="58252"/>
                  </a:moveTo>
                  <a:lnTo>
                    <a:pt x="582524" y="58252"/>
                  </a:lnTo>
                </a:path>
                <a:path w="2679700" h="58420">
                  <a:moveTo>
                    <a:pt x="699028" y="58252"/>
                  </a:moveTo>
                  <a:lnTo>
                    <a:pt x="757281" y="58252"/>
                  </a:lnTo>
                </a:path>
                <a:path w="2679700" h="58420">
                  <a:moveTo>
                    <a:pt x="873786" y="58252"/>
                  </a:moveTo>
                  <a:lnTo>
                    <a:pt x="932038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08965" y="5706485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585664" y="5735611"/>
              <a:ext cx="2854960" cy="291465"/>
            </a:xfrm>
            <a:custGeom>
              <a:avLst/>
              <a:gdLst/>
              <a:ahLst/>
              <a:cxnLst/>
              <a:rect l="l" t="t" r="r" b="b"/>
              <a:pathLst>
                <a:path w="2854959" h="291464">
                  <a:moveTo>
                    <a:pt x="1398057" y="0"/>
                  </a:moveTo>
                  <a:lnTo>
                    <a:pt x="1456310" y="0"/>
                  </a:lnTo>
                </a:path>
                <a:path w="2854959" h="291464">
                  <a:moveTo>
                    <a:pt x="1514562" y="0"/>
                  </a:moveTo>
                  <a:lnTo>
                    <a:pt x="1572815" y="0"/>
                  </a:lnTo>
                </a:path>
                <a:path w="2854959" h="291464">
                  <a:moveTo>
                    <a:pt x="1631067" y="0"/>
                  </a:moveTo>
                  <a:lnTo>
                    <a:pt x="1689319" y="0"/>
                  </a:lnTo>
                </a:path>
                <a:path w="2854959" h="291464">
                  <a:moveTo>
                    <a:pt x="1864077" y="0"/>
                  </a:moveTo>
                  <a:lnTo>
                    <a:pt x="1922329" y="0"/>
                  </a:lnTo>
                </a:path>
                <a:path w="2854959" h="291464">
                  <a:moveTo>
                    <a:pt x="1980581" y="0"/>
                  </a:moveTo>
                  <a:lnTo>
                    <a:pt x="2155339" y="0"/>
                  </a:lnTo>
                </a:path>
                <a:path w="2854959" h="291464">
                  <a:moveTo>
                    <a:pt x="2213591" y="0"/>
                  </a:moveTo>
                  <a:lnTo>
                    <a:pt x="2271843" y="0"/>
                  </a:lnTo>
                </a:path>
                <a:path w="2854959" h="291464">
                  <a:moveTo>
                    <a:pt x="2330096" y="0"/>
                  </a:moveTo>
                  <a:lnTo>
                    <a:pt x="2388348" y="0"/>
                  </a:lnTo>
                </a:path>
                <a:path w="2854959" h="291464">
                  <a:moveTo>
                    <a:pt x="2446601" y="0"/>
                  </a:moveTo>
                  <a:lnTo>
                    <a:pt x="2504853" y="0"/>
                  </a:lnTo>
                </a:path>
                <a:path w="2854959" h="291464">
                  <a:moveTo>
                    <a:pt x="2563106" y="0"/>
                  </a:moveTo>
                  <a:lnTo>
                    <a:pt x="2679610" y="0"/>
                  </a:lnTo>
                </a:path>
                <a:path w="2854959" h="291464">
                  <a:moveTo>
                    <a:pt x="58252" y="58252"/>
                  </a:moveTo>
                  <a:lnTo>
                    <a:pt x="116504" y="58252"/>
                  </a:lnTo>
                </a:path>
                <a:path w="2854959" h="291464">
                  <a:moveTo>
                    <a:pt x="233009" y="58252"/>
                  </a:moveTo>
                  <a:lnTo>
                    <a:pt x="291262" y="58252"/>
                  </a:lnTo>
                </a:path>
                <a:path w="2854959" h="291464">
                  <a:moveTo>
                    <a:pt x="466019" y="58252"/>
                  </a:moveTo>
                  <a:lnTo>
                    <a:pt x="640776" y="58252"/>
                  </a:lnTo>
                </a:path>
                <a:path w="2854959" h="291464">
                  <a:moveTo>
                    <a:pt x="699028" y="58252"/>
                  </a:moveTo>
                  <a:lnTo>
                    <a:pt x="815533" y="58252"/>
                  </a:lnTo>
                </a:path>
                <a:path w="2854959" h="291464">
                  <a:moveTo>
                    <a:pt x="873786" y="58252"/>
                  </a:moveTo>
                  <a:lnTo>
                    <a:pt x="932038" y="58252"/>
                  </a:lnTo>
                </a:path>
                <a:path w="2854959" h="291464">
                  <a:moveTo>
                    <a:pt x="1165048" y="58252"/>
                  </a:moveTo>
                  <a:lnTo>
                    <a:pt x="1339805" y="58252"/>
                  </a:lnTo>
                </a:path>
                <a:path w="2854959" h="291464">
                  <a:moveTo>
                    <a:pt x="1514562" y="58252"/>
                  </a:moveTo>
                  <a:lnTo>
                    <a:pt x="1805824" y="58252"/>
                  </a:lnTo>
                </a:path>
                <a:path w="2854959" h="291464">
                  <a:moveTo>
                    <a:pt x="1922329" y="58252"/>
                  </a:moveTo>
                  <a:lnTo>
                    <a:pt x="1980581" y="58252"/>
                  </a:lnTo>
                </a:path>
                <a:path w="2854959" h="291464">
                  <a:moveTo>
                    <a:pt x="2038834" y="58252"/>
                  </a:moveTo>
                  <a:lnTo>
                    <a:pt x="2097086" y="58252"/>
                  </a:lnTo>
                </a:path>
                <a:path w="2854959" h="291464">
                  <a:moveTo>
                    <a:pt x="2213591" y="58252"/>
                  </a:moveTo>
                  <a:lnTo>
                    <a:pt x="2271843" y="58252"/>
                  </a:lnTo>
                </a:path>
                <a:path w="2854959" h="291464">
                  <a:moveTo>
                    <a:pt x="2330096" y="58252"/>
                  </a:moveTo>
                  <a:lnTo>
                    <a:pt x="2388348" y="58252"/>
                  </a:lnTo>
                </a:path>
                <a:path w="2854959" h="291464">
                  <a:moveTo>
                    <a:pt x="2563106" y="58252"/>
                  </a:moveTo>
                  <a:lnTo>
                    <a:pt x="2621358" y="58252"/>
                  </a:lnTo>
                </a:path>
                <a:path w="2854959" h="291464">
                  <a:moveTo>
                    <a:pt x="0" y="116504"/>
                  </a:moveTo>
                  <a:lnTo>
                    <a:pt x="58252" y="116504"/>
                  </a:lnTo>
                </a:path>
                <a:path w="2854959" h="291464">
                  <a:moveTo>
                    <a:pt x="233009" y="116504"/>
                  </a:moveTo>
                  <a:lnTo>
                    <a:pt x="582524" y="116504"/>
                  </a:lnTo>
                </a:path>
                <a:path w="2854959" h="291464">
                  <a:moveTo>
                    <a:pt x="640776" y="116504"/>
                  </a:moveTo>
                  <a:lnTo>
                    <a:pt x="757281" y="116504"/>
                  </a:lnTo>
                </a:path>
                <a:path w="2854959" h="291464">
                  <a:moveTo>
                    <a:pt x="932038" y="116504"/>
                  </a:moveTo>
                  <a:lnTo>
                    <a:pt x="990290" y="116504"/>
                  </a:lnTo>
                </a:path>
                <a:path w="2854959" h="291464">
                  <a:moveTo>
                    <a:pt x="1281553" y="116504"/>
                  </a:moveTo>
                  <a:lnTo>
                    <a:pt x="1572815" y="116504"/>
                  </a:lnTo>
                </a:path>
                <a:path w="2854959" h="291464">
                  <a:moveTo>
                    <a:pt x="1805824" y="116504"/>
                  </a:moveTo>
                  <a:lnTo>
                    <a:pt x="1864077" y="116504"/>
                  </a:lnTo>
                </a:path>
                <a:path w="2854959" h="291464">
                  <a:moveTo>
                    <a:pt x="1922329" y="116504"/>
                  </a:moveTo>
                  <a:lnTo>
                    <a:pt x="1980581" y="116504"/>
                  </a:lnTo>
                </a:path>
                <a:path w="2854959" h="291464">
                  <a:moveTo>
                    <a:pt x="2038834" y="116504"/>
                  </a:moveTo>
                  <a:lnTo>
                    <a:pt x="2097086" y="116504"/>
                  </a:lnTo>
                </a:path>
                <a:path w="2854959" h="291464">
                  <a:moveTo>
                    <a:pt x="2155339" y="116504"/>
                  </a:moveTo>
                  <a:lnTo>
                    <a:pt x="2679610" y="116504"/>
                  </a:lnTo>
                </a:path>
                <a:path w="2854959" h="291464">
                  <a:moveTo>
                    <a:pt x="2737863" y="116504"/>
                  </a:moveTo>
                  <a:lnTo>
                    <a:pt x="2854368" y="116504"/>
                  </a:lnTo>
                </a:path>
                <a:path w="2854959" h="291464">
                  <a:moveTo>
                    <a:pt x="116504" y="174757"/>
                  </a:moveTo>
                  <a:lnTo>
                    <a:pt x="174757" y="174757"/>
                  </a:lnTo>
                </a:path>
                <a:path w="2854959" h="291464">
                  <a:moveTo>
                    <a:pt x="233009" y="174757"/>
                  </a:moveTo>
                  <a:lnTo>
                    <a:pt x="349514" y="174757"/>
                  </a:lnTo>
                </a:path>
                <a:path w="2854959" h="291464">
                  <a:moveTo>
                    <a:pt x="466019" y="174757"/>
                  </a:moveTo>
                  <a:lnTo>
                    <a:pt x="582524" y="174757"/>
                  </a:lnTo>
                </a:path>
                <a:path w="2854959" h="291464">
                  <a:moveTo>
                    <a:pt x="640776" y="174757"/>
                  </a:moveTo>
                  <a:lnTo>
                    <a:pt x="815533" y="174757"/>
                  </a:lnTo>
                </a:path>
                <a:path w="2854959" h="291464">
                  <a:moveTo>
                    <a:pt x="932038" y="174757"/>
                  </a:moveTo>
                  <a:lnTo>
                    <a:pt x="1048543" y="174757"/>
                  </a:lnTo>
                </a:path>
                <a:path w="2854959" h="291464">
                  <a:moveTo>
                    <a:pt x="1106795" y="174757"/>
                  </a:moveTo>
                  <a:lnTo>
                    <a:pt x="1223300" y="174757"/>
                  </a:lnTo>
                </a:path>
                <a:path w="2854959" h="291464">
                  <a:moveTo>
                    <a:pt x="1281553" y="174757"/>
                  </a:moveTo>
                  <a:lnTo>
                    <a:pt x="1339805" y="174757"/>
                  </a:lnTo>
                </a:path>
                <a:path w="2854959" h="291464">
                  <a:moveTo>
                    <a:pt x="1398057" y="174757"/>
                  </a:moveTo>
                  <a:lnTo>
                    <a:pt x="1456310" y="174757"/>
                  </a:lnTo>
                </a:path>
                <a:path w="2854959" h="291464">
                  <a:moveTo>
                    <a:pt x="1747572" y="174757"/>
                  </a:moveTo>
                  <a:lnTo>
                    <a:pt x="1805824" y="174757"/>
                  </a:lnTo>
                </a:path>
                <a:path w="2854959" h="291464">
                  <a:moveTo>
                    <a:pt x="1980581" y="174757"/>
                  </a:moveTo>
                  <a:lnTo>
                    <a:pt x="2097086" y="174757"/>
                  </a:lnTo>
                </a:path>
                <a:path w="2854959" h="291464">
                  <a:moveTo>
                    <a:pt x="2271843" y="174757"/>
                  </a:moveTo>
                  <a:lnTo>
                    <a:pt x="2330096" y="174757"/>
                  </a:lnTo>
                </a:path>
                <a:path w="2854959" h="291464">
                  <a:moveTo>
                    <a:pt x="2388348" y="174757"/>
                  </a:moveTo>
                  <a:lnTo>
                    <a:pt x="2446601" y="174757"/>
                  </a:lnTo>
                </a:path>
                <a:path w="2854959" h="291464">
                  <a:moveTo>
                    <a:pt x="2563106" y="174757"/>
                  </a:moveTo>
                  <a:lnTo>
                    <a:pt x="2796115" y="174757"/>
                  </a:lnTo>
                </a:path>
                <a:path w="2854959" h="291464">
                  <a:moveTo>
                    <a:pt x="0" y="233009"/>
                  </a:moveTo>
                  <a:lnTo>
                    <a:pt x="116504" y="233009"/>
                  </a:lnTo>
                </a:path>
                <a:path w="2854959" h="291464">
                  <a:moveTo>
                    <a:pt x="174757" y="233009"/>
                  </a:moveTo>
                  <a:lnTo>
                    <a:pt x="640776" y="233009"/>
                  </a:lnTo>
                </a:path>
                <a:path w="2854959" h="291464">
                  <a:moveTo>
                    <a:pt x="699028" y="233009"/>
                  </a:moveTo>
                  <a:lnTo>
                    <a:pt x="873786" y="233009"/>
                  </a:lnTo>
                </a:path>
                <a:path w="2854959" h="291464">
                  <a:moveTo>
                    <a:pt x="932038" y="233009"/>
                  </a:moveTo>
                  <a:lnTo>
                    <a:pt x="990290" y="233009"/>
                  </a:lnTo>
                </a:path>
                <a:path w="2854959" h="291464">
                  <a:moveTo>
                    <a:pt x="1048543" y="233009"/>
                  </a:moveTo>
                  <a:lnTo>
                    <a:pt x="1223300" y="233009"/>
                  </a:lnTo>
                </a:path>
                <a:path w="2854959" h="291464">
                  <a:moveTo>
                    <a:pt x="1281553" y="233009"/>
                  </a:moveTo>
                  <a:lnTo>
                    <a:pt x="1339805" y="233009"/>
                  </a:lnTo>
                </a:path>
                <a:path w="2854959" h="291464">
                  <a:moveTo>
                    <a:pt x="1398057" y="233009"/>
                  </a:moveTo>
                  <a:lnTo>
                    <a:pt x="1631067" y="233009"/>
                  </a:lnTo>
                </a:path>
                <a:path w="2854959" h="291464">
                  <a:moveTo>
                    <a:pt x="1689319" y="233009"/>
                  </a:moveTo>
                  <a:lnTo>
                    <a:pt x="1747572" y="233009"/>
                  </a:lnTo>
                </a:path>
                <a:path w="2854959" h="291464">
                  <a:moveTo>
                    <a:pt x="1805824" y="233009"/>
                  </a:moveTo>
                  <a:lnTo>
                    <a:pt x="1922329" y="233009"/>
                  </a:lnTo>
                </a:path>
                <a:path w="2854959" h="291464">
                  <a:moveTo>
                    <a:pt x="1980581" y="233009"/>
                  </a:moveTo>
                  <a:lnTo>
                    <a:pt x="2038834" y="233009"/>
                  </a:lnTo>
                </a:path>
                <a:path w="2854959" h="291464">
                  <a:moveTo>
                    <a:pt x="2097086" y="233009"/>
                  </a:moveTo>
                  <a:lnTo>
                    <a:pt x="2330096" y="233009"/>
                  </a:lnTo>
                </a:path>
                <a:path w="2854959" h="291464">
                  <a:moveTo>
                    <a:pt x="2388348" y="233009"/>
                  </a:moveTo>
                  <a:lnTo>
                    <a:pt x="2563106" y="233009"/>
                  </a:lnTo>
                </a:path>
                <a:path w="2854959" h="291464">
                  <a:moveTo>
                    <a:pt x="2621358" y="233009"/>
                  </a:moveTo>
                  <a:lnTo>
                    <a:pt x="2854368" y="233009"/>
                  </a:lnTo>
                </a:path>
                <a:path w="2854959" h="291464">
                  <a:moveTo>
                    <a:pt x="407766" y="291262"/>
                  </a:moveTo>
                  <a:lnTo>
                    <a:pt x="466019" y="291262"/>
                  </a:lnTo>
                </a:path>
                <a:path w="2854959" h="291464">
                  <a:moveTo>
                    <a:pt x="524271" y="291262"/>
                  </a:moveTo>
                  <a:lnTo>
                    <a:pt x="582524" y="291262"/>
                  </a:lnTo>
                </a:path>
                <a:path w="2854959" h="291464">
                  <a:moveTo>
                    <a:pt x="640776" y="291262"/>
                  </a:moveTo>
                  <a:lnTo>
                    <a:pt x="699028" y="291262"/>
                  </a:lnTo>
                </a:path>
                <a:path w="2854959" h="291464">
                  <a:moveTo>
                    <a:pt x="757281" y="291262"/>
                  </a:moveTo>
                  <a:lnTo>
                    <a:pt x="932038" y="291262"/>
                  </a:lnTo>
                </a:path>
                <a:path w="2854959" h="291464">
                  <a:moveTo>
                    <a:pt x="1048543" y="291262"/>
                  </a:moveTo>
                  <a:lnTo>
                    <a:pt x="1106795" y="291262"/>
                  </a:lnTo>
                </a:path>
                <a:path w="2854959" h="291464">
                  <a:moveTo>
                    <a:pt x="1339805" y="291262"/>
                  </a:moveTo>
                  <a:lnTo>
                    <a:pt x="1456310" y="291262"/>
                  </a:lnTo>
                </a:path>
                <a:path w="2854959" h="291464">
                  <a:moveTo>
                    <a:pt x="1572815" y="291262"/>
                  </a:moveTo>
                  <a:lnTo>
                    <a:pt x="1631067" y="291262"/>
                  </a:lnTo>
                </a:path>
                <a:path w="2854959" h="291464">
                  <a:moveTo>
                    <a:pt x="1747572" y="291262"/>
                  </a:moveTo>
                  <a:lnTo>
                    <a:pt x="2038834" y="291262"/>
                  </a:lnTo>
                </a:path>
                <a:path w="2854959" h="291464">
                  <a:moveTo>
                    <a:pt x="2155339" y="291262"/>
                  </a:moveTo>
                  <a:lnTo>
                    <a:pt x="2213591" y="291262"/>
                  </a:lnTo>
                </a:path>
                <a:path w="2854959" h="291464">
                  <a:moveTo>
                    <a:pt x="2388348" y="291262"/>
                  </a:moveTo>
                  <a:lnTo>
                    <a:pt x="2446601" y="291262"/>
                  </a:lnTo>
                </a:path>
                <a:path w="2854959" h="291464">
                  <a:moveTo>
                    <a:pt x="2621358" y="291262"/>
                  </a:moveTo>
                  <a:lnTo>
                    <a:pt x="2679610" y="291262"/>
                  </a:lnTo>
                </a:path>
                <a:path w="2854959" h="291464">
                  <a:moveTo>
                    <a:pt x="2737863" y="291262"/>
                  </a:moveTo>
                  <a:lnTo>
                    <a:pt x="2796115" y="29126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585664" y="6055999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935178" y="6085125"/>
              <a:ext cx="2505075" cy="0"/>
            </a:xfrm>
            <a:custGeom>
              <a:avLst/>
              <a:gdLst/>
              <a:ahLst/>
              <a:cxnLst/>
              <a:rect l="l" t="t" r="r" b="b"/>
              <a:pathLst>
                <a:path w="2505075">
                  <a:moveTo>
                    <a:pt x="0" y="0"/>
                  </a:moveTo>
                  <a:lnTo>
                    <a:pt x="58252" y="0"/>
                  </a:lnTo>
                </a:path>
                <a:path w="2505075">
                  <a:moveTo>
                    <a:pt x="174757" y="0"/>
                  </a:moveTo>
                  <a:lnTo>
                    <a:pt x="233009" y="0"/>
                  </a:lnTo>
                </a:path>
                <a:path w="2505075">
                  <a:moveTo>
                    <a:pt x="291262" y="0"/>
                  </a:moveTo>
                  <a:lnTo>
                    <a:pt x="349514" y="0"/>
                  </a:lnTo>
                </a:path>
                <a:path w="2505075">
                  <a:moveTo>
                    <a:pt x="524271" y="0"/>
                  </a:moveTo>
                  <a:lnTo>
                    <a:pt x="582524" y="0"/>
                  </a:lnTo>
                </a:path>
                <a:path w="2505075">
                  <a:moveTo>
                    <a:pt x="640776" y="0"/>
                  </a:moveTo>
                  <a:lnTo>
                    <a:pt x="699028" y="0"/>
                  </a:lnTo>
                </a:path>
                <a:path w="2505075">
                  <a:moveTo>
                    <a:pt x="815533" y="0"/>
                  </a:moveTo>
                  <a:lnTo>
                    <a:pt x="873786" y="0"/>
                  </a:lnTo>
                </a:path>
                <a:path w="2505075">
                  <a:moveTo>
                    <a:pt x="990290" y="0"/>
                  </a:moveTo>
                  <a:lnTo>
                    <a:pt x="1398057" y="0"/>
                  </a:lnTo>
                </a:path>
                <a:path w="2505075">
                  <a:moveTo>
                    <a:pt x="1456310" y="0"/>
                  </a:moveTo>
                  <a:lnTo>
                    <a:pt x="1631067" y="0"/>
                  </a:lnTo>
                </a:path>
                <a:path w="2505075">
                  <a:moveTo>
                    <a:pt x="1805824" y="0"/>
                  </a:moveTo>
                  <a:lnTo>
                    <a:pt x="1864077" y="0"/>
                  </a:lnTo>
                </a:path>
                <a:path w="2505075">
                  <a:moveTo>
                    <a:pt x="1922329" y="0"/>
                  </a:moveTo>
                  <a:lnTo>
                    <a:pt x="1980581" y="0"/>
                  </a:lnTo>
                </a:path>
                <a:path w="2505075">
                  <a:moveTo>
                    <a:pt x="2038834" y="0"/>
                  </a:moveTo>
                  <a:lnTo>
                    <a:pt x="2155339" y="0"/>
                  </a:lnTo>
                </a:path>
                <a:path w="2505075">
                  <a:moveTo>
                    <a:pt x="2213591" y="0"/>
                  </a:moveTo>
                  <a:lnTo>
                    <a:pt x="2330096" y="0"/>
                  </a:lnTo>
                </a:path>
                <a:path w="2505075">
                  <a:moveTo>
                    <a:pt x="2446601" y="0"/>
                  </a:moveTo>
                  <a:lnTo>
                    <a:pt x="2504853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585664" y="6114251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585664" y="6143378"/>
              <a:ext cx="2854960" cy="408305"/>
            </a:xfrm>
            <a:custGeom>
              <a:avLst/>
              <a:gdLst/>
              <a:ahLst/>
              <a:cxnLst/>
              <a:rect l="l" t="t" r="r" b="b"/>
              <a:pathLst>
                <a:path w="2854959" h="408304">
                  <a:moveTo>
                    <a:pt x="407766" y="0"/>
                  </a:moveTo>
                  <a:lnTo>
                    <a:pt x="466019" y="0"/>
                  </a:lnTo>
                </a:path>
                <a:path w="2854959" h="408304">
                  <a:moveTo>
                    <a:pt x="582524" y="0"/>
                  </a:moveTo>
                  <a:lnTo>
                    <a:pt x="640776" y="0"/>
                  </a:lnTo>
                </a:path>
                <a:path w="2854959" h="408304">
                  <a:moveTo>
                    <a:pt x="699028" y="0"/>
                  </a:moveTo>
                  <a:lnTo>
                    <a:pt x="873786" y="0"/>
                  </a:lnTo>
                </a:path>
                <a:path w="2854959" h="408304">
                  <a:moveTo>
                    <a:pt x="932038" y="0"/>
                  </a:moveTo>
                  <a:lnTo>
                    <a:pt x="990290" y="0"/>
                  </a:lnTo>
                </a:path>
                <a:path w="2854959" h="408304">
                  <a:moveTo>
                    <a:pt x="1106795" y="0"/>
                  </a:moveTo>
                  <a:lnTo>
                    <a:pt x="1223300" y="0"/>
                  </a:lnTo>
                </a:path>
                <a:path w="2854959" h="408304">
                  <a:moveTo>
                    <a:pt x="1398057" y="0"/>
                  </a:moveTo>
                  <a:lnTo>
                    <a:pt x="1514562" y="0"/>
                  </a:lnTo>
                </a:path>
                <a:path w="2854959" h="408304">
                  <a:moveTo>
                    <a:pt x="1631067" y="0"/>
                  </a:moveTo>
                  <a:lnTo>
                    <a:pt x="1689319" y="0"/>
                  </a:lnTo>
                </a:path>
                <a:path w="2854959" h="408304">
                  <a:moveTo>
                    <a:pt x="1805824" y="0"/>
                  </a:moveTo>
                  <a:lnTo>
                    <a:pt x="1864077" y="0"/>
                  </a:lnTo>
                </a:path>
                <a:path w="2854959" h="408304">
                  <a:moveTo>
                    <a:pt x="1922329" y="0"/>
                  </a:moveTo>
                  <a:lnTo>
                    <a:pt x="1980581" y="0"/>
                  </a:lnTo>
                </a:path>
                <a:path w="2854959" h="408304">
                  <a:moveTo>
                    <a:pt x="2155339" y="0"/>
                  </a:moveTo>
                  <a:lnTo>
                    <a:pt x="2388348" y="0"/>
                  </a:lnTo>
                </a:path>
                <a:path w="2854959" h="408304">
                  <a:moveTo>
                    <a:pt x="2621358" y="0"/>
                  </a:moveTo>
                  <a:lnTo>
                    <a:pt x="2679610" y="0"/>
                  </a:lnTo>
                </a:path>
                <a:path w="2854959" h="408304">
                  <a:moveTo>
                    <a:pt x="2796115" y="0"/>
                  </a:moveTo>
                  <a:lnTo>
                    <a:pt x="2854368" y="0"/>
                  </a:lnTo>
                </a:path>
                <a:path w="2854959" h="408304">
                  <a:moveTo>
                    <a:pt x="233009" y="58252"/>
                  </a:moveTo>
                  <a:lnTo>
                    <a:pt x="291262" y="58252"/>
                  </a:lnTo>
                </a:path>
                <a:path w="2854959" h="408304">
                  <a:moveTo>
                    <a:pt x="349514" y="58252"/>
                  </a:moveTo>
                  <a:lnTo>
                    <a:pt x="407766" y="58252"/>
                  </a:lnTo>
                </a:path>
                <a:path w="2854959" h="408304">
                  <a:moveTo>
                    <a:pt x="466019" y="58252"/>
                  </a:moveTo>
                  <a:lnTo>
                    <a:pt x="524271" y="58252"/>
                  </a:lnTo>
                </a:path>
                <a:path w="2854959" h="408304">
                  <a:moveTo>
                    <a:pt x="582524" y="58252"/>
                  </a:moveTo>
                  <a:lnTo>
                    <a:pt x="640776" y="58252"/>
                  </a:lnTo>
                </a:path>
                <a:path w="2854959" h="408304">
                  <a:moveTo>
                    <a:pt x="699028" y="58252"/>
                  </a:moveTo>
                  <a:lnTo>
                    <a:pt x="757281" y="58252"/>
                  </a:lnTo>
                </a:path>
                <a:path w="2854959" h="408304">
                  <a:moveTo>
                    <a:pt x="815533" y="58252"/>
                  </a:moveTo>
                  <a:lnTo>
                    <a:pt x="1048543" y="58252"/>
                  </a:lnTo>
                </a:path>
                <a:path w="2854959" h="408304">
                  <a:moveTo>
                    <a:pt x="1106795" y="58252"/>
                  </a:moveTo>
                  <a:lnTo>
                    <a:pt x="1398057" y="58252"/>
                  </a:lnTo>
                </a:path>
                <a:path w="2854959" h="408304">
                  <a:moveTo>
                    <a:pt x="1456310" y="58252"/>
                  </a:moveTo>
                  <a:lnTo>
                    <a:pt x="1514562" y="58252"/>
                  </a:lnTo>
                </a:path>
                <a:path w="2854959" h="408304">
                  <a:moveTo>
                    <a:pt x="1572815" y="58252"/>
                  </a:moveTo>
                  <a:lnTo>
                    <a:pt x="1805824" y="58252"/>
                  </a:lnTo>
                </a:path>
                <a:path w="2854959" h="408304">
                  <a:moveTo>
                    <a:pt x="1922329" y="58252"/>
                  </a:moveTo>
                  <a:lnTo>
                    <a:pt x="1980581" y="58252"/>
                  </a:lnTo>
                </a:path>
                <a:path w="2854959" h="408304">
                  <a:moveTo>
                    <a:pt x="2038834" y="58252"/>
                  </a:moveTo>
                  <a:lnTo>
                    <a:pt x="2155339" y="58252"/>
                  </a:lnTo>
                </a:path>
                <a:path w="2854959" h="408304">
                  <a:moveTo>
                    <a:pt x="2271843" y="58252"/>
                  </a:moveTo>
                  <a:lnTo>
                    <a:pt x="2330096" y="58252"/>
                  </a:lnTo>
                </a:path>
                <a:path w="2854959" h="408304">
                  <a:moveTo>
                    <a:pt x="2388348" y="58252"/>
                  </a:moveTo>
                  <a:lnTo>
                    <a:pt x="2446601" y="58252"/>
                  </a:lnTo>
                </a:path>
                <a:path w="2854959" h="408304">
                  <a:moveTo>
                    <a:pt x="2563106" y="58252"/>
                  </a:moveTo>
                  <a:lnTo>
                    <a:pt x="2679610" y="58252"/>
                  </a:lnTo>
                </a:path>
                <a:path w="2854959" h="408304">
                  <a:moveTo>
                    <a:pt x="2796115" y="58252"/>
                  </a:moveTo>
                  <a:lnTo>
                    <a:pt x="2854368" y="58252"/>
                  </a:lnTo>
                </a:path>
                <a:path w="2854959" h="408304">
                  <a:moveTo>
                    <a:pt x="116504" y="116504"/>
                  </a:moveTo>
                  <a:lnTo>
                    <a:pt x="349514" y="116504"/>
                  </a:lnTo>
                </a:path>
                <a:path w="2854959" h="408304">
                  <a:moveTo>
                    <a:pt x="582524" y="116504"/>
                  </a:moveTo>
                  <a:lnTo>
                    <a:pt x="699028" y="116504"/>
                  </a:lnTo>
                </a:path>
                <a:path w="2854959" h="408304">
                  <a:moveTo>
                    <a:pt x="932038" y="116504"/>
                  </a:moveTo>
                  <a:lnTo>
                    <a:pt x="990290" y="116504"/>
                  </a:lnTo>
                </a:path>
                <a:path w="2854959" h="408304">
                  <a:moveTo>
                    <a:pt x="1048543" y="116504"/>
                  </a:moveTo>
                  <a:lnTo>
                    <a:pt x="1106795" y="116504"/>
                  </a:lnTo>
                </a:path>
                <a:path w="2854959" h="408304">
                  <a:moveTo>
                    <a:pt x="1165048" y="116504"/>
                  </a:moveTo>
                  <a:lnTo>
                    <a:pt x="1223300" y="116504"/>
                  </a:lnTo>
                </a:path>
                <a:path w="2854959" h="408304">
                  <a:moveTo>
                    <a:pt x="1281553" y="116504"/>
                  </a:moveTo>
                  <a:lnTo>
                    <a:pt x="1514562" y="116504"/>
                  </a:lnTo>
                </a:path>
                <a:path w="2854959" h="408304">
                  <a:moveTo>
                    <a:pt x="1572815" y="116504"/>
                  </a:moveTo>
                  <a:lnTo>
                    <a:pt x="1631067" y="116504"/>
                  </a:lnTo>
                </a:path>
                <a:path w="2854959" h="408304">
                  <a:moveTo>
                    <a:pt x="1689319" y="116504"/>
                  </a:moveTo>
                  <a:lnTo>
                    <a:pt x="1805824" y="116504"/>
                  </a:lnTo>
                </a:path>
                <a:path w="2854959" h="408304">
                  <a:moveTo>
                    <a:pt x="1922329" y="116504"/>
                  </a:moveTo>
                  <a:lnTo>
                    <a:pt x="2155339" y="116504"/>
                  </a:lnTo>
                </a:path>
                <a:path w="2854959" h="408304">
                  <a:moveTo>
                    <a:pt x="2213591" y="116504"/>
                  </a:moveTo>
                  <a:lnTo>
                    <a:pt x="2271843" y="116504"/>
                  </a:lnTo>
                </a:path>
                <a:path w="2854959" h="408304">
                  <a:moveTo>
                    <a:pt x="2330096" y="116504"/>
                  </a:moveTo>
                  <a:lnTo>
                    <a:pt x="2446601" y="116504"/>
                  </a:lnTo>
                </a:path>
                <a:path w="2854959" h="408304">
                  <a:moveTo>
                    <a:pt x="2504853" y="116504"/>
                  </a:moveTo>
                  <a:lnTo>
                    <a:pt x="2737863" y="116504"/>
                  </a:lnTo>
                </a:path>
                <a:path w="2854959" h="408304">
                  <a:moveTo>
                    <a:pt x="116504" y="174757"/>
                  </a:moveTo>
                  <a:lnTo>
                    <a:pt x="174757" y="174757"/>
                  </a:lnTo>
                </a:path>
                <a:path w="2854959" h="408304">
                  <a:moveTo>
                    <a:pt x="291262" y="174757"/>
                  </a:moveTo>
                  <a:lnTo>
                    <a:pt x="407766" y="174757"/>
                  </a:lnTo>
                </a:path>
                <a:path w="2854959" h="408304">
                  <a:moveTo>
                    <a:pt x="524271" y="174757"/>
                  </a:moveTo>
                  <a:lnTo>
                    <a:pt x="815533" y="174757"/>
                  </a:lnTo>
                </a:path>
                <a:path w="2854959" h="408304">
                  <a:moveTo>
                    <a:pt x="873786" y="174757"/>
                  </a:moveTo>
                  <a:lnTo>
                    <a:pt x="990290" y="174757"/>
                  </a:lnTo>
                </a:path>
                <a:path w="2854959" h="408304">
                  <a:moveTo>
                    <a:pt x="1048543" y="174757"/>
                  </a:moveTo>
                  <a:lnTo>
                    <a:pt x="1165048" y="174757"/>
                  </a:lnTo>
                </a:path>
                <a:path w="2854959" h="408304">
                  <a:moveTo>
                    <a:pt x="1223300" y="174757"/>
                  </a:moveTo>
                  <a:lnTo>
                    <a:pt x="1281553" y="174757"/>
                  </a:lnTo>
                </a:path>
                <a:path w="2854959" h="408304">
                  <a:moveTo>
                    <a:pt x="1398057" y="174757"/>
                  </a:moveTo>
                  <a:lnTo>
                    <a:pt x="1572815" y="174757"/>
                  </a:lnTo>
                </a:path>
                <a:path w="2854959" h="408304">
                  <a:moveTo>
                    <a:pt x="1631067" y="174757"/>
                  </a:moveTo>
                  <a:lnTo>
                    <a:pt x="1689319" y="174757"/>
                  </a:lnTo>
                </a:path>
                <a:path w="2854959" h="408304">
                  <a:moveTo>
                    <a:pt x="1805824" y="174757"/>
                  </a:moveTo>
                  <a:lnTo>
                    <a:pt x="2038834" y="174757"/>
                  </a:lnTo>
                </a:path>
                <a:path w="2854959" h="408304">
                  <a:moveTo>
                    <a:pt x="2155339" y="174757"/>
                  </a:moveTo>
                  <a:lnTo>
                    <a:pt x="2213591" y="174757"/>
                  </a:lnTo>
                </a:path>
                <a:path w="2854959" h="408304">
                  <a:moveTo>
                    <a:pt x="2271843" y="174757"/>
                  </a:moveTo>
                  <a:lnTo>
                    <a:pt x="2679610" y="174757"/>
                  </a:lnTo>
                </a:path>
                <a:path w="2854959" h="408304">
                  <a:moveTo>
                    <a:pt x="2796115" y="174757"/>
                  </a:moveTo>
                  <a:lnTo>
                    <a:pt x="2854368" y="174757"/>
                  </a:lnTo>
                </a:path>
                <a:path w="2854959" h="408304">
                  <a:moveTo>
                    <a:pt x="58252" y="233009"/>
                  </a:moveTo>
                  <a:lnTo>
                    <a:pt x="116504" y="233009"/>
                  </a:lnTo>
                </a:path>
                <a:path w="2854959" h="408304">
                  <a:moveTo>
                    <a:pt x="174757" y="233009"/>
                  </a:moveTo>
                  <a:lnTo>
                    <a:pt x="349514" y="233009"/>
                  </a:lnTo>
                </a:path>
                <a:path w="2854959" h="408304">
                  <a:moveTo>
                    <a:pt x="407766" y="233009"/>
                  </a:moveTo>
                  <a:lnTo>
                    <a:pt x="524271" y="233009"/>
                  </a:lnTo>
                </a:path>
                <a:path w="2854959" h="408304">
                  <a:moveTo>
                    <a:pt x="582524" y="233009"/>
                  </a:moveTo>
                  <a:lnTo>
                    <a:pt x="757281" y="233009"/>
                  </a:lnTo>
                </a:path>
                <a:path w="2854959" h="408304">
                  <a:moveTo>
                    <a:pt x="815533" y="233009"/>
                  </a:moveTo>
                  <a:lnTo>
                    <a:pt x="990290" y="233009"/>
                  </a:lnTo>
                </a:path>
                <a:path w="2854959" h="408304">
                  <a:moveTo>
                    <a:pt x="1281553" y="233009"/>
                  </a:moveTo>
                  <a:lnTo>
                    <a:pt x="1339805" y="233009"/>
                  </a:lnTo>
                </a:path>
                <a:path w="2854959" h="408304">
                  <a:moveTo>
                    <a:pt x="1456310" y="233009"/>
                  </a:moveTo>
                  <a:lnTo>
                    <a:pt x="1631067" y="233009"/>
                  </a:lnTo>
                </a:path>
                <a:path w="2854959" h="408304">
                  <a:moveTo>
                    <a:pt x="1689319" y="233009"/>
                  </a:moveTo>
                  <a:lnTo>
                    <a:pt x="1805824" y="233009"/>
                  </a:lnTo>
                </a:path>
                <a:path w="2854959" h="408304">
                  <a:moveTo>
                    <a:pt x="1864077" y="233009"/>
                  </a:moveTo>
                  <a:lnTo>
                    <a:pt x="1922329" y="233009"/>
                  </a:lnTo>
                </a:path>
                <a:path w="2854959" h="408304">
                  <a:moveTo>
                    <a:pt x="1980581" y="233009"/>
                  </a:moveTo>
                  <a:lnTo>
                    <a:pt x="2038834" y="233009"/>
                  </a:lnTo>
                </a:path>
                <a:path w="2854959" h="408304">
                  <a:moveTo>
                    <a:pt x="2155339" y="233009"/>
                  </a:moveTo>
                  <a:lnTo>
                    <a:pt x="2330096" y="233009"/>
                  </a:lnTo>
                </a:path>
                <a:path w="2854959" h="408304">
                  <a:moveTo>
                    <a:pt x="2388348" y="233009"/>
                  </a:moveTo>
                  <a:lnTo>
                    <a:pt x="2446601" y="233009"/>
                  </a:lnTo>
                </a:path>
                <a:path w="2854959" h="408304">
                  <a:moveTo>
                    <a:pt x="2621358" y="233009"/>
                  </a:moveTo>
                  <a:lnTo>
                    <a:pt x="2737863" y="233009"/>
                  </a:lnTo>
                </a:path>
                <a:path w="2854959" h="408304">
                  <a:moveTo>
                    <a:pt x="58252" y="291262"/>
                  </a:moveTo>
                  <a:lnTo>
                    <a:pt x="116504" y="291262"/>
                  </a:lnTo>
                </a:path>
                <a:path w="2854959" h="408304">
                  <a:moveTo>
                    <a:pt x="291262" y="291262"/>
                  </a:moveTo>
                  <a:lnTo>
                    <a:pt x="466019" y="291262"/>
                  </a:lnTo>
                </a:path>
                <a:path w="2854959" h="408304">
                  <a:moveTo>
                    <a:pt x="699028" y="291262"/>
                  </a:moveTo>
                  <a:lnTo>
                    <a:pt x="815533" y="291262"/>
                  </a:lnTo>
                </a:path>
                <a:path w="2854959" h="408304">
                  <a:moveTo>
                    <a:pt x="932038" y="291262"/>
                  </a:moveTo>
                  <a:lnTo>
                    <a:pt x="990290" y="291262"/>
                  </a:lnTo>
                </a:path>
                <a:path w="2854959" h="408304">
                  <a:moveTo>
                    <a:pt x="1048543" y="291262"/>
                  </a:moveTo>
                  <a:lnTo>
                    <a:pt x="1106795" y="291262"/>
                  </a:lnTo>
                </a:path>
                <a:path w="2854959" h="408304">
                  <a:moveTo>
                    <a:pt x="1223300" y="291262"/>
                  </a:moveTo>
                  <a:lnTo>
                    <a:pt x="1339805" y="291262"/>
                  </a:lnTo>
                </a:path>
                <a:path w="2854959" h="408304">
                  <a:moveTo>
                    <a:pt x="1456310" y="291262"/>
                  </a:moveTo>
                  <a:lnTo>
                    <a:pt x="1572815" y="291262"/>
                  </a:lnTo>
                </a:path>
                <a:path w="2854959" h="408304">
                  <a:moveTo>
                    <a:pt x="1631067" y="291262"/>
                  </a:moveTo>
                  <a:lnTo>
                    <a:pt x="1747572" y="291262"/>
                  </a:lnTo>
                </a:path>
                <a:path w="2854959" h="408304">
                  <a:moveTo>
                    <a:pt x="1805824" y="291262"/>
                  </a:moveTo>
                  <a:lnTo>
                    <a:pt x="1980581" y="291262"/>
                  </a:lnTo>
                </a:path>
                <a:path w="2854959" h="408304">
                  <a:moveTo>
                    <a:pt x="2097086" y="291262"/>
                  </a:moveTo>
                  <a:lnTo>
                    <a:pt x="2213591" y="291262"/>
                  </a:lnTo>
                </a:path>
                <a:path w="2854959" h="408304">
                  <a:moveTo>
                    <a:pt x="2271843" y="291262"/>
                  </a:moveTo>
                  <a:lnTo>
                    <a:pt x="2330096" y="291262"/>
                  </a:lnTo>
                </a:path>
                <a:path w="2854959" h="408304">
                  <a:moveTo>
                    <a:pt x="2446601" y="291262"/>
                  </a:moveTo>
                  <a:lnTo>
                    <a:pt x="2563106" y="291262"/>
                  </a:lnTo>
                </a:path>
                <a:path w="2854959" h="408304">
                  <a:moveTo>
                    <a:pt x="2796115" y="291262"/>
                  </a:moveTo>
                  <a:lnTo>
                    <a:pt x="2854368" y="291262"/>
                  </a:lnTo>
                </a:path>
                <a:path w="2854959" h="408304">
                  <a:moveTo>
                    <a:pt x="0" y="349514"/>
                  </a:moveTo>
                  <a:lnTo>
                    <a:pt x="349514" y="349514"/>
                  </a:lnTo>
                </a:path>
                <a:path w="2854959" h="408304">
                  <a:moveTo>
                    <a:pt x="466019" y="349514"/>
                  </a:moveTo>
                  <a:lnTo>
                    <a:pt x="524271" y="349514"/>
                  </a:lnTo>
                </a:path>
                <a:path w="2854959" h="408304">
                  <a:moveTo>
                    <a:pt x="582524" y="349514"/>
                  </a:moveTo>
                  <a:lnTo>
                    <a:pt x="699028" y="349514"/>
                  </a:lnTo>
                </a:path>
                <a:path w="2854959" h="408304">
                  <a:moveTo>
                    <a:pt x="757281" y="349514"/>
                  </a:moveTo>
                  <a:lnTo>
                    <a:pt x="815533" y="349514"/>
                  </a:lnTo>
                </a:path>
                <a:path w="2854959" h="408304">
                  <a:moveTo>
                    <a:pt x="1165048" y="349514"/>
                  </a:moveTo>
                  <a:lnTo>
                    <a:pt x="1223300" y="349514"/>
                  </a:lnTo>
                </a:path>
                <a:path w="2854959" h="408304">
                  <a:moveTo>
                    <a:pt x="1281553" y="349514"/>
                  </a:moveTo>
                  <a:lnTo>
                    <a:pt x="1456310" y="349514"/>
                  </a:lnTo>
                </a:path>
                <a:path w="2854959" h="408304">
                  <a:moveTo>
                    <a:pt x="1514562" y="349514"/>
                  </a:moveTo>
                  <a:lnTo>
                    <a:pt x="1631067" y="349514"/>
                  </a:lnTo>
                </a:path>
                <a:path w="2854959" h="408304">
                  <a:moveTo>
                    <a:pt x="1689319" y="349514"/>
                  </a:moveTo>
                  <a:lnTo>
                    <a:pt x="1805824" y="349514"/>
                  </a:lnTo>
                </a:path>
                <a:path w="2854959" h="408304">
                  <a:moveTo>
                    <a:pt x="2038834" y="349514"/>
                  </a:moveTo>
                  <a:lnTo>
                    <a:pt x="2097086" y="349514"/>
                  </a:lnTo>
                </a:path>
                <a:path w="2854959" h="408304">
                  <a:moveTo>
                    <a:pt x="2213591" y="349514"/>
                  </a:moveTo>
                  <a:lnTo>
                    <a:pt x="2388348" y="349514"/>
                  </a:lnTo>
                </a:path>
                <a:path w="2854959" h="408304">
                  <a:moveTo>
                    <a:pt x="2563106" y="349514"/>
                  </a:moveTo>
                  <a:lnTo>
                    <a:pt x="2621358" y="349514"/>
                  </a:lnTo>
                </a:path>
                <a:path w="2854959" h="408304">
                  <a:moveTo>
                    <a:pt x="58252" y="407766"/>
                  </a:moveTo>
                  <a:lnTo>
                    <a:pt x="116504" y="407766"/>
                  </a:lnTo>
                </a:path>
                <a:path w="2854959" h="408304">
                  <a:moveTo>
                    <a:pt x="291262" y="407766"/>
                  </a:moveTo>
                  <a:lnTo>
                    <a:pt x="407766" y="407766"/>
                  </a:lnTo>
                </a:path>
                <a:path w="2854959" h="408304">
                  <a:moveTo>
                    <a:pt x="466019" y="407766"/>
                  </a:moveTo>
                  <a:lnTo>
                    <a:pt x="582524" y="407766"/>
                  </a:lnTo>
                </a:path>
                <a:path w="2854959" h="408304">
                  <a:moveTo>
                    <a:pt x="640776" y="407766"/>
                  </a:moveTo>
                  <a:lnTo>
                    <a:pt x="699028" y="407766"/>
                  </a:lnTo>
                </a:path>
                <a:path w="2854959" h="408304">
                  <a:moveTo>
                    <a:pt x="757281" y="407766"/>
                  </a:moveTo>
                  <a:lnTo>
                    <a:pt x="932038" y="407766"/>
                  </a:lnTo>
                </a:path>
                <a:path w="2854959" h="408304">
                  <a:moveTo>
                    <a:pt x="1048543" y="407766"/>
                  </a:moveTo>
                  <a:lnTo>
                    <a:pt x="1106795" y="407766"/>
                  </a:lnTo>
                </a:path>
                <a:path w="2854959" h="408304">
                  <a:moveTo>
                    <a:pt x="1398057" y="407766"/>
                  </a:moveTo>
                  <a:lnTo>
                    <a:pt x="1514562" y="407766"/>
                  </a:lnTo>
                </a:path>
                <a:path w="2854959" h="408304">
                  <a:moveTo>
                    <a:pt x="1572815" y="407766"/>
                  </a:moveTo>
                  <a:lnTo>
                    <a:pt x="1689319" y="407766"/>
                  </a:lnTo>
                </a:path>
                <a:path w="2854959" h="408304">
                  <a:moveTo>
                    <a:pt x="1864077" y="407766"/>
                  </a:moveTo>
                  <a:lnTo>
                    <a:pt x="1980581" y="407766"/>
                  </a:lnTo>
                </a:path>
                <a:path w="2854959" h="408304">
                  <a:moveTo>
                    <a:pt x="2097086" y="407766"/>
                  </a:moveTo>
                  <a:lnTo>
                    <a:pt x="2271843" y="407766"/>
                  </a:lnTo>
                </a:path>
                <a:path w="2854959" h="408304">
                  <a:moveTo>
                    <a:pt x="2388348" y="407766"/>
                  </a:moveTo>
                  <a:lnTo>
                    <a:pt x="2504853" y="407766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65274" y="6522018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643916" y="6609397"/>
              <a:ext cx="2505075" cy="0"/>
            </a:xfrm>
            <a:custGeom>
              <a:avLst/>
              <a:gdLst/>
              <a:ahLst/>
              <a:cxnLst/>
              <a:rect l="l" t="t" r="r" b="b"/>
              <a:pathLst>
                <a:path w="2505075">
                  <a:moveTo>
                    <a:pt x="0" y="0"/>
                  </a:moveTo>
                  <a:lnTo>
                    <a:pt x="174757" y="0"/>
                  </a:lnTo>
                </a:path>
                <a:path w="2505075">
                  <a:moveTo>
                    <a:pt x="349514" y="0"/>
                  </a:moveTo>
                  <a:lnTo>
                    <a:pt x="407766" y="0"/>
                  </a:lnTo>
                </a:path>
                <a:path w="2505075">
                  <a:moveTo>
                    <a:pt x="466019" y="0"/>
                  </a:moveTo>
                  <a:lnTo>
                    <a:pt x="524271" y="0"/>
                  </a:lnTo>
                </a:path>
                <a:path w="2505075">
                  <a:moveTo>
                    <a:pt x="582524" y="0"/>
                  </a:moveTo>
                  <a:lnTo>
                    <a:pt x="640776" y="0"/>
                  </a:lnTo>
                </a:path>
                <a:path w="2505075">
                  <a:moveTo>
                    <a:pt x="699028" y="0"/>
                  </a:moveTo>
                  <a:lnTo>
                    <a:pt x="757281" y="0"/>
                  </a:lnTo>
                </a:path>
                <a:path w="2505075">
                  <a:moveTo>
                    <a:pt x="815533" y="0"/>
                  </a:moveTo>
                  <a:lnTo>
                    <a:pt x="873786" y="0"/>
                  </a:lnTo>
                </a:path>
                <a:path w="2505075">
                  <a:moveTo>
                    <a:pt x="932038" y="0"/>
                  </a:moveTo>
                  <a:lnTo>
                    <a:pt x="990290" y="0"/>
                  </a:lnTo>
                </a:path>
                <a:path w="2505075">
                  <a:moveTo>
                    <a:pt x="1048543" y="0"/>
                  </a:moveTo>
                  <a:lnTo>
                    <a:pt x="1398057" y="0"/>
                  </a:lnTo>
                </a:path>
                <a:path w="2505075">
                  <a:moveTo>
                    <a:pt x="1689319" y="0"/>
                  </a:moveTo>
                  <a:lnTo>
                    <a:pt x="1805824" y="0"/>
                  </a:lnTo>
                </a:path>
                <a:path w="2505075">
                  <a:moveTo>
                    <a:pt x="1864077" y="0"/>
                  </a:moveTo>
                  <a:lnTo>
                    <a:pt x="1980581" y="0"/>
                  </a:lnTo>
                </a:path>
                <a:path w="2505075">
                  <a:moveTo>
                    <a:pt x="2155339" y="0"/>
                  </a:moveTo>
                  <a:lnTo>
                    <a:pt x="2271843" y="0"/>
                  </a:lnTo>
                </a:path>
                <a:path w="2505075">
                  <a:moveTo>
                    <a:pt x="2446601" y="0"/>
                  </a:moveTo>
                  <a:lnTo>
                    <a:pt x="2504853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265274" y="6580270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585664" y="6667649"/>
              <a:ext cx="2038985" cy="0"/>
            </a:xfrm>
            <a:custGeom>
              <a:avLst/>
              <a:gdLst/>
              <a:ahLst/>
              <a:cxnLst/>
              <a:rect l="l" t="t" r="r" b="b"/>
              <a:pathLst>
                <a:path w="2038984">
                  <a:moveTo>
                    <a:pt x="0" y="0"/>
                  </a:moveTo>
                  <a:lnTo>
                    <a:pt x="174757" y="0"/>
                  </a:lnTo>
                </a:path>
                <a:path w="2038984">
                  <a:moveTo>
                    <a:pt x="349514" y="0"/>
                  </a:moveTo>
                  <a:lnTo>
                    <a:pt x="582524" y="0"/>
                  </a:lnTo>
                </a:path>
                <a:path w="2038984">
                  <a:moveTo>
                    <a:pt x="873786" y="0"/>
                  </a:moveTo>
                  <a:lnTo>
                    <a:pt x="1106795" y="0"/>
                  </a:lnTo>
                </a:path>
                <a:path w="2038984">
                  <a:moveTo>
                    <a:pt x="1281553" y="0"/>
                  </a:moveTo>
                  <a:lnTo>
                    <a:pt x="1631067" y="0"/>
                  </a:lnTo>
                </a:path>
                <a:path w="2038984">
                  <a:moveTo>
                    <a:pt x="1747572" y="0"/>
                  </a:moveTo>
                  <a:lnTo>
                    <a:pt x="1922329" y="0"/>
                  </a:lnTo>
                </a:path>
                <a:path w="2038984">
                  <a:moveTo>
                    <a:pt x="1980581" y="0"/>
                  </a:moveTo>
                  <a:lnTo>
                    <a:pt x="2038834" y="0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682751" y="6638523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051683" y="6667649"/>
              <a:ext cx="2272030" cy="58419"/>
            </a:xfrm>
            <a:custGeom>
              <a:avLst/>
              <a:gdLst/>
              <a:ahLst/>
              <a:cxnLst/>
              <a:rect l="l" t="t" r="r" b="b"/>
              <a:pathLst>
                <a:path w="2272029" h="58420">
                  <a:moveTo>
                    <a:pt x="1805824" y="0"/>
                  </a:moveTo>
                  <a:lnTo>
                    <a:pt x="2271843" y="0"/>
                  </a:lnTo>
                </a:path>
                <a:path w="2272029" h="58420">
                  <a:moveTo>
                    <a:pt x="0" y="58252"/>
                  </a:moveTo>
                  <a:lnTo>
                    <a:pt x="116504" y="58252"/>
                  </a:lnTo>
                </a:path>
                <a:path w="2272029" h="58420">
                  <a:moveTo>
                    <a:pt x="233009" y="58252"/>
                  </a:moveTo>
                  <a:lnTo>
                    <a:pt x="524271" y="58252"/>
                  </a:lnTo>
                </a:path>
                <a:path w="2272029" h="58420">
                  <a:moveTo>
                    <a:pt x="582524" y="58252"/>
                  </a:moveTo>
                  <a:lnTo>
                    <a:pt x="699028" y="58252"/>
                  </a:lnTo>
                </a:path>
                <a:path w="2272029" h="58420">
                  <a:moveTo>
                    <a:pt x="757281" y="58252"/>
                  </a:moveTo>
                  <a:lnTo>
                    <a:pt x="873786" y="58252"/>
                  </a:lnTo>
                </a:path>
                <a:path w="2272029" h="58420">
                  <a:moveTo>
                    <a:pt x="1048543" y="58252"/>
                  </a:moveTo>
                  <a:lnTo>
                    <a:pt x="1165048" y="58252"/>
                  </a:lnTo>
                </a:path>
                <a:path w="2272029" h="58420">
                  <a:moveTo>
                    <a:pt x="1281553" y="58252"/>
                  </a:moveTo>
                  <a:lnTo>
                    <a:pt x="1398057" y="58252"/>
                  </a:lnTo>
                </a:path>
                <a:path w="2272029" h="58420">
                  <a:moveTo>
                    <a:pt x="1456310" y="58252"/>
                  </a:moveTo>
                  <a:lnTo>
                    <a:pt x="1572815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682751" y="6696775"/>
              <a:ext cx="116839" cy="58419"/>
            </a:xfrm>
            <a:custGeom>
              <a:avLst/>
              <a:gdLst/>
              <a:ahLst/>
              <a:cxnLst/>
              <a:rect l="l" t="t" r="r" b="b"/>
              <a:pathLst>
                <a:path w="116840" h="58420">
                  <a:moveTo>
                    <a:pt x="0" y="0"/>
                  </a:moveTo>
                  <a:lnTo>
                    <a:pt x="116504" y="0"/>
                  </a:lnTo>
                  <a:lnTo>
                    <a:pt x="116504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585664" y="6725902"/>
              <a:ext cx="2854960" cy="175260"/>
            </a:xfrm>
            <a:custGeom>
              <a:avLst/>
              <a:gdLst/>
              <a:ahLst/>
              <a:cxnLst/>
              <a:rect l="l" t="t" r="r" b="b"/>
              <a:pathLst>
                <a:path w="2854959" h="175259">
                  <a:moveTo>
                    <a:pt x="2271843" y="0"/>
                  </a:moveTo>
                  <a:lnTo>
                    <a:pt x="2388348" y="0"/>
                  </a:lnTo>
                </a:path>
                <a:path w="2854959" h="175259">
                  <a:moveTo>
                    <a:pt x="2563106" y="0"/>
                  </a:moveTo>
                  <a:lnTo>
                    <a:pt x="2679610" y="0"/>
                  </a:lnTo>
                </a:path>
                <a:path w="2854959" h="175259">
                  <a:moveTo>
                    <a:pt x="0" y="58252"/>
                  </a:moveTo>
                  <a:lnTo>
                    <a:pt x="407766" y="58252"/>
                  </a:lnTo>
                </a:path>
                <a:path w="2854959" h="175259">
                  <a:moveTo>
                    <a:pt x="466019" y="58252"/>
                  </a:moveTo>
                  <a:lnTo>
                    <a:pt x="524271" y="58252"/>
                  </a:lnTo>
                </a:path>
                <a:path w="2854959" h="175259">
                  <a:moveTo>
                    <a:pt x="699028" y="58252"/>
                  </a:moveTo>
                  <a:lnTo>
                    <a:pt x="757281" y="58252"/>
                  </a:lnTo>
                </a:path>
                <a:path w="2854959" h="175259">
                  <a:moveTo>
                    <a:pt x="1048543" y="58252"/>
                  </a:moveTo>
                  <a:lnTo>
                    <a:pt x="1106795" y="58252"/>
                  </a:lnTo>
                </a:path>
                <a:path w="2854959" h="175259">
                  <a:moveTo>
                    <a:pt x="1281553" y="58252"/>
                  </a:moveTo>
                  <a:lnTo>
                    <a:pt x="1339805" y="58252"/>
                  </a:lnTo>
                </a:path>
                <a:path w="2854959" h="175259">
                  <a:moveTo>
                    <a:pt x="1398057" y="58252"/>
                  </a:moveTo>
                  <a:lnTo>
                    <a:pt x="1456310" y="58252"/>
                  </a:lnTo>
                </a:path>
                <a:path w="2854959" h="175259">
                  <a:moveTo>
                    <a:pt x="1514562" y="58252"/>
                  </a:moveTo>
                  <a:lnTo>
                    <a:pt x="1572815" y="58252"/>
                  </a:lnTo>
                </a:path>
                <a:path w="2854959" h="175259">
                  <a:moveTo>
                    <a:pt x="1689319" y="58252"/>
                  </a:moveTo>
                  <a:lnTo>
                    <a:pt x="1747572" y="58252"/>
                  </a:lnTo>
                </a:path>
                <a:path w="2854959" h="175259">
                  <a:moveTo>
                    <a:pt x="1805824" y="58252"/>
                  </a:moveTo>
                  <a:lnTo>
                    <a:pt x="1864077" y="58252"/>
                  </a:lnTo>
                </a:path>
                <a:path w="2854959" h="175259">
                  <a:moveTo>
                    <a:pt x="1922329" y="58252"/>
                  </a:moveTo>
                  <a:lnTo>
                    <a:pt x="1980581" y="58252"/>
                  </a:lnTo>
                </a:path>
                <a:path w="2854959" h="175259">
                  <a:moveTo>
                    <a:pt x="2038834" y="58252"/>
                  </a:moveTo>
                  <a:lnTo>
                    <a:pt x="2213591" y="58252"/>
                  </a:lnTo>
                </a:path>
                <a:path w="2854959" h="175259">
                  <a:moveTo>
                    <a:pt x="2330096" y="58252"/>
                  </a:moveTo>
                  <a:lnTo>
                    <a:pt x="2388348" y="58252"/>
                  </a:lnTo>
                </a:path>
                <a:path w="2854959" h="175259">
                  <a:moveTo>
                    <a:pt x="2446601" y="58252"/>
                  </a:moveTo>
                  <a:lnTo>
                    <a:pt x="2504853" y="58252"/>
                  </a:lnTo>
                </a:path>
                <a:path w="2854959" h="175259">
                  <a:moveTo>
                    <a:pt x="2563106" y="58252"/>
                  </a:moveTo>
                  <a:lnTo>
                    <a:pt x="2621358" y="58252"/>
                  </a:lnTo>
                </a:path>
                <a:path w="2854959" h="175259">
                  <a:moveTo>
                    <a:pt x="2679610" y="58252"/>
                  </a:moveTo>
                  <a:lnTo>
                    <a:pt x="2737863" y="58252"/>
                  </a:lnTo>
                </a:path>
                <a:path w="2854959" h="175259">
                  <a:moveTo>
                    <a:pt x="2796115" y="58252"/>
                  </a:moveTo>
                  <a:lnTo>
                    <a:pt x="2854368" y="58252"/>
                  </a:lnTo>
                </a:path>
                <a:path w="2854959" h="175259">
                  <a:moveTo>
                    <a:pt x="0" y="116504"/>
                  </a:moveTo>
                  <a:lnTo>
                    <a:pt x="58252" y="116504"/>
                  </a:lnTo>
                </a:path>
                <a:path w="2854959" h="175259">
                  <a:moveTo>
                    <a:pt x="349514" y="116504"/>
                  </a:moveTo>
                  <a:lnTo>
                    <a:pt x="407766" y="116504"/>
                  </a:lnTo>
                </a:path>
                <a:path w="2854959" h="175259">
                  <a:moveTo>
                    <a:pt x="466019" y="116504"/>
                  </a:moveTo>
                  <a:lnTo>
                    <a:pt x="582524" y="116504"/>
                  </a:lnTo>
                </a:path>
                <a:path w="2854959" h="175259">
                  <a:moveTo>
                    <a:pt x="757281" y="116504"/>
                  </a:moveTo>
                  <a:lnTo>
                    <a:pt x="815533" y="116504"/>
                  </a:lnTo>
                </a:path>
                <a:path w="2854959" h="175259">
                  <a:moveTo>
                    <a:pt x="873786" y="116504"/>
                  </a:moveTo>
                  <a:lnTo>
                    <a:pt x="932038" y="116504"/>
                  </a:lnTo>
                </a:path>
                <a:path w="2854959" h="175259">
                  <a:moveTo>
                    <a:pt x="990290" y="116504"/>
                  </a:moveTo>
                  <a:lnTo>
                    <a:pt x="1223300" y="116504"/>
                  </a:lnTo>
                </a:path>
                <a:path w="2854959" h="175259">
                  <a:moveTo>
                    <a:pt x="1281553" y="116504"/>
                  </a:moveTo>
                  <a:lnTo>
                    <a:pt x="1339805" y="116504"/>
                  </a:lnTo>
                </a:path>
                <a:path w="2854959" h="175259">
                  <a:moveTo>
                    <a:pt x="1514562" y="116504"/>
                  </a:moveTo>
                  <a:lnTo>
                    <a:pt x="1747572" y="116504"/>
                  </a:lnTo>
                </a:path>
                <a:path w="2854959" h="175259">
                  <a:moveTo>
                    <a:pt x="1805824" y="116504"/>
                  </a:moveTo>
                  <a:lnTo>
                    <a:pt x="1864077" y="116504"/>
                  </a:lnTo>
                </a:path>
                <a:path w="2854959" h="175259">
                  <a:moveTo>
                    <a:pt x="2271843" y="116504"/>
                  </a:moveTo>
                  <a:lnTo>
                    <a:pt x="2388348" y="116504"/>
                  </a:lnTo>
                </a:path>
                <a:path w="2854959" h="175259">
                  <a:moveTo>
                    <a:pt x="2563106" y="116504"/>
                  </a:moveTo>
                  <a:lnTo>
                    <a:pt x="2679610" y="116504"/>
                  </a:lnTo>
                </a:path>
                <a:path w="2854959" h="175259">
                  <a:moveTo>
                    <a:pt x="2737863" y="116504"/>
                  </a:moveTo>
                  <a:lnTo>
                    <a:pt x="2796115" y="116504"/>
                  </a:lnTo>
                </a:path>
                <a:path w="2854959" h="175259">
                  <a:moveTo>
                    <a:pt x="0" y="174757"/>
                  </a:moveTo>
                  <a:lnTo>
                    <a:pt x="58252" y="174757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702169" y="6871532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585664" y="6900659"/>
              <a:ext cx="2854960" cy="58419"/>
            </a:xfrm>
            <a:custGeom>
              <a:avLst/>
              <a:gdLst/>
              <a:ahLst/>
              <a:cxnLst/>
              <a:rect l="l" t="t" r="r" b="b"/>
              <a:pathLst>
                <a:path w="2854959" h="58420">
                  <a:moveTo>
                    <a:pt x="349514" y="0"/>
                  </a:moveTo>
                  <a:lnTo>
                    <a:pt x="407766" y="0"/>
                  </a:lnTo>
                </a:path>
                <a:path w="2854959" h="58420">
                  <a:moveTo>
                    <a:pt x="466019" y="0"/>
                  </a:moveTo>
                  <a:lnTo>
                    <a:pt x="524271" y="0"/>
                  </a:lnTo>
                </a:path>
                <a:path w="2854959" h="58420">
                  <a:moveTo>
                    <a:pt x="640776" y="0"/>
                  </a:moveTo>
                  <a:lnTo>
                    <a:pt x="699028" y="0"/>
                  </a:lnTo>
                </a:path>
                <a:path w="2854959" h="58420">
                  <a:moveTo>
                    <a:pt x="873786" y="0"/>
                  </a:moveTo>
                  <a:lnTo>
                    <a:pt x="1165048" y="0"/>
                  </a:lnTo>
                </a:path>
                <a:path w="2854959" h="58420">
                  <a:moveTo>
                    <a:pt x="1281553" y="0"/>
                  </a:moveTo>
                  <a:lnTo>
                    <a:pt x="1572815" y="0"/>
                  </a:lnTo>
                </a:path>
                <a:path w="2854959" h="58420">
                  <a:moveTo>
                    <a:pt x="1631067" y="0"/>
                  </a:moveTo>
                  <a:lnTo>
                    <a:pt x="1805824" y="0"/>
                  </a:lnTo>
                </a:path>
                <a:path w="2854959" h="58420">
                  <a:moveTo>
                    <a:pt x="1980581" y="0"/>
                  </a:moveTo>
                  <a:lnTo>
                    <a:pt x="2271843" y="0"/>
                  </a:lnTo>
                </a:path>
                <a:path w="2854959" h="58420">
                  <a:moveTo>
                    <a:pt x="2330096" y="0"/>
                  </a:moveTo>
                  <a:lnTo>
                    <a:pt x="2679610" y="0"/>
                  </a:lnTo>
                </a:path>
                <a:path w="2854959" h="58420">
                  <a:moveTo>
                    <a:pt x="2796115" y="0"/>
                  </a:moveTo>
                  <a:lnTo>
                    <a:pt x="2854368" y="0"/>
                  </a:lnTo>
                </a:path>
                <a:path w="2854959" h="58420">
                  <a:moveTo>
                    <a:pt x="0" y="58252"/>
                  </a:moveTo>
                  <a:lnTo>
                    <a:pt x="58252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702169" y="6929785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585664" y="6958911"/>
              <a:ext cx="2854960" cy="58419"/>
            </a:xfrm>
            <a:custGeom>
              <a:avLst/>
              <a:gdLst/>
              <a:ahLst/>
              <a:cxnLst/>
              <a:rect l="l" t="t" r="r" b="b"/>
              <a:pathLst>
                <a:path w="2854959" h="58420">
                  <a:moveTo>
                    <a:pt x="349514" y="0"/>
                  </a:moveTo>
                  <a:lnTo>
                    <a:pt x="407766" y="0"/>
                  </a:lnTo>
                </a:path>
                <a:path w="2854959" h="58420">
                  <a:moveTo>
                    <a:pt x="466019" y="0"/>
                  </a:moveTo>
                  <a:lnTo>
                    <a:pt x="582524" y="0"/>
                  </a:lnTo>
                </a:path>
                <a:path w="2854959" h="58420">
                  <a:moveTo>
                    <a:pt x="757281" y="0"/>
                  </a:moveTo>
                  <a:lnTo>
                    <a:pt x="990290" y="0"/>
                  </a:lnTo>
                </a:path>
                <a:path w="2854959" h="58420">
                  <a:moveTo>
                    <a:pt x="1048543" y="0"/>
                  </a:moveTo>
                  <a:lnTo>
                    <a:pt x="1165048" y="0"/>
                  </a:lnTo>
                </a:path>
                <a:path w="2854959" h="58420">
                  <a:moveTo>
                    <a:pt x="1456310" y="0"/>
                  </a:moveTo>
                  <a:lnTo>
                    <a:pt x="1514562" y="0"/>
                  </a:lnTo>
                </a:path>
                <a:path w="2854959" h="58420">
                  <a:moveTo>
                    <a:pt x="1572815" y="0"/>
                  </a:moveTo>
                  <a:lnTo>
                    <a:pt x="1864077" y="0"/>
                  </a:lnTo>
                </a:path>
                <a:path w="2854959" h="58420">
                  <a:moveTo>
                    <a:pt x="1922329" y="0"/>
                  </a:moveTo>
                  <a:lnTo>
                    <a:pt x="2097086" y="0"/>
                  </a:lnTo>
                </a:path>
                <a:path w="2854959" h="58420">
                  <a:moveTo>
                    <a:pt x="2155339" y="0"/>
                  </a:moveTo>
                  <a:lnTo>
                    <a:pt x="2271843" y="0"/>
                  </a:lnTo>
                </a:path>
                <a:path w="2854959" h="58420">
                  <a:moveTo>
                    <a:pt x="2388348" y="0"/>
                  </a:moveTo>
                  <a:lnTo>
                    <a:pt x="2563106" y="0"/>
                  </a:lnTo>
                </a:path>
                <a:path w="2854959" h="58420">
                  <a:moveTo>
                    <a:pt x="2621358" y="0"/>
                  </a:moveTo>
                  <a:lnTo>
                    <a:pt x="2679610" y="0"/>
                  </a:lnTo>
                </a:path>
                <a:path w="2854959" h="58420">
                  <a:moveTo>
                    <a:pt x="2737863" y="0"/>
                  </a:moveTo>
                  <a:lnTo>
                    <a:pt x="2854368" y="0"/>
                  </a:lnTo>
                </a:path>
                <a:path w="2854959" h="58420">
                  <a:moveTo>
                    <a:pt x="0" y="58252"/>
                  </a:moveTo>
                  <a:lnTo>
                    <a:pt x="58252" y="58252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702169" y="6988037"/>
              <a:ext cx="175260" cy="58419"/>
            </a:xfrm>
            <a:custGeom>
              <a:avLst/>
              <a:gdLst/>
              <a:ahLst/>
              <a:cxnLst/>
              <a:rect l="l" t="t" r="r" b="b"/>
              <a:pathLst>
                <a:path w="175259" h="58420">
                  <a:moveTo>
                    <a:pt x="0" y="0"/>
                  </a:moveTo>
                  <a:lnTo>
                    <a:pt x="174757" y="0"/>
                  </a:lnTo>
                  <a:lnTo>
                    <a:pt x="174757" y="58252"/>
                  </a:lnTo>
                  <a:lnTo>
                    <a:pt x="0" y="58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585664" y="7017163"/>
              <a:ext cx="2854960" cy="116839"/>
            </a:xfrm>
            <a:custGeom>
              <a:avLst/>
              <a:gdLst/>
              <a:ahLst/>
              <a:cxnLst/>
              <a:rect l="l" t="t" r="r" b="b"/>
              <a:pathLst>
                <a:path w="2854959" h="116840">
                  <a:moveTo>
                    <a:pt x="349514" y="0"/>
                  </a:moveTo>
                  <a:lnTo>
                    <a:pt x="407766" y="0"/>
                  </a:lnTo>
                </a:path>
                <a:path w="2854959" h="116840">
                  <a:moveTo>
                    <a:pt x="524271" y="0"/>
                  </a:moveTo>
                  <a:lnTo>
                    <a:pt x="640776" y="0"/>
                  </a:lnTo>
                </a:path>
                <a:path w="2854959" h="116840">
                  <a:moveTo>
                    <a:pt x="990290" y="0"/>
                  </a:moveTo>
                  <a:lnTo>
                    <a:pt x="1106795" y="0"/>
                  </a:lnTo>
                </a:path>
                <a:path w="2854959" h="116840">
                  <a:moveTo>
                    <a:pt x="1398057" y="0"/>
                  </a:moveTo>
                  <a:lnTo>
                    <a:pt x="1631067" y="0"/>
                  </a:lnTo>
                </a:path>
                <a:path w="2854959" h="116840">
                  <a:moveTo>
                    <a:pt x="1689319" y="0"/>
                  </a:moveTo>
                  <a:lnTo>
                    <a:pt x="1747572" y="0"/>
                  </a:lnTo>
                </a:path>
                <a:path w="2854959" h="116840">
                  <a:moveTo>
                    <a:pt x="1805824" y="0"/>
                  </a:moveTo>
                  <a:lnTo>
                    <a:pt x="1864077" y="0"/>
                  </a:lnTo>
                </a:path>
                <a:path w="2854959" h="116840">
                  <a:moveTo>
                    <a:pt x="1922329" y="0"/>
                  </a:moveTo>
                  <a:lnTo>
                    <a:pt x="2038834" y="0"/>
                  </a:lnTo>
                </a:path>
                <a:path w="2854959" h="116840">
                  <a:moveTo>
                    <a:pt x="2097086" y="0"/>
                  </a:moveTo>
                  <a:lnTo>
                    <a:pt x="2213591" y="0"/>
                  </a:lnTo>
                </a:path>
                <a:path w="2854959" h="116840">
                  <a:moveTo>
                    <a:pt x="2388348" y="0"/>
                  </a:moveTo>
                  <a:lnTo>
                    <a:pt x="2446601" y="0"/>
                  </a:lnTo>
                </a:path>
                <a:path w="2854959" h="116840">
                  <a:moveTo>
                    <a:pt x="2504853" y="0"/>
                  </a:moveTo>
                  <a:lnTo>
                    <a:pt x="2621358" y="0"/>
                  </a:lnTo>
                </a:path>
                <a:path w="2854959" h="116840">
                  <a:moveTo>
                    <a:pt x="2679610" y="0"/>
                  </a:moveTo>
                  <a:lnTo>
                    <a:pt x="2796115" y="0"/>
                  </a:lnTo>
                </a:path>
                <a:path w="2854959" h="116840">
                  <a:moveTo>
                    <a:pt x="0" y="58252"/>
                  </a:moveTo>
                  <a:lnTo>
                    <a:pt x="58252" y="58252"/>
                  </a:lnTo>
                </a:path>
                <a:path w="2854959" h="116840">
                  <a:moveTo>
                    <a:pt x="349514" y="58252"/>
                  </a:moveTo>
                  <a:lnTo>
                    <a:pt x="407766" y="58252"/>
                  </a:lnTo>
                </a:path>
                <a:path w="2854959" h="116840">
                  <a:moveTo>
                    <a:pt x="640776" y="58252"/>
                  </a:moveTo>
                  <a:lnTo>
                    <a:pt x="699028" y="58252"/>
                  </a:lnTo>
                </a:path>
                <a:path w="2854959" h="116840">
                  <a:moveTo>
                    <a:pt x="757281" y="58252"/>
                  </a:moveTo>
                  <a:lnTo>
                    <a:pt x="815533" y="58252"/>
                  </a:lnTo>
                </a:path>
                <a:path w="2854959" h="116840">
                  <a:moveTo>
                    <a:pt x="873786" y="58252"/>
                  </a:moveTo>
                  <a:lnTo>
                    <a:pt x="1339805" y="58252"/>
                  </a:lnTo>
                </a:path>
                <a:path w="2854959" h="116840">
                  <a:moveTo>
                    <a:pt x="1398057" y="58252"/>
                  </a:moveTo>
                  <a:lnTo>
                    <a:pt x="1456310" y="58252"/>
                  </a:lnTo>
                </a:path>
                <a:path w="2854959" h="116840">
                  <a:moveTo>
                    <a:pt x="1689319" y="58252"/>
                  </a:moveTo>
                  <a:lnTo>
                    <a:pt x="2097086" y="58252"/>
                  </a:lnTo>
                </a:path>
                <a:path w="2854959" h="116840">
                  <a:moveTo>
                    <a:pt x="2271843" y="58252"/>
                  </a:moveTo>
                  <a:lnTo>
                    <a:pt x="2388348" y="58252"/>
                  </a:lnTo>
                </a:path>
                <a:path w="2854959" h="116840">
                  <a:moveTo>
                    <a:pt x="2446601" y="58252"/>
                  </a:moveTo>
                  <a:lnTo>
                    <a:pt x="2504853" y="58252"/>
                  </a:lnTo>
                </a:path>
                <a:path w="2854959" h="116840">
                  <a:moveTo>
                    <a:pt x="2679610" y="58252"/>
                  </a:moveTo>
                  <a:lnTo>
                    <a:pt x="2854368" y="58252"/>
                  </a:lnTo>
                </a:path>
                <a:path w="2854959" h="116840">
                  <a:moveTo>
                    <a:pt x="0" y="116504"/>
                  </a:moveTo>
                  <a:lnTo>
                    <a:pt x="407766" y="116504"/>
                  </a:lnTo>
                </a:path>
                <a:path w="2854959" h="116840">
                  <a:moveTo>
                    <a:pt x="466019" y="116504"/>
                  </a:moveTo>
                  <a:lnTo>
                    <a:pt x="524271" y="116504"/>
                  </a:lnTo>
                </a:path>
                <a:path w="2854959" h="116840">
                  <a:moveTo>
                    <a:pt x="582524" y="116504"/>
                  </a:moveTo>
                  <a:lnTo>
                    <a:pt x="699028" y="116504"/>
                  </a:lnTo>
                </a:path>
                <a:path w="2854959" h="116840">
                  <a:moveTo>
                    <a:pt x="815533" y="116504"/>
                  </a:moveTo>
                  <a:lnTo>
                    <a:pt x="1106795" y="116504"/>
                  </a:lnTo>
                </a:path>
                <a:path w="2854959" h="116840">
                  <a:moveTo>
                    <a:pt x="1281553" y="116504"/>
                  </a:moveTo>
                  <a:lnTo>
                    <a:pt x="1339805" y="116504"/>
                  </a:lnTo>
                </a:path>
                <a:path w="2854959" h="116840">
                  <a:moveTo>
                    <a:pt x="1514562" y="116504"/>
                  </a:moveTo>
                  <a:lnTo>
                    <a:pt x="1572815" y="116504"/>
                  </a:lnTo>
                </a:path>
                <a:path w="2854959" h="116840">
                  <a:moveTo>
                    <a:pt x="1631067" y="116504"/>
                  </a:moveTo>
                  <a:lnTo>
                    <a:pt x="1747572" y="116504"/>
                  </a:lnTo>
                </a:path>
                <a:path w="2854959" h="116840">
                  <a:moveTo>
                    <a:pt x="1864077" y="116504"/>
                  </a:moveTo>
                  <a:lnTo>
                    <a:pt x="1922329" y="116504"/>
                  </a:lnTo>
                </a:path>
                <a:path w="2854959" h="116840">
                  <a:moveTo>
                    <a:pt x="1980581" y="116504"/>
                  </a:moveTo>
                  <a:lnTo>
                    <a:pt x="2271843" y="116504"/>
                  </a:lnTo>
                </a:path>
                <a:path w="2854959" h="116840">
                  <a:moveTo>
                    <a:pt x="2388348" y="116504"/>
                  </a:moveTo>
                  <a:lnTo>
                    <a:pt x="2446601" y="116504"/>
                  </a:lnTo>
                </a:path>
                <a:path w="2854959" h="116840">
                  <a:moveTo>
                    <a:pt x="2504853" y="116504"/>
                  </a:moveTo>
                  <a:lnTo>
                    <a:pt x="2679610" y="116504"/>
                  </a:lnTo>
                </a:path>
                <a:path w="2854959" h="116840">
                  <a:moveTo>
                    <a:pt x="2796115" y="116504"/>
                  </a:moveTo>
                  <a:lnTo>
                    <a:pt x="2854368" y="116504"/>
                  </a:lnTo>
                </a:path>
              </a:pathLst>
            </a:custGeom>
            <a:ln w="582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378505" y="3282536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89">
                  <a:moveTo>
                    <a:pt x="9243" y="21440"/>
                  </a:moveTo>
                  <a:lnTo>
                    <a:pt x="0" y="21440"/>
                  </a:lnTo>
                  <a:lnTo>
                    <a:pt x="0" y="0"/>
                  </a:lnTo>
                  <a:lnTo>
                    <a:pt x="9243" y="0"/>
                  </a:lnTo>
                  <a:lnTo>
                    <a:pt x="9243" y="2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1211037" y="1585952"/>
            <a:ext cx="1833880" cy="110024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"/>
              </a:spcBef>
            </a:pPr>
            <a:r>
              <a:rPr sz="1733" b="1" spc="287" dirty="0">
                <a:latin typeface="Calibri"/>
                <a:cs typeface="Calibri"/>
              </a:rPr>
              <a:t>AGU</a:t>
            </a:r>
            <a:endParaRPr sz="1733">
              <a:latin typeface="Calibri"/>
              <a:cs typeface="Calibri"/>
            </a:endParaRPr>
          </a:p>
          <a:p>
            <a:pPr marL="8044" marR="3387" algn="ctr">
              <a:lnSpc>
                <a:spcPct val="124200"/>
              </a:lnSpc>
              <a:spcBef>
                <a:spcPts val="913"/>
              </a:spcBef>
            </a:pPr>
            <a:r>
              <a:rPr sz="1233" b="1" u="heavy" spc="2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PARECER</a:t>
            </a:r>
            <a:r>
              <a:rPr sz="1233" b="1" u="heavy" spc="21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233" b="1" u="heavy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Nº</a:t>
            </a:r>
            <a:r>
              <a:rPr sz="1233" b="1" u="none" spc="110" dirty="0">
                <a:latin typeface="Calibri"/>
                <a:cs typeface="Calibri"/>
              </a:rPr>
              <a:t> </a:t>
            </a:r>
            <a:r>
              <a:rPr sz="1233" b="1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00023/2025/CGAQ-</a:t>
            </a:r>
            <a:r>
              <a:rPr sz="1233" b="1" u="none" spc="190" dirty="0">
                <a:latin typeface="Calibri"/>
                <a:cs typeface="Calibri"/>
              </a:rPr>
              <a:t> 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BSB/SCGP/CGU/AGU</a:t>
            </a:r>
            <a:endParaRPr sz="1233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062128" y="1585952"/>
            <a:ext cx="1893147" cy="110024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"/>
              </a:spcBef>
            </a:pPr>
            <a:r>
              <a:rPr sz="1733" b="1" spc="207" dirty="0">
                <a:latin typeface="Calibri"/>
                <a:cs typeface="Calibri"/>
              </a:rPr>
              <a:t>MGI</a:t>
            </a:r>
            <a:endParaRPr sz="1733">
              <a:latin typeface="Calibri"/>
              <a:cs typeface="Calibri"/>
            </a:endParaRPr>
          </a:p>
          <a:p>
            <a:pPr marL="8044" marR="3387" algn="ctr">
              <a:lnSpc>
                <a:spcPct val="124200"/>
              </a:lnSpc>
              <a:spcBef>
                <a:spcPts val="913"/>
              </a:spcBef>
            </a:pPr>
            <a:r>
              <a:rPr sz="1233" b="1" u="heavy" spc="16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IN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2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SEGES/MGI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12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Nº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10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52</a:t>
            </a:r>
            <a:r>
              <a:rPr sz="1233" b="1" u="none" spc="107" dirty="0">
                <a:latin typeface="Calibri"/>
                <a:cs typeface="Calibri"/>
                <a:hlinkClick r:id="rId3"/>
              </a:rPr>
              <a:t>,</a:t>
            </a:r>
            <a:r>
              <a:rPr sz="1233" b="1" u="none" spc="107" dirty="0">
                <a:latin typeface="Calibri"/>
                <a:cs typeface="Calibri"/>
              </a:rPr>
              <a:t> </a:t>
            </a:r>
            <a:r>
              <a:rPr sz="1233" b="1" u="heavy" spc="27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DE</a:t>
            </a:r>
            <a:r>
              <a:rPr sz="1233" b="1" u="heavy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10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27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DE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25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FEVEREIRO</a:t>
            </a:r>
            <a:r>
              <a:rPr sz="1233" b="1" u="none" spc="253" dirty="0">
                <a:latin typeface="Calibri"/>
                <a:cs typeface="Calibri"/>
              </a:rPr>
              <a:t> </a:t>
            </a:r>
            <a:r>
              <a:rPr sz="1233" b="1" u="heavy" spc="27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DE</a:t>
            </a:r>
            <a:r>
              <a:rPr sz="1233" b="1" u="heavy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33" b="1" u="heavy" spc="16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2025</a:t>
            </a:r>
            <a:endParaRPr sz="1233">
              <a:latin typeface="Calibri"/>
              <a:cs typeface="Calibri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8328429" y="1444045"/>
            <a:ext cx="3292687" cy="3958167"/>
            <a:chOff x="12492643" y="2166068"/>
            <a:chExt cx="4939030" cy="5937250"/>
          </a:xfrm>
        </p:grpSpPr>
        <p:sp>
          <p:nvSpPr>
            <p:cNvPr id="93" name="object 93"/>
            <p:cNvSpPr/>
            <p:nvPr/>
          </p:nvSpPr>
          <p:spPr>
            <a:xfrm>
              <a:off x="12760834" y="2410638"/>
              <a:ext cx="4671060" cy="5692775"/>
            </a:xfrm>
            <a:custGeom>
              <a:avLst/>
              <a:gdLst/>
              <a:ahLst/>
              <a:cxnLst/>
              <a:rect l="l" t="t" r="r" b="b"/>
              <a:pathLst>
                <a:path w="4671059" h="5692775">
                  <a:moveTo>
                    <a:pt x="4575239" y="5692258"/>
                  </a:moveTo>
                  <a:lnTo>
                    <a:pt x="95331" y="5692258"/>
                  </a:lnTo>
                  <a:lnTo>
                    <a:pt x="58495" y="5673208"/>
                  </a:lnTo>
                  <a:lnTo>
                    <a:pt x="27566" y="5642279"/>
                  </a:lnTo>
                  <a:lnTo>
                    <a:pt x="7284" y="5603059"/>
                  </a:lnTo>
                  <a:lnTo>
                    <a:pt x="0" y="5557899"/>
                  </a:lnTo>
                  <a:lnTo>
                    <a:pt x="0" y="142875"/>
                  </a:lnTo>
                  <a:lnTo>
                    <a:pt x="7284" y="97715"/>
                  </a:lnTo>
                  <a:lnTo>
                    <a:pt x="27566" y="58494"/>
                  </a:lnTo>
                  <a:lnTo>
                    <a:pt x="58495" y="27566"/>
                  </a:lnTo>
                  <a:lnTo>
                    <a:pt x="97715" y="7283"/>
                  </a:lnTo>
                  <a:lnTo>
                    <a:pt x="142875" y="0"/>
                  </a:lnTo>
                  <a:lnTo>
                    <a:pt x="4527695" y="0"/>
                  </a:lnTo>
                  <a:lnTo>
                    <a:pt x="4572855" y="7283"/>
                  </a:lnTo>
                  <a:lnTo>
                    <a:pt x="4612076" y="27566"/>
                  </a:lnTo>
                  <a:lnTo>
                    <a:pt x="4643004" y="58494"/>
                  </a:lnTo>
                  <a:lnTo>
                    <a:pt x="4663286" y="97715"/>
                  </a:lnTo>
                  <a:lnTo>
                    <a:pt x="4670571" y="142875"/>
                  </a:lnTo>
                  <a:lnTo>
                    <a:pt x="4670571" y="5557899"/>
                  </a:lnTo>
                  <a:lnTo>
                    <a:pt x="4663286" y="5603059"/>
                  </a:lnTo>
                  <a:lnTo>
                    <a:pt x="4643004" y="5642279"/>
                  </a:lnTo>
                  <a:lnTo>
                    <a:pt x="4612076" y="5673208"/>
                  </a:lnTo>
                  <a:lnTo>
                    <a:pt x="4575239" y="5692258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502161" y="2175586"/>
              <a:ext cx="4671060" cy="5692775"/>
            </a:xfrm>
            <a:custGeom>
              <a:avLst/>
              <a:gdLst/>
              <a:ahLst/>
              <a:cxnLst/>
              <a:rect l="l" t="t" r="r" b="b"/>
              <a:pathLst>
                <a:path w="4671059" h="5692775">
                  <a:moveTo>
                    <a:pt x="4575238" y="5692258"/>
                  </a:moveTo>
                  <a:lnTo>
                    <a:pt x="95332" y="5692258"/>
                  </a:lnTo>
                  <a:lnTo>
                    <a:pt x="58495" y="5673208"/>
                  </a:lnTo>
                  <a:lnTo>
                    <a:pt x="27566" y="5642280"/>
                  </a:lnTo>
                  <a:lnTo>
                    <a:pt x="7284" y="5603059"/>
                  </a:lnTo>
                  <a:lnTo>
                    <a:pt x="0" y="5557899"/>
                  </a:lnTo>
                  <a:lnTo>
                    <a:pt x="0" y="142875"/>
                  </a:lnTo>
                  <a:lnTo>
                    <a:pt x="7284" y="97715"/>
                  </a:lnTo>
                  <a:lnTo>
                    <a:pt x="27566" y="58494"/>
                  </a:lnTo>
                  <a:lnTo>
                    <a:pt x="58495" y="27566"/>
                  </a:lnTo>
                  <a:lnTo>
                    <a:pt x="97715" y="7283"/>
                  </a:lnTo>
                  <a:lnTo>
                    <a:pt x="142875" y="0"/>
                  </a:lnTo>
                  <a:lnTo>
                    <a:pt x="4527695" y="0"/>
                  </a:lnTo>
                  <a:lnTo>
                    <a:pt x="4572855" y="7283"/>
                  </a:lnTo>
                  <a:lnTo>
                    <a:pt x="4612075" y="27566"/>
                  </a:lnTo>
                  <a:lnTo>
                    <a:pt x="4643003" y="58494"/>
                  </a:lnTo>
                  <a:lnTo>
                    <a:pt x="4663286" y="97715"/>
                  </a:lnTo>
                  <a:lnTo>
                    <a:pt x="4670571" y="142875"/>
                  </a:lnTo>
                  <a:lnTo>
                    <a:pt x="4670571" y="5557899"/>
                  </a:lnTo>
                  <a:lnTo>
                    <a:pt x="4663286" y="5603059"/>
                  </a:lnTo>
                  <a:lnTo>
                    <a:pt x="4643003" y="5642280"/>
                  </a:lnTo>
                  <a:lnTo>
                    <a:pt x="4612075" y="5673208"/>
                  </a:lnTo>
                  <a:lnTo>
                    <a:pt x="4575238" y="5692258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502161" y="2175587"/>
              <a:ext cx="4667250" cy="5697220"/>
            </a:xfrm>
            <a:custGeom>
              <a:avLst/>
              <a:gdLst/>
              <a:ahLst/>
              <a:cxnLst/>
              <a:rect l="l" t="t" r="r" b="b"/>
              <a:pathLst>
                <a:path w="4667250" h="5697220">
                  <a:moveTo>
                    <a:pt x="142773" y="0"/>
                  </a:moveTo>
                  <a:lnTo>
                    <a:pt x="4524472" y="0"/>
                  </a:lnTo>
                  <a:lnTo>
                    <a:pt x="4569599" y="7278"/>
                  </a:lnTo>
                  <a:lnTo>
                    <a:pt x="4608792" y="27547"/>
                  </a:lnTo>
                  <a:lnTo>
                    <a:pt x="4639698" y="58453"/>
                  </a:lnTo>
                  <a:lnTo>
                    <a:pt x="4659966" y="97645"/>
                  </a:lnTo>
                  <a:lnTo>
                    <a:pt x="4667245" y="142773"/>
                  </a:lnTo>
                  <a:lnTo>
                    <a:pt x="4667245" y="5553942"/>
                  </a:lnTo>
                  <a:lnTo>
                    <a:pt x="4659966" y="5599069"/>
                  </a:lnTo>
                  <a:lnTo>
                    <a:pt x="4639698" y="5638262"/>
                  </a:lnTo>
                  <a:lnTo>
                    <a:pt x="4608792" y="5669168"/>
                  </a:lnTo>
                  <a:lnTo>
                    <a:pt x="4569599" y="5689436"/>
                  </a:lnTo>
                  <a:lnTo>
                    <a:pt x="4524472" y="5696715"/>
                  </a:lnTo>
                  <a:lnTo>
                    <a:pt x="142773" y="5696715"/>
                  </a:lnTo>
                  <a:lnTo>
                    <a:pt x="97645" y="5689436"/>
                  </a:lnTo>
                  <a:lnTo>
                    <a:pt x="58453" y="5669168"/>
                  </a:lnTo>
                  <a:lnTo>
                    <a:pt x="27547" y="5638262"/>
                  </a:lnTo>
                  <a:lnTo>
                    <a:pt x="7278" y="5599069"/>
                  </a:lnTo>
                  <a:lnTo>
                    <a:pt x="0" y="5553942"/>
                  </a:lnTo>
                  <a:lnTo>
                    <a:pt x="0" y="142773"/>
                  </a:lnTo>
                  <a:lnTo>
                    <a:pt x="7278" y="97645"/>
                  </a:lnTo>
                  <a:lnTo>
                    <a:pt x="27546" y="58453"/>
                  </a:lnTo>
                  <a:lnTo>
                    <a:pt x="58453" y="27547"/>
                  </a:lnTo>
                  <a:lnTo>
                    <a:pt x="97645" y="7278"/>
                  </a:lnTo>
                  <a:lnTo>
                    <a:pt x="142773" y="0"/>
                  </a:lnTo>
                </a:path>
              </a:pathLst>
            </a:custGeom>
            <a:ln w="1903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293756" y="4191922"/>
              <a:ext cx="3088005" cy="3088005"/>
            </a:xfrm>
            <a:custGeom>
              <a:avLst/>
              <a:gdLst/>
              <a:ahLst/>
              <a:cxnLst/>
              <a:rect l="l" t="t" r="r" b="b"/>
              <a:pathLst>
                <a:path w="3088005" h="3088004">
                  <a:moveTo>
                    <a:pt x="3087377" y="3087377"/>
                  </a:moveTo>
                  <a:lnTo>
                    <a:pt x="0" y="3087377"/>
                  </a:lnTo>
                  <a:lnTo>
                    <a:pt x="0" y="0"/>
                  </a:lnTo>
                  <a:lnTo>
                    <a:pt x="3087377" y="0"/>
                  </a:lnTo>
                  <a:lnTo>
                    <a:pt x="3087377" y="3087377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402085" y="4327333"/>
              <a:ext cx="2870835" cy="108585"/>
            </a:xfrm>
            <a:custGeom>
              <a:avLst/>
              <a:gdLst/>
              <a:ahLst/>
              <a:cxnLst/>
              <a:rect l="l" t="t" r="r" b="b"/>
              <a:pathLst>
                <a:path w="2870834" h="108585">
                  <a:moveTo>
                    <a:pt x="0" y="0"/>
                  </a:moveTo>
                  <a:lnTo>
                    <a:pt x="379151" y="0"/>
                  </a:lnTo>
                </a:path>
                <a:path w="2870834" h="108585">
                  <a:moveTo>
                    <a:pt x="704138" y="0"/>
                  </a:moveTo>
                  <a:lnTo>
                    <a:pt x="974961" y="0"/>
                  </a:lnTo>
                </a:path>
                <a:path w="2870834" h="108585">
                  <a:moveTo>
                    <a:pt x="1029125" y="0"/>
                  </a:moveTo>
                  <a:lnTo>
                    <a:pt x="1083290" y="0"/>
                  </a:lnTo>
                </a:path>
                <a:path w="2870834" h="108585">
                  <a:moveTo>
                    <a:pt x="1299948" y="0"/>
                  </a:moveTo>
                  <a:lnTo>
                    <a:pt x="1354113" y="0"/>
                  </a:lnTo>
                </a:path>
                <a:path w="2870834" h="108585">
                  <a:moveTo>
                    <a:pt x="1462442" y="0"/>
                  </a:moveTo>
                  <a:lnTo>
                    <a:pt x="1733264" y="0"/>
                  </a:lnTo>
                </a:path>
                <a:path w="2870834" h="108585">
                  <a:moveTo>
                    <a:pt x="1895758" y="0"/>
                  </a:moveTo>
                  <a:lnTo>
                    <a:pt x="1949922" y="0"/>
                  </a:lnTo>
                </a:path>
                <a:path w="2870834" h="108585">
                  <a:moveTo>
                    <a:pt x="2004087" y="0"/>
                  </a:moveTo>
                  <a:lnTo>
                    <a:pt x="2058251" y="0"/>
                  </a:lnTo>
                </a:path>
                <a:path w="2870834" h="108585">
                  <a:moveTo>
                    <a:pt x="2220745" y="0"/>
                  </a:moveTo>
                  <a:lnTo>
                    <a:pt x="2329074" y="0"/>
                  </a:lnTo>
                </a:path>
                <a:path w="2870834" h="108585">
                  <a:moveTo>
                    <a:pt x="2491568" y="0"/>
                  </a:moveTo>
                  <a:lnTo>
                    <a:pt x="2870719" y="0"/>
                  </a:lnTo>
                </a:path>
                <a:path w="2870834" h="108585">
                  <a:moveTo>
                    <a:pt x="0" y="54164"/>
                  </a:moveTo>
                  <a:lnTo>
                    <a:pt x="54164" y="54164"/>
                  </a:lnTo>
                </a:path>
                <a:path w="2870834" h="108585">
                  <a:moveTo>
                    <a:pt x="324987" y="54164"/>
                  </a:moveTo>
                  <a:lnTo>
                    <a:pt x="379151" y="54164"/>
                  </a:lnTo>
                </a:path>
                <a:path w="2870834" h="108585">
                  <a:moveTo>
                    <a:pt x="541645" y="54164"/>
                  </a:moveTo>
                  <a:lnTo>
                    <a:pt x="595809" y="54164"/>
                  </a:lnTo>
                </a:path>
                <a:path w="2870834" h="108585">
                  <a:moveTo>
                    <a:pt x="649974" y="54164"/>
                  </a:moveTo>
                  <a:lnTo>
                    <a:pt x="758303" y="54164"/>
                  </a:lnTo>
                </a:path>
                <a:path w="2870834" h="108585">
                  <a:moveTo>
                    <a:pt x="866632" y="54164"/>
                  </a:moveTo>
                  <a:lnTo>
                    <a:pt x="974961" y="54164"/>
                  </a:lnTo>
                </a:path>
                <a:path w="2870834" h="108585">
                  <a:moveTo>
                    <a:pt x="1137454" y="54164"/>
                  </a:moveTo>
                  <a:lnTo>
                    <a:pt x="1191619" y="54164"/>
                  </a:lnTo>
                </a:path>
                <a:path w="2870834" h="108585">
                  <a:moveTo>
                    <a:pt x="1245784" y="54164"/>
                  </a:moveTo>
                  <a:lnTo>
                    <a:pt x="1408277" y="54164"/>
                  </a:lnTo>
                </a:path>
                <a:path w="2870834" h="108585">
                  <a:moveTo>
                    <a:pt x="1570771" y="54164"/>
                  </a:moveTo>
                  <a:lnTo>
                    <a:pt x="1624935" y="54164"/>
                  </a:lnTo>
                </a:path>
                <a:path w="2870834" h="108585">
                  <a:moveTo>
                    <a:pt x="1679100" y="54164"/>
                  </a:moveTo>
                  <a:lnTo>
                    <a:pt x="1733264" y="54164"/>
                  </a:lnTo>
                </a:path>
                <a:path w="2870834" h="108585">
                  <a:moveTo>
                    <a:pt x="1787429" y="54164"/>
                  </a:moveTo>
                  <a:lnTo>
                    <a:pt x="1949922" y="54164"/>
                  </a:lnTo>
                </a:path>
                <a:path w="2870834" h="108585">
                  <a:moveTo>
                    <a:pt x="2004087" y="54164"/>
                  </a:moveTo>
                  <a:lnTo>
                    <a:pt x="2166580" y="54164"/>
                  </a:lnTo>
                </a:path>
                <a:path w="2870834" h="108585">
                  <a:moveTo>
                    <a:pt x="2274909" y="54164"/>
                  </a:moveTo>
                  <a:lnTo>
                    <a:pt x="2383239" y="54164"/>
                  </a:lnTo>
                </a:path>
                <a:path w="2870834" h="108585">
                  <a:moveTo>
                    <a:pt x="2491568" y="54164"/>
                  </a:moveTo>
                  <a:lnTo>
                    <a:pt x="2545732" y="54164"/>
                  </a:lnTo>
                </a:path>
                <a:path w="2870834" h="108585">
                  <a:moveTo>
                    <a:pt x="2816555" y="54164"/>
                  </a:moveTo>
                  <a:lnTo>
                    <a:pt x="2870719" y="54164"/>
                  </a:lnTo>
                </a:path>
                <a:path w="2870834" h="108585">
                  <a:moveTo>
                    <a:pt x="0" y="108329"/>
                  </a:moveTo>
                  <a:lnTo>
                    <a:pt x="54164" y="108329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510414" y="4408580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727072" y="4435662"/>
              <a:ext cx="2221230" cy="0"/>
            </a:xfrm>
            <a:custGeom>
              <a:avLst/>
              <a:gdLst/>
              <a:ahLst/>
              <a:cxnLst/>
              <a:rect l="l" t="t" r="r" b="b"/>
              <a:pathLst>
                <a:path w="2221230">
                  <a:moveTo>
                    <a:pt x="0" y="0"/>
                  </a:moveTo>
                  <a:lnTo>
                    <a:pt x="54164" y="0"/>
                  </a:lnTo>
                </a:path>
                <a:path w="2221230">
                  <a:moveTo>
                    <a:pt x="108329" y="0"/>
                  </a:moveTo>
                  <a:lnTo>
                    <a:pt x="162493" y="0"/>
                  </a:lnTo>
                </a:path>
                <a:path w="2221230">
                  <a:moveTo>
                    <a:pt x="379151" y="0"/>
                  </a:moveTo>
                  <a:lnTo>
                    <a:pt x="433316" y="0"/>
                  </a:lnTo>
                </a:path>
                <a:path w="2221230">
                  <a:moveTo>
                    <a:pt x="812467" y="0"/>
                  </a:moveTo>
                  <a:lnTo>
                    <a:pt x="920796" y="0"/>
                  </a:lnTo>
                </a:path>
                <a:path w="2221230">
                  <a:moveTo>
                    <a:pt x="974961" y="0"/>
                  </a:moveTo>
                  <a:lnTo>
                    <a:pt x="1029125" y="0"/>
                  </a:lnTo>
                </a:path>
                <a:path w="2221230">
                  <a:moveTo>
                    <a:pt x="1137454" y="0"/>
                  </a:moveTo>
                  <a:lnTo>
                    <a:pt x="1191619" y="0"/>
                  </a:lnTo>
                </a:path>
                <a:path w="2221230">
                  <a:moveTo>
                    <a:pt x="1245784" y="0"/>
                  </a:moveTo>
                  <a:lnTo>
                    <a:pt x="1354113" y="0"/>
                  </a:lnTo>
                </a:path>
                <a:path w="2221230">
                  <a:moveTo>
                    <a:pt x="1408277" y="0"/>
                  </a:moveTo>
                  <a:lnTo>
                    <a:pt x="1462442" y="0"/>
                  </a:lnTo>
                </a:path>
                <a:path w="2221230">
                  <a:moveTo>
                    <a:pt x="1516606" y="0"/>
                  </a:moveTo>
                  <a:lnTo>
                    <a:pt x="1570771" y="0"/>
                  </a:lnTo>
                </a:path>
                <a:path w="2221230">
                  <a:moveTo>
                    <a:pt x="1679100" y="0"/>
                  </a:moveTo>
                  <a:lnTo>
                    <a:pt x="1787429" y="0"/>
                  </a:lnTo>
                </a:path>
                <a:path w="2221230">
                  <a:moveTo>
                    <a:pt x="1841593" y="0"/>
                  </a:moveTo>
                  <a:lnTo>
                    <a:pt x="1895758" y="0"/>
                  </a:lnTo>
                </a:path>
                <a:path w="2221230">
                  <a:moveTo>
                    <a:pt x="2004087" y="0"/>
                  </a:moveTo>
                  <a:lnTo>
                    <a:pt x="2058251" y="0"/>
                  </a:lnTo>
                </a:path>
                <a:path w="2221230">
                  <a:moveTo>
                    <a:pt x="2166580" y="0"/>
                  </a:moveTo>
                  <a:lnTo>
                    <a:pt x="2220745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001982" y="4408580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402085" y="4435662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2816555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54164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510414" y="4462744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727072" y="4489827"/>
              <a:ext cx="2221230" cy="0"/>
            </a:xfrm>
            <a:custGeom>
              <a:avLst/>
              <a:gdLst/>
              <a:ahLst/>
              <a:cxnLst/>
              <a:rect l="l" t="t" r="r" b="b"/>
              <a:pathLst>
                <a:path w="2221230">
                  <a:moveTo>
                    <a:pt x="0" y="0"/>
                  </a:moveTo>
                  <a:lnTo>
                    <a:pt x="54164" y="0"/>
                  </a:lnTo>
                </a:path>
                <a:path w="2221230">
                  <a:moveTo>
                    <a:pt x="108329" y="0"/>
                  </a:moveTo>
                  <a:lnTo>
                    <a:pt x="216658" y="0"/>
                  </a:lnTo>
                </a:path>
                <a:path w="2221230">
                  <a:moveTo>
                    <a:pt x="270822" y="0"/>
                  </a:moveTo>
                  <a:lnTo>
                    <a:pt x="324987" y="0"/>
                  </a:lnTo>
                </a:path>
                <a:path w="2221230">
                  <a:moveTo>
                    <a:pt x="379151" y="0"/>
                  </a:moveTo>
                  <a:lnTo>
                    <a:pt x="433316" y="0"/>
                  </a:lnTo>
                </a:path>
                <a:path w="2221230">
                  <a:moveTo>
                    <a:pt x="487480" y="0"/>
                  </a:moveTo>
                  <a:lnTo>
                    <a:pt x="595809" y="0"/>
                  </a:lnTo>
                </a:path>
                <a:path w="2221230">
                  <a:moveTo>
                    <a:pt x="649974" y="0"/>
                  </a:moveTo>
                  <a:lnTo>
                    <a:pt x="704138" y="0"/>
                  </a:lnTo>
                </a:path>
                <a:path w="2221230">
                  <a:moveTo>
                    <a:pt x="1029125" y="0"/>
                  </a:moveTo>
                  <a:lnTo>
                    <a:pt x="1083290" y="0"/>
                  </a:lnTo>
                </a:path>
                <a:path w="2221230">
                  <a:moveTo>
                    <a:pt x="1299948" y="0"/>
                  </a:moveTo>
                  <a:lnTo>
                    <a:pt x="1408277" y="0"/>
                  </a:lnTo>
                </a:path>
                <a:path w="2221230">
                  <a:moveTo>
                    <a:pt x="1570771" y="0"/>
                  </a:moveTo>
                  <a:lnTo>
                    <a:pt x="1841593" y="0"/>
                  </a:lnTo>
                </a:path>
                <a:path w="2221230">
                  <a:moveTo>
                    <a:pt x="1949922" y="0"/>
                  </a:moveTo>
                  <a:lnTo>
                    <a:pt x="2004087" y="0"/>
                  </a:lnTo>
                </a:path>
                <a:path w="2221230">
                  <a:moveTo>
                    <a:pt x="2058251" y="0"/>
                  </a:moveTo>
                  <a:lnTo>
                    <a:pt x="2112416" y="0"/>
                  </a:lnTo>
                </a:path>
                <a:path w="2221230">
                  <a:moveTo>
                    <a:pt x="2166580" y="0"/>
                  </a:moveTo>
                  <a:lnTo>
                    <a:pt x="2220745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001982" y="4462744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402085" y="4489827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2816555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54164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510414" y="4516909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3727072" y="4543991"/>
              <a:ext cx="1733550" cy="0"/>
            </a:xfrm>
            <a:custGeom>
              <a:avLst/>
              <a:gdLst/>
              <a:ahLst/>
              <a:cxnLst/>
              <a:rect l="l" t="t" r="r" b="b"/>
              <a:pathLst>
                <a:path w="1733550">
                  <a:moveTo>
                    <a:pt x="0" y="0"/>
                  </a:moveTo>
                  <a:lnTo>
                    <a:pt x="54164" y="0"/>
                  </a:lnTo>
                </a:path>
                <a:path w="1733550">
                  <a:moveTo>
                    <a:pt x="108329" y="0"/>
                  </a:moveTo>
                  <a:lnTo>
                    <a:pt x="270822" y="0"/>
                  </a:lnTo>
                </a:path>
                <a:path w="1733550">
                  <a:moveTo>
                    <a:pt x="379151" y="0"/>
                  </a:moveTo>
                  <a:lnTo>
                    <a:pt x="541645" y="0"/>
                  </a:lnTo>
                </a:path>
                <a:path w="1733550">
                  <a:moveTo>
                    <a:pt x="812467" y="0"/>
                  </a:moveTo>
                  <a:lnTo>
                    <a:pt x="1354113" y="0"/>
                  </a:lnTo>
                </a:path>
                <a:path w="1733550">
                  <a:moveTo>
                    <a:pt x="1408277" y="0"/>
                  </a:moveTo>
                  <a:lnTo>
                    <a:pt x="1462442" y="0"/>
                  </a:lnTo>
                </a:path>
                <a:path w="1733550">
                  <a:moveTo>
                    <a:pt x="1570771" y="0"/>
                  </a:moveTo>
                  <a:lnTo>
                    <a:pt x="1733264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5568666" y="4516909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5893653" y="4543991"/>
              <a:ext cx="54610" cy="0"/>
            </a:xfrm>
            <a:custGeom>
              <a:avLst/>
              <a:gdLst/>
              <a:ahLst/>
              <a:cxnLst/>
              <a:rect l="l" t="t" r="r" b="b"/>
              <a:pathLst>
                <a:path w="54609">
                  <a:moveTo>
                    <a:pt x="0" y="0"/>
                  </a:moveTo>
                  <a:lnTo>
                    <a:pt x="54164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001982" y="4516909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402085" y="4543991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2816555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54164" y="54164"/>
                  </a:lnTo>
                </a:path>
                <a:path w="2870834" h="54610">
                  <a:moveTo>
                    <a:pt x="324987" y="54164"/>
                  </a:moveTo>
                  <a:lnTo>
                    <a:pt x="379151" y="54164"/>
                  </a:lnTo>
                </a:path>
                <a:path w="2870834" h="54610">
                  <a:moveTo>
                    <a:pt x="433316" y="54164"/>
                  </a:moveTo>
                  <a:lnTo>
                    <a:pt x="704138" y="54164"/>
                  </a:lnTo>
                </a:path>
                <a:path w="2870834" h="54610">
                  <a:moveTo>
                    <a:pt x="974961" y="54164"/>
                  </a:moveTo>
                  <a:lnTo>
                    <a:pt x="1029125" y="54164"/>
                  </a:lnTo>
                </a:path>
                <a:path w="2870834" h="54610">
                  <a:moveTo>
                    <a:pt x="1083290" y="54164"/>
                  </a:moveTo>
                  <a:lnTo>
                    <a:pt x="1191619" y="54164"/>
                  </a:lnTo>
                </a:path>
                <a:path w="2870834" h="54610">
                  <a:moveTo>
                    <a:pt x="1299948" y="54164"/>
                  </a:moveTo>
                  <a:lnTo>
                    <a:pt x="1354113" y="54164"/>
                  </a:lnTo>
                </a:path>
                <a:path w="2870834" h="54610">
                  <a:moveTo>
                    <a:pt x="1516606" y="54164"/>
                  </a:moveTo>
                  <a:lnTo>
                    <a:pt x="1570771" y="54164"/>
                  </a:lnTo>
                </a:path>
                <a:path w="2870834" h="54610">
                  <a:moveTo>
                    <a:pt x="1787429" y="54164"/>
                  </a:moveTo>
                  <a:lnTo>
                    <a:pt x="1895758" y="54164"/>
                  </a:lnTo>
                </a:path>
                <a:path w="2870834" h="54610">
                  <a:moveTo>
                    <a:pt x="1949922" y="54164"/>
                  </a:moveTo>
                  <a:lnTo>
                    <a:pt x="2112416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5568666" y="4571073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402085" y="4598156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2491568" y="0"/>
                  </a:moveTo>
                  <a:lnTo>
                    <a:pt x="2545732" y="0"/>
                  </a:lnTo>
                </a:path>
                <a:path w="2870834" h="54610">
                  <a:moveTo>
                    <a:pt x="2816555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379151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835401" y="4652320"/>
              <a:ext cx="2004695" cy="0"/>
            </a:xfrm>
            <a:custGeom>
              <a:avLst/>
              <a:gdLst/>
              <a:ahLst/>
              <a:cxnLst/>
              <a:rect l="l" t="t" r="r" b="b"/>
              <a:pathLst>
                <a:path w="2004694">
                  <a:moveTo>
                    <a:pt x="0" y="0"/>
                  </a:moveTo>
                  <a:lnTo>
                    <a:pt x="2004087" y="0"/>
                  </a:lnTo>
                </a:path>
              </a:pathLst>
            </a:custGeom>
            <a:ln w="54164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402085" y="4652320"/>
              <a:ext cx="2870835" cy="162560"/>
            </a:xfrm>
            <a:custGeom>
              <a:avLst/>
              <a:gdLst/>
              <a:ahLst/>
              <a:cxnLst/>
              <a:rect l="l" t="t" r="r" b="b"/>
              <a:pathLst>
                <a:path w="2870834" h="162560">
                  <a:moveTo>
                    <a:pt x="2491568" y="0"/>
                  </a:moveTo>
                  <a:lnTo>
                    <a:pt x="2870719" y="0"/>
                  </a:lnTo>
                </a:path>
                <a:path w="2870834" h="162560">
                  <a:moveTo>
                    <a:pt x="433316" y="54164"/>
                  </a:moveTo>
                  <a:lnTo>
                    <a:pt x="487480" y="54164"/>
                  </a:lnTo>
                </a:path>
                <a:path w="2870834" h="162560">
                  <a:moveTo>
                    <a:pt x="541645" y="54164"/>
                  </a:moveTo>
                  <a:lnTo>
                    <a:pt x="595809" y="54164"/>
                  </a:lnTo>
                </a:path>
                <a:path w="2870834" h="162560">
                  <a:moveTo>
                    <a:pt x="704138" y="54164"/>
                  </a:moveTo>
                  <a:lnTo>
                    <a:pt x="812467" y="54164"/>
                  </a:lnTo>
                </a:path>
                <a:path w="2870834" h="162560">
                  <a:moveTo>
                    <a:pt x="866632" y="54164"/>
                  </a:moveTo>
                  <a:lnTo>
                    <a:pt x="1029125" y="54164"/>
                  </a:lnTo>
                </a:path>
                <a:path w="2870834" h="162560">
                  <a:moveTo>
                    <a:pt x="1245784" y="54164"/>
                  </a:moveTo>
                  <a:lnTo>
                    <a:pt x="1354113" y="54164"/>
                  </a:lnTo>
                </a:path>
                <a:path w="2870834" h="162560">
                  <a:moveTo>
                    <a:pt x="1516606" y="54164"/>
                  </a:moveTo>
                  <a:lnTo>
                    <a:pt x="1624935" y="54164"/>
                  </a:lnTo>
                </a:path>
                <a:path w="2870834" h="162560">
                  <a:moveTo>
                    <a:pt x="1733264" y="54164"/>
                  </a:moveTo>
                  <a:lnTo>
                    <a:pt x="1895758" y="54164"/>
                  </a:lnTo>
                </a:path>
                <a:path w="2870834" h="162560">
                  <a:moveTo>
                    <a:pt x="2112416" y="54164"/>
                  </a:moveTo>
                  <a:lnTo>
                    <a:pt x="2329074" y="54164"/>
                  </a:lnTo>
                </a:path>
                <a:path w="2870834" h="162560">
                  <a:moveTo>
                    <a:pt x="0" y="108329"/>
                  </a:moveTo>
                  <a:lnTo>
                    <a:pt x="54164" y="108329"/>
                  </a:lnTo>
                </a:path>
                <a:path w="2870834" h="162560">
                  <a:moveTo>
                    <a:pt x="108329" y="108329"/>
                  </a:moveTo>
                  <a:lnTo>
                    <a:pt x="379151" y="108329"/>
                  </a:lnTo>
                </a:path>
                <a:path w="2870834" h="162560">
                  <a:moveTo>
                    <a:pt x="487480" y="108329"/>
                  </a:moveTo>
                  <a:lnTo>
                    <a:pt x="758303" y="108329"/>
                  </a:lnTo>
                </a:path>
                <a:path w="2870834" h="162560">
                  <a:moveTo>
                    <a:pt x="812467" y="108329"/>
                  </a:moveTo>
                  <a:lnTo>
                    <a:pt x="866632" y="108329"/>
                  </a:lnTo>
                </a:path>
                <a:path w="2870834" h="162560">
                  <a:moveTo>
                    <a:pt x="920796" y="108329"/>
                  </a:moveTo>
                  <a:lnTo>
                    <a:pt x="974961" y="108329"/>
                  </a:lnTo>
                </a:path>
                <a:path w="2870834" h="162560">
                  <a:moveTo>
                    <a:pt x="1029125" y="108329"/>
                  </a:moveTo>
                  <a:lnTo>
                    <a:pt x="1137454" y="108329"/>
                  </a:lnTo>
                </a:path>
                <a:path w="2870834" h="162560">
                  <a:moveTo>
                    <a:pt x="1299948" y="108329"/>
                  </a:moveTo>
                  <a:lnTo>
                    <a:pt x="1624935" y="108329"/>
                  </a:lnTo>
                </a:path>
                <a:path w="2870834" h="162560">
                  <a:moveTo>
                    <a:pt x="1679100" y="108329"/>
                  </a:moveTo>
                  <a:lnTo>
                    <a:pt x="1733264" y="108329"/>
                  </a:lnTo>
                </a:path>
                <a:path w="2870834" h="162560">
                  <a:moveTo>
                    <a:pt x="1895758" y="108329"/>
                  </a:moveTo>
                  <a:lnTo>
                    <a:pt x="2058251" y="108329"/>
                  </a:lnTo>
                </a:path>
                <a:path w="2870834" h="162560">
                  <a:moveTo>
                    <a:pt x="2220745" y="108329"/>
                  </a:moveTo>
                  <a:lnTo>
                    <a:pt x="2274909" y="108329"/>
                  </a:lnTo>
                </a:path>
                <a:path w="2870834" h="162560">
                  <a:moveTo>
                    <a:pt x="2329074" y="108329"/>
                  </a:moveTo>
                  <a:lnTo>
                    <a:pt x="2437403" y="108329"/>
                  </a:lnTo>
                </a:path>
                <a:path w="2870834" h="162560">
                  <a:moveTo>
                    <a:pt x="2491568" y="108329"/>
                  </a:moveTo>
                  <a:lnTo>
                    <a:pt x="2762390" y="108329"/>
                  </a:lnTo>
                </a:path>
                <a:path w="2870834" h="162560">
                  <a:moveTo>
                    <a:pt x="0" y="162493"/>
                  </a:moveTo>
                  <a:lnTo>
                    <a:pt x="54164" y="162493"/>
                  </a:lnTo>
                </a:path>
                <a:path w="2870834" h="162560">
                  <a:moveTo>
                    <a:pt x="108329" y="162493"/>
                  </a:moveTo>
                  <a:lnTo>
                    <a:pt x="216658" y="162493"/>
                  </a:lnTo>
                </a:path>
                <a:path w="2870834" h="162560">
                  <a:moveTo>
                    <a:pt x="433316" y="162493"/>
                  </a:moveTo>
                  <a:lnTo>
                    <a:pt x="541645" y="162493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997895" y="4787731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456250" y="4814814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10">
                  <a:moveTo>
                    <a:pt x="704138" y="0"/>
                  </a:moveTo>
                  <a:lnTo>
                    <a:pt x="758303" y="0"/>
                  </a:lnTo>
                </a:path>
                <a:path w="2816859" h="54610">
                  <a:moveTo>
                    <a:pt x="866632" y="0"/>
                  </a:moveTo>
                  <a:lnTo>
                    <a:pt x="1029125" y="0"/>
                  </a:lnTo>
                </a:path>
                <a:path w="2816859" h="54610">
                  <a:moveTo>
                    <a:pt x="1083290" y="0"/>
                  </a:moveTo>
                  <a:lnTo>
                    <a:pt x="1191619" y="0"/>
                  </a:lnTo>
                </a:path>
                <a:path w="2816859" h="54610">
                  <a:moveTo>
                    <a:pt x="1408277" y="0"/>
                  </a:moveTo>
                  <a:lnTo>
                    <a:pt x="1624935" y="0"/>
                  </a:lnTo>
                </a:path>
                <a:path w="2816859" h="54610">
                  <a:moveTo>
                    <a:pt x="1895758" y="0"/>
                  </a:moveTo>
                  <a:lnTo>
                    <a:pt x="2004087" y="0"/>
                  </a:lnTo>
                </a:path>
                <a:path w="2816859" h="54610">
                  <a:moveTo>
                    <a:pt x="2112416" y="0"/>
                  </a:moveTo>
                  <a:lnTo>
                    <a:pt x="2274909" y="0"/>
                  </a:lnTo>
                </a:path>
                <a:path w="2816859" h="54610">
                  <a:moveTo>
                    <a:pt x="2383239" y="0"/>
                  </a:moveTo>
                  <a:lnTo>
                    <a:pt x="2437403" y="0"/>
                  </a:lnTo>
                </a:path>
                <a:path w="2816859" h="54610">
                  <a:moveTo>
                    <a:pt x="2491568" y="0"/>
                  </a:moveTo>
                  <a:lnTo>
                    <a:pt x="2545732" y="0"/>
                  </a:lnTo>
                </a:path>
                <a:path w="2816859" h="54610">
                  <a:moveTo>
                    <a:pt x="2599897" y="0"/>
                  </a:moveTo>
                  <a:lnTo>
                    <a:pt x="2708226" y="0"/>
                  </a:lnTo>
                </a:path>
                <a:path w="2816859" h="54610">
                  <a:moveTo>
                    <a:pt x="2762390" y="0"/>
                  </a:moveTo>
                  <a:lnTo>
                    <a:pt x="2816555" y="0"/>
                  </a:lnTo>
                </a:path>
                <a:path w="2816859" h="54610">
                  <a:moveTo>
                    <a:pt x="0" y="54164"/>
                  </a:moveTo>
                  <a:lnTo>
                    <a:pt x="108329" y="54164"/>
                  </a:lnTo>
                </a:path>
                <a:path w="2816859" h="54610">
                  <a:moveTo>
                    <a:pt x="270822" y="54164"/>
                  </a:moveTo>
                  <a:lnTo>
                    <a:pt x="487480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997895" y="4841896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402085" y="4868978"/>
              <a:ext cx="2870835" cy="162560"/>
            </a:xfrm>
            <a:custGeom>
              <a:avLst/>
              <a:gdLst/>
              <a:ahLst/>
              <a:cxnLst/>
              <a:rect l="l" t="t" r="r" b="b"/>
              <a:pathLst>
                <a:path w="2870834" h="162560">
                  <a:moveTo>
                    <a:pt x="758303" y="0"/>
                  </a:moveTo>
                  <a:lnTo>
                    <a:pt x="1191619" y="0"/>
                  </a:lnTo>
                </a:path>
                <a:path w="2870834" h="162560">
                  <a:moveTo>
                    <a:pt x="1354113" y="0"/>
                  </a:moveTo>
                  <a:lnTo>
                    <a:pt x="1408277" y="0"/>
                  </a:lnTo>
                </a:path>
                <a:path w="2870834" h="162560">
                  <a:moveTo>
                    <a:pt x="1624935" y="0"/>
                  </a:moveTo>
                  <a:lnTo>
                    <a:pt x="1733264" y="0"/>
                  </a:lnTo>
                </a:path>
                <a:path w="2870834" h="162560">
                  <a:moveTo>
                    <a:pt x="1841593" y="0"/>
                  </a:moveTo>
                  <a:lnTo>
                    <a:pt x="2004087" y="0"/>
                  </a:lnTo>
                </a:path>
                <a:path w="2870834" h="162560">
                  <a:moveTo>
                    <a:pt x="2058251" y="0"/>
                  </a:moveTo>
                  <a:lnTo>
                    <a:pt x="2166580" y="0"/>
                  </a:lnTo>
                </a:path>
                <a:path w="2870834" h="162560">
                  <a:moveTo>
                    <a:pt x="2220745" y="0"/>
                  </a:moveTo>
                  <a:lnTo>
                    <a:pt x="2274909" y="0"/>
                  </a:lnTo>
                </a:path>
                <a:path w="2870834" h="162560">
                  <a:moveTo>
                    <a:pt x="2329074" y="0"/>
                  </a:moveTo>
                  <a:lnTo>
                    <a:pt x="2383239" y="0"/>
                  </a:lnTo>
                </a:path>
                <a:path w="2870834" h="162560">
                  <a:moveTo>
                    <a:pt x="2491568" y="0"/>
                  </a:moveTo>
                  <a:lnTo>
                    <a:pt x="2545732" y="0"/>
                  </a:lnTo>
                </a:path>
                <a:path w="2870834" h="162560">
                  <a:moveTo>
                    <a:pt x="2599897" y="0"/>
                  </a:moveTo>
                  <a:lnTo>
                    <a:pt x="2654061" y="0"/>
                  </a:lnTo>
                </a:path>
                <a:path w="2870834" h="162560">
                  <a:moveTo>
                    <a:pt x="216658" y="54164"/>
                  </a:moveTo>
                  <a:lnTo>
                    <a:pt x="324987" y="54164"/>
                  </a:lnTo>
                </a:path>
                <a:path w="2870834" h="162560">
                  <a:moveTo>
                    <a:pt x="487480" y="54164"/>
                  </a:moveTo>
                  <a:lnTo>
                    <a:pt x="541645" y="54164"/>
                  </a:lnTo>
                </a:path>
                <a:path w="2870834" h="162560">
                  <a:moveTo>
                    <a:pt x="704138" y="54164"/>
                  </a:moveTo>
                  <a:lnTo>
                    <a:pt x="758303" y="54164"/>
                  </a:lnTo>
                </a:path>
                <a:path w="2870834" h="162560">
                  <a:moveTo>
                    <a:pt x="920796" y="54164"/>
                  </a:moveTo>
                  <a:lnTo>
                    <a:pt x="1029125" y="54164"/>
                  </a:lnTo>
                </a:path>
                <a:path w="2870834" h="162560">
                  <a:moveTo>
                    <a:pt x="1083290" y="54164"/>
                  </a:moveTo>
                  <a:lnTo>
                    <a:pt x="1137454" y="54164"/>
                  </a:lnTo>
                </a:path>
                <a:path w="2870834" h="162560">
                  <a:moveTo>
                    <a:pt x="1191619" y="54164"/>
                  </a:moveTo>
                  <a:lnTo>
                    <a:pt x="1408277" y="54164"/>
                  </a:lnTo>
                </a:path>
                <a:path w="2870834" h="162560">
                  <a:moveTo>
                    <a:pt x="1462442" y="54164"/>
                  </a:moveTo>
                  <a:lnTo>
                    <a:pt x="1733264" y="54164"/>
                  </a:lnTo>
                </a:path>
                <a:path w="2870834" h="162560">
                  <a:moveTo>
                    <a:pt x="1787429" y="54164"/>
                  </a:moveTo>
                  <a:lnTo>
                    <a:pt x="1841593" y="54164"/>
                  </a:lnTo>
                </a:path>
                <a:path w="2870834" h="162560">
                  <a:moveTo>
                    <a:pt x="2112416" y="54164"/>
                  </a:moveTo>
                  <a:lnTo>
                    <a:pt x="2220745" y="54164"/>
                  </a:lnTo>
                </a:path>
                <a:path w="2870834" h="162560">
                  <a:moveTo>
                    <a:pt x="2274909" y="54164"/>
                  </a:moveTo>
                  <a:lnTo>
                    <a:pt x="2437403" y="54164"/>
                  </a:lnTo>
                </a:path>
                <a:path w="2870834" h="162560">
                  <a:moveTo>
                    <a:pt x="2491568" y="54164"/>
                  </a:moveTo>
                  <a:lnTo>
                    <a:pt x="2654061" y="54164"/>
                  </a:lnTo>
                </a:path>
                <a:path w="2870834" h="162560">
                  <a:moveTo>
                    <a:pt x="2762390" y="54164"/>
                  </a:moveTo>
                  <a:lnTo>
                    <a:pt x="2816555" y="54164"/>
                  </a:lnTo>
                </a:path>
                <a:path w="2870834" h="162560">
                  <a:moveTo>
                    <a:pt x="108329" y="108329"/>
                  </a:moveTo>
                  <a:lnTo>
                    <a:pt x="433316" y="108329"/>
                  </a:lnTo>
                </a:path>
                <a:path w="2870834" h="162560">
                  <a:moveTo>
                    <a:pt x="595809" y="108329"/>
                  </a:moveTo>
                  <a:lnTo>
                    <a:pt x="649974" y="108329"/>
                  </a:lnTo>
                </a:path>
                <a:path w="2870834" h="162560">
                  <a:moveTo>
                    <a:pt x="704138" y="108329"/>
                  </a:moveTo>
                  <a:lnTo>
                    <a:pt x="758303" y="108329"/>
                  </a:lnTo>
                </a:path>
                <a:path w="2870834" h="162560">
                  <a:moveTo>
                    <a:pt x="812467" y="108329"/>
                  </a:moveTo>
                  <a:lnTo>
                    <a:pt x="866632" y="108329"/>
                  </a:lnTo>
                </a:path>
                <a:path w="2870834" h="162560">
                  <a:moveTo>
                    <a:pt x="920796" y="108329"/>
                  </a:moveTo>
                  <a:lnTo>
                    <a:pt x="974961" y="108329"/>
                  </a:lnTo>
                </a:path>
                <a:path w="2870834" h="162560">
                  <a:moveTo>
                    <a:pt x="1408277" y="108329"/>
                  </a:moveTo>
                  <a:lnTo>
                    <a:pt x="1516606" y="108329"/>
                  </a:lnTo>
                </a:path>
                <a:path w="2870834" h="162560">
                  <a:moveTo>
                    <a:pt x="1679100" y="108329"/>
                  </a:moveTo>
                  <a:lnTo>
                    <a:pt x="1733264" y="108329"/>
                  </a:lnTo>
                </a:path>
                <a:path w="2870834" h="162560">
                  <a:moveTo>
                    <a:pt x="1895758" y="108329"/>
                  </a:moveTo>
                  <a:lnTo>
                    <a:pt x="2058251" y="108329"/>
                  </a:lnTo>
                </a:path>
                <a:path w="2870834" h="162560">
                  <a:moveTo>
                    <a:pt x="2220745" y="108329"/>
                  </a:moveTo>
                  <a:lnTo>
                    <a:pt x="2274909" y="108329"/>
                  </a:lnTo>
                </a:path>
                <a:path w="2870834" h="162560">
                  <a:moveTo>
                    <a:pt x="2383239" y="108329"/>
                  </a:moveTo>
                  <a:lnTo>
                    <a:pt x="2437403" y="108329"/>
                  </a:lnTo>
                </a:path>
                <a:path w="2870834" h="162560">
                  <a:moveTo>
                    <a:pt x="2545732" y="108329"/>
                  </a:moveTo>
                  <a:lnTo>
                    <a:pt x="2654061" y="108329"/>
                  </a:lnTo>
                </a:path>
                <a:path w="2870834" h="162560">
                  <a:moveTo>
                    <a:pt x="2708226" y="108329"/>
                  </a:moveTo>
                  <a:lnTo>
                    <a:pt x="2870719" y="108329"/>
                  </a:lnTo>
                </a:path>
                <a:path w="2870834" h="162560">
                  <a:moveTo>
                    <a:pt x="0" y="162493"/>
                  </a:moveTo>
                  <a:lnTo>
                    <a:pt x="54164" y="162493"/>
                  </a:lnTo>
                </a:path>
                <a:path w="2870834" h="162560">
                  <a:moveTo>
                    <a:pt x="162493" y="162493"/>
                  </a:moveTo>
                  <a:lnTo>
                    <a:pt x="216658" y="162493"/>
                  </a:lnTo>
                </a:path>
                <a:path w="2870834" h="162560">
                  <a:moveTo>
                    <a:pt x="270822" y="162493"/>
                  </a:moveTo>
                  <a:lnTo>
                    <a:pt x="324987" y="162493"/>
                  </a:lnTo>
                </a:path>
                <a:path w="2870834" h="162560">
                  <a:moveTo>
                    <a:pt x="866632" y="162493"/>
                  </a:moveTo>
                  <a:lnTo>
                    <a:pt x="1029125" y="162493"/>
                  </a:lnTo>
                </a:path>
                <a:path w="2870834" h="162560">
                  <a:moveTo>
                    <a:pt x="1083290" y="162493"/>
                  </a:moveTo>
                  <a:lnTo>
                    <a:pt x="1299948" y="162493"/>
                  </a:lnTo>
                </a:path>
                <a:path w="2870834" h="162560">
                  <a:moveTo>
                    <a:pt x="1354113" y="162493"/>
                  </a:moveTo>
                  <a:lnTo>
                    <a:pt x="1408277" y="162493"/>
                  </a:lnTo>
                </a:path>
                <a:path w="2870834" h="162560">
                  <a:moveTo>
                    <a:pt x="1462442" y="162493"/>
                  </a:moveTo>
                  <a:lnTo>
                    <a:pt x="1570771" y="162493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5027021" y="5004390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456250" y="5031472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10">
                  <a:moveTo>
                    <a:pt x="1895758" y="0"/>
                  </a:moveTo>
                  <a:lnTo>
                    <a:pt x="2004087" y="0"/>
                  </a:lnTo>
                </a:path>
                <a:path w="2816859" h="54610">
                  <a:moveTo>
                    <a:pt x="2058251" y="0"/>
                  </a:moveTo>
                  <a:lnTo>
                    <a:pt x="2329074" y="0"/>
                  </a:lnTo>
                </a:path>
                <a:path w="2816859" h="54610">
                  <a:moveTo>
                    <a:pt x="2491568" y="0"/>
                  </a:moveTo>
                  <a:lnTo>
                    <a:pt x="2545732" y="0"/>
                  </a:lnTo>
                </a:path>
                <a:path w="2816859" h="54610">
                  <a:moveTo>
                    <a:pt x="2599897" y="0"/>
                  </a:moveTo>
                  <a:lnTo>
                    <a:pt x="2816555" y="0"/>
                  </a:lnTo>
                </a:path>
                <a:path w="2816859" h="54610">
                  <a:moveTo>
                    <a:pt x="0" y="54164"/>
                  </a:moveTo>
                  <a:lnTo>
                    <a:pt x="54164" y="54164"/>
                  </a:lnTo>
                </a:path>
                <a:path w="2816859" h="54610">
                  <a:moveTo>
                    <a:pt x="162493" y="54164"/>
                  </a:moveTo>
                  <a:lnTo>
                    <a:pt x="379151" y="54164"/>
                  </a:lnTo>
                </a:path>
                <a:path w="2816859" h="54610">
                  <a:moveTo>
                    <a:pt x="433316" y="54164"/>
                  </a:moveTo>
                  <a:lnTo>
                    <a:pt x="487480" y="54164"/>
                  </a:lnTo>
                </a:path>
                <a:path w="2816859" h="54610">
                  <a:moveTo>
                    <a:pt x="595809" y="54164"/>
                  </a:moveTo>
                  <a:lnTo>
                    <a:pt x="649974" y="54164"/>
                  </a:lnTo>
                </a:path>
                <a:path w="2816859" h="54610">
                  <a:moveTo>
                    <a:pt x="704138" y="54164"/>
                  </a:moveTo>
                  <a:lnTo>
                    <a:pt x="866632" y="54164"/>
                  </a:lnTo>
                </a:path>
                <a:path w="2816859" h="54610">
                  <a:moveTo>
                    <a:pt x="974961" y="54164"/>
                  </a:moveTo>
                  <a:lnTo>
                    <a:pt x="1029125" y="54164"/>
                  </a:lnTo>
                </a:path>
                <a:path w="2816859" h="54610">
                  <a:moveTo>
                    <a:pt x="1083290" y="54164"/>
                  </a:moveTo>
                  <a:lnTo>
                    <a:pt x="1137454" y="54164"/>
                  </a:lnTo>
                </a:path>
                <a:path w="2816859" h="54610">
                  <a:moveTo>
                    <a:pt x="1299948" y="54164"/>
                  </a:moveTo>
                  <a:lnTo>
                    <a:pt x="1354113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5027021" y="5058554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402085" y="5085636"/>
              <a:ext cx="2870835" cy="271145"/>
            </a:xfrm>
            <a:custGeom>
              <a:avLst/>
              <a:gdLst/>
              <a:ahLst/>
              <a:cxnLst/>
              <a:rect l="l" t="t" r="r" b="b"/>
              <a:pathLst>
                <a:path w="2870834" h="271145">
                  <a:moveTo>
                    <a:pt x="1787429" y="0"/>
                  </a:moveTo>
                  <a:lnTo>
                    <a:pt x="2004087" y="0"/>
                  </a:lnTo>
                </a:path>
                <a:path w="2870834" h="271145">
                  <a:moveTo>
                    <a:pt x="2058251" y="0"/>
                  </a:moveTo>
                  <a:lnTo>
                    <a:pt x="2166580" y="0"/>
                  </a:lnTo>
                </a:path>
                <a:path w="2870834" h="271145">
                  <a:moveTo>
                    <a:pt x="2329074" y="0"/>
                  </a:moveTo>
                  <a:lnTo>
                    <a:pt x="2383239" y="0"/>
                  </a:lnTo>
                </a:path>
                <a:path w="2870834" h="271145">
                  <a:moveTo>
                    <a:pt x="2437403" y="0"/>
                  </a:moveTo>
                  <a:lnTo>
                    <a:pt x="2545732" y="0"/>
                  </a:lnTo>
                </a:path>
                <a:path w="2870834" h="271145">
                  <a:moveTo>
                    <a:pt x="2599897" y="0"/>
                  </a:moveTo>
                  <a:lnTo>
                    <a:pt x="2708226" y="0"/>
                  </a:lnTo>
                </a:path>
                <a:path w="2870834" h="271145">
                  <a:moveTo>
                    <a:pt x="0" y="54164"/>
                  </a:moveTo>
                  <a:lnTo>
                    <a:pt x="54164" y="54164"/>
                  </a:lnTo>
                </a:path>
                <a:path w="2870834" h="271145">
                  <a:moveTo>
                    <a:pt x="162493" y="54164"/>
                  </a:moveTo>
                  <a:lnTo>
                    <a:pt x="270822" y="54164"/>
                  </a:lnTo>
                </a:path>
                <a:path w="2870834" h="271145">
                  <a:moveTo>
                    <a:pt x="649974" y="54164"/>
                  </a:moveTo>
                  <a:lnTo>
                    <a:pt x="704138" y="54164"/>
                  </a:lnTo>
                </a:path>
                <a:path w="2870834" h="271145">
                  <a:moveTo>
                    <a:pt x="866632" y="54164"/>
                  </a:moveTo>
                  <a:lnTo>
                    <a:pt x="920796" y="54164"/>
                  </a:lnTo>
                </a:path>
                <a:path w="2870834" h="271145">
                  <a:moveTo>
                    <a:pt x="974961" y="54164"/>
                  </a:moveTo>
                  <a:lnTo>
                    <a:pt x="1029125" y="54164"/>
                  </a:lnTo>
                </a:path>
                <a:path w="2870834" h="271145">
                  <a:moveTo>
                    <a:pt x="1083290" y="54164"/>
                  </a:moveTo>
                  <a:lnTo>
                    <a:pt x="1137454" y="54164"/>
                  </a:lnTo>
                </a:path>
                <a:path w="2870834" h="271145">
                  <a:moveTo>
                    <a:pt x="1245784" y="54164"/>
                  </a:moveTo>
                  <a:lnTo>
                    <a:pt x="1408277" y="54164"/>
                  </a:lnTo>
                </a:path>
                <a:path w="2870834" h="271145">
                  <a:moveTo>
                    <a:pt x="1516606" y="54164"/>
                  </a:moveTo>
                  <a:lnTo>
                    <a:pt x="1570771" y="54164"/>
                  </a:lnTo>
                </a:path>
                <a:path w="2870834" h="271145">
                  <a:moveTo>
                    <a:pt x="1624935" y="54164"/>
                  </a:moveTo>
                  <a:lnTo>
                    <a:pt x="1679100" y="54164"/>
                  </a:lnTo>
                </a:path>
                <a:path w="2870834" h="271145">
                  <a:moveTo>
                    <a:pt x="1733264" y="54164"/>
                  </a:moveTo>
                  <a:lnTo>
                    <a:pt x="1787429" y="54164"/>
                  </a:lnTo>
                </a:path>
                <a:path w="2870834" h="271145">
                  <a:moveTo>
                    <a:pt x="2112416" y="54164"/>
                  </a:moveTo>
                  <a:lnTo>
                    <a:pt x="2437403" y="54164"/>
                  </a:lnTo>
                </a:path>
                <a:path w="2870834" h="271145">
                  <a:moveTo>
                    <a:pt x="2654061" y="54164"/>
                  </a:moveTo>
                  <a:lnTo>
                    <a:pt x="2708226" y="54164"/>
                  </a:lnTo>
                </a:path>
                <a:path w="2870834" h="271145">
                  <a:moveTo>
                    <a:pt x="2762390" y="54164"/>
                  </a:moveTo>
                  <a:lnTo>
                    <a:pt x="2816555" y="54164"/>
                  </a:lnTo>
                </a:path>
                <a:path w="2870834" h="271145">
                  <a:moveTo>
                    <a:pt x="0" y="108329"/>
                  </a:moveTo>
                  <a:lnTo>
                    <a:pt x="108329" y="108329"/>
                  </a:lnTo>
                </a:path>
                <a:path w="2870834" h="271145">
                  <a:moveTo>
                    <a:pt x="270822" y="108329"/>
                  </a:moveTo>
                  <a:lnTo>
                    <a:pt x="379151" y="108329"/>
                  </a:lnTo>
                </a:path>
                <a:path w="2870834" h="271145">
                  <a:moveTo>
                    <a:pt x="433316" y="108329"/>
                  </a:moveTo>
                  <a:lnTo>
                    <a:pt x="487480" y="108329"/>
                  </a:lnTo>
                </a:path>
                <a:path w="2870834" h="271145">
                  <a:moveTo>
                    <a:pt x="541645" y="108329"/>
                  </a:moveTo>
                  <a:lnTo>
                    <a:pt x="649974" y="108329"/>
                  </a:lnTo>
                </a:path>
                <a:path w="2870834" h="271145">
                  <a:moveTo>
                    <a:pt x="920796" y="108329"/>
                  </a:moveTo>
                  <a:lnTo>
                    <a:pt x="974961" y="108329"/>
                  </a:lnTo>
                </a:path>
                <a:path w="2870834" h="271145">
                  <a:moveTo>
                    <a:pt x="1083290" y="108329"/>
                  </a:moveTo>
                  <a:lnTo>
                    <a:pt x="1137454" y="108329"/>
                  </a:lnTo>
                </a:path>
                <a:path w="2870834" h="271145">
                  <a:moveTo>
                    <a:pt x="1299948" y="108329"/>
                  </a:moveTo>
                  <a:lnTo>
                    <a:pt x="1354113" y="108329"/>
                  </a:lnTo>
                </a:path>
                <a:path w="2870834" h="271145">
                  <a:moveTo>
                    <a:pt x="1408277" y="108329"/>
                  </a:moveTo>
                  <a:lnTo>
                    <a:pt x="1462442" y="108329"/>
                  </a:lnTo>
                </a:path>
                <a:path w="2870834" h="271145">
                  <a:moveTo>
                    <a:pt x="1516606" y="108329"/>
                  </a:moveTo>
                  <a:lnTo>
                    <a:pt x="1733264" y="108329"/>
                  </a:lnTo>
                </a:path>
                <a:path w="2870834" h="271145">
                  <a:moveTo>
                    <a:pt x="1787429" y="108329"/>
                  </a:moveTo>
                  <a:lnTo>
                    <a:pt x="1841593" y="108329"/>
                  </a:lnTo>
                </a:path>
                <a:path w="2870834" h="271145">
                  <a:moveTo>
                    <a:pt x="1949922" y="108329"/>
                  </a:moveTo>
                  <a:lnTo>
                    <a:pt x="2004087" y="108329"/>
                  </a:lnTo>
                </a:path>
                <a:path w="2870834" h="271145">
                  <a:moveTo>
                    <a:pt x="2220745" y="108329"/>
                  </a:moveTo>
                  <a:lnTo>
                    <a:pt x="2329074" y="108329"/>
                  </a:lnTo>
                </a:path>
                <a:path w="2870834" h="271145">
                  <a:moveTo>
                    <a:pt x="2383239" y="108329"/>
                  </a:moveTo>
                  <a:lnTo>
                    <a:pt x="2437403" y="108329"/>
                  </a:lnTo>
                </a:path>
                <a:path w="2870834" h="271145">
                  <a:moveTo>
                    <a:pt x="2599897" y="108329"/>
                  </a:moveTo>
                  <a:lnTo>
                    <a:pt x="2762390" y="108329"/>
                  </a:lnTo>
                </a:path>
                <a:path w="2870834" h="271145">
                  <a:moveTo>
                    <a:pt x="54164" y="162493"/>
                  </a:moveTo>
                  <a:lnTo>
                    <a:pt x="108329" y="162493"/>
                  </a:lnTo>
                </a:path>
                <a:path w="2870834" h="271145">
                  <a:moveTo>
                    <a:pt x="162493" y="162493"/>
                  </a:moveTo>
                  <a:lnTo>
                    <a:pt x="216658" y="162493"/>
                  </a:lnTo>
                </a:path>
                <a:path w="2870834" h="271145">
                  <a:moveTo>
                    <a:pt x="270822" y="162493"/>
                  </a:moveTo>
                  <a:lnTo>
                    <a:pt x="324987" y="162493"/>
                  </a:lnTo>
                </a:path>
                <a:path w="2870834" h="271145">
                  <a:moveTo>
                    <a:pt x="433316" y="162493"/>
                  </a:moveTo>
                  <a:lnTo>
                    <a:pt x="541645" y="162493"/>
                  </a:lnTo>
                </a:path>
                <a:path w="2870834" h="271145">
                  <a:moveTo>
                    <a:pt x="758303" y="162493"/>
                  </a:moveTo>
                  <a:lnTo>
                    <a:pt x="866632" y="162493"/>
                  </a:lnTo>
                </a:path>
                <a:path w="2870834" h="271145">
                  <a:moveTo>
                    <a:pt x="920796" y="162493"/>
                  </a:moveTo>
                  <a:lnTo>
                    <a:pt x="1083290" y="162493"/>
                  </a:lnTo>
                </a:path>
                <a:path w="2870834" h="271145">
                  <a:moveTo>
                    <a:pt x="1137454" y="162493"/>
                  </a:moveTo>
                  <a:lnTo>
                    <a:pt x="1408277" y="162493"/>
                  </a:lnTo>
                </a:path>
                <a:path w="2870834" h="271145">
                  <a:moveTo>
                    <a:pt x="1462442" y="162493"/>
                  </a:moveTo>
                  <a:lnTo>
                    <a:pt x="1733264" y="162493"/>
                  </a:lnTo>
                </a:path>
                <a:path w="2870834" h="271145">
                  <a:moveTo>
                    <a:pt x="1895758" y="162493"/>
                  </a:moveTo>
                  <a:lnTo>
                    <a:pt x="2058251" y="162493"/>
                  </a:lnTo>
                </a:path>
                <a:path w="2870834" h="271145">
                  <a:moveTo>
                    <a:pt x="2166580" y="162493"/>
                  </a:moveTo>
                  <a:lnTo>
                    <a:pt x="2383239" y="162493"/>
                  </a:lnTo>
                </a:path>
                <a:path w="2870834" h="271145">
                  <a:moveTo>
                    <a:pt x="2545732" y="162493"/>
                  </a:moveTo>
                  <a:lnTo>
                    <a:pt x="2599897" y="162493"/>
                  </a:lnTo>
                </a:path>
                <a:path w="2870834" h="271145">
                  <a:moveTo>
                    <a:pt x="2654061" y="162493"/>
                  </a:moveTo>
                  <a:lnTo>
                    <a:pt x="2708226" y="162493"/>
                  </a:lnTo>
                </a:path>
                <a:path w="2870834" h="271145">
                  <a:moveTo>
                    <a:pt x="2762390" y="162493"/>
                  </a:moveTo>
                  <a:lnTo>
                    <a:pt x="2870719" y="162493"/>
                  </a:lnTo>
                </a:path>
                <a:path w="2870834" h="271145">
                  <a:moveTo>
                    <a:pt x="54164" y="216658"/>
                  </a:moveTo>
                  <a:lnTo>
                    <a:pt x="162493" y="216658"/>
                  </a:lnTo>
                </a:path>
                <a:path w="2870834" h="271145">
                  <a:moveTo>
                    <a:pt x="270822" y="216658"/>
                  </a:moveTo>
                  <a:lnTo>
                    <a:pt x="433316" y="216658"/>
                  </a:lnTo>
                </a:path>
                <a:path w="2870834" h="271145">
                  <a:moveTo>
                    <a:pt x="487480" y="216658"/>
                  </a:moveTo>
                  <a:lnTo>
                    <a:pt x="541645" y="216658"/>
                  </a:lnTo>
                </a:path>
                <a:path w="2870834" h="271145">
                  <a:moveTo>
                    <a:pt x="649974" y="216658"/>
                  </a:moveTo>
                  <a:lnTo>
                    <a:pt x="758303" y="216658"/>
                  </a:lnTo>
                </a:path>
                <a:path w="2870834" h="271145">
                  <a:moveTo>
                    <a:pt x="920796" y="216658"/>
                  </a:moveTo>
                  <a:lnTo>
                    <a:pt x="974961" y="216658"/>
                  </a:lnTo>
                </a:path>
                <a:path w="2870834" h="271145">
                  <a:moveTo>
                    <a:pt x="1029125" y="216658"/>
                  </a:moveTo>
                  <a:lnTo>
                    <a:pt x="1137454" y="216658"/>
                  </a:lnTo>
                </a:path>
                <a:path w="2870834" h="271145">
                  <a:moveTo>
                    <a:pt x="1191619" y="216658"/>
                  </a:moveTo>
                  <a:lnTo>
                    <a:pt x="1299948" y="216658"/>
                  </a:lnTo>
                </a:path>
                <a:path w="2870834" h="271145">
                  <a:moveTo>
                    <a:pt x="1354113" y="216658"/>
                  </a:moveTo>
                  <a:lnTo>
                    <a:pt x="1408277" y="216658"/>
                  </a:lnTo>
                </a:path>
                <a:path w="2870834" h="271145">
                  <a:moveTo>
                    <a:pt x="1570771" y="216658"/>
                  </a:moveTo>
                  <a:lnTo>
                    <a:pt x="1624935" y="216658"/>
                  </a:lnTo>
                </a:path>
                <a:path w="2870834" h="271145">
                  <a:moveTo>
                    <a:pt x="1679100" y="216658"/>
                  </a:moveTo>
                  <a:lnTo>
                    <a:pt x="2004087" y="216658"/>
                  </a:lnTo>
                </a:path>
                <a:path w="2870834" h="271145">
                  <a:moveTo>
                    <a:pt x="2329074" y="216658"/>
                  </a:moveTo>
                  <a:lnTo>
                    <a:pt x="2599897" y="216658"/>
                  </a:lnTo>
                </a:path>
                <a:path w="2870834" h="271145">
                  <a:moveTo>
                    <a:pt x="2654061" y="216658"/>
                  </a:moveTo>
                  <a:lnTo>
                    <a:pt x="2708226" y="216658"/>
                  </a:lnTo>
                </a:path>
                <a:path w="2870834" h="271145">
                  <a:moveTo>
                    <a:pt x="0" y="270822"/>
                  </a:moveTo>
                  <a:lnTo>
                    <a:pt x="162493" y="270822"/>
                  </a:lnTo>
                </a:path>
                <a:path w="2870834" h="271145">
                  <a:moveTo>
                    <a:pt x="216658" y="270822"/>
                  </a:moveTo>
                  <a:lnTo>
                    <a:pt x="270822" y="270822"/>
                  </a:lnTo>
                </a:path>
                <a:path w="2870834" h="271145">
                  <a:moveTo>
                    <a:pt x="379151" y="270822"/>
                  </a:moveTo>
                  <a:lnTo>
                    <a:pt x="433316" y="270822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943730" y="5329377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3402085" y="5356459"/>
              <a:ext cx="2708275" cy="54610"/>
            </a:xfrm>
            <a:custGeom>
              <a:avLst/>
              <a:gdLst/>
              <a:ahLst/>
              <a:cxnLst/>
              <a:rect l="l" t="t" r="r" b="b"/>
              <a:pathLst>
                <a:path w="2708275" h="54610">
                  <a:moveTo>
                    <a:pt x="704138" y="0"/>
                  </a:moveTo>
                  <a:lnTo>
                    <a:pt x="866632" y="0"/>
                  </a:lnTo>
                </a:path>
                <a:path w="2708275" h="54610">
                  <a:moveTo>
                    <a:pt x="1083290" y="0"/>
                  </a:moveTo>
                  <a:lnTo>
                    <a:pt x="1408277" y="0"/>
                  </a:lnTo>
                </a:path>
                <a:path w="2708275" h="54610">
                  <a:moveTo>
                    <a:pt x="1570771" y="0"/>
                  </a:moveTo>
                  <a:lnTo>
                    <a:pt x="1679100" y="0"/>
                  </a:lnTo>
                </a:path>
                <a:path w="2708275" h="54610">
                  <a:moveTo>
                    <a:pt x="1733264" y="0"/>
                  </a:moveTo>
                  <a:lnTo>
                    <a:pt x="1841593" y="0"/>
                  </a:lnTo>
                </a:path>
                <a:path w="2708275" h="54610">
                  <a:moveTo>
                    <a:pt x="2112416" y="0"/>
                  </a:moveTo>
                  <a:lnTo>
                    <a:pt x="2220745" y="0"/>
                  </a:lnTo>
                </a:path>
                <a:path w="2708275" h="54610">
                  <a:moveTo>
                    <a:pt x="2274909" y="0"/>
                  </a:moveTo>
                  <a:lnTo>
                    <a:pt x="2437403" y="0"/>
                  </a:lnTo>
                </a:path>
                <a:path w="2708275" h="54610">
                  <a:moveTo>
                    <a:pt x="2491568" y="0"/>
                  </a:moveTo>
                  <a:lnTo>
                    <a:pt x="2599897" y="0"/>
                  </a:lnTo>
                </a:path>
                <a:path w="2708275" h="54610">
                  <a:moveTo>
                    <a:pt x="2654061" y="0"/>
                  </a:moveTo>
                  <a:lnTo>
                    <a:pt x="2708226" y="0"/>
                  </a:lnTo>
                </a:path>
                <a:path w="2708275" h="54610">
                  <a:moveTo>
                    <a:pt x="0" y="54164"/>
                  </a:moveTo>
                  <a:lnTo>
                    <a:pt x="54164" y="54164"/>
                  </a:lnTo>
                </a:path>
                <a:path w="2708275" h="54610">
                  <a:moveTo>
                    <a:pt x="108329" y="54164"/>
                  </a:moveTo>
                  <a:lnTo>
                    <a:pt x="270822" y="54164"/>
                  </a:lnTo>
                </a:path>
                <a:path w="2708275" h="54610">
                  <a:moveTo>
                    <a:pt x="324987" y="54164"/>
                  </a:moveTo>
                  <a:lnTo>
                    <a:pt x="433316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3943730" y="5383541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3402085" y="5410624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920796" y="0"/>
                  </a:moveTo>
                  <a:lnTo>
                    <a:pt x="1137454" y="0"/>
                  </a:lnTo>
                </a:path>
                <a:path w="2870834" h="54610">
                  <a:moveTo>
                    <a:pt x="1191619" y="0"/>
                  </a:moveTo>
                  <a:lnTo>
                    <a:pt x="1245784" y="0"/>
                  </a:lnTo>
                </a:path>
                <a:path w="2870834" h="54610">
                  <a:moveTo>
                    <a:pt x="1408277" y="0"/>
                  </a:moveTo>
                  <a:lnTo>
                    <a:pt x="1462442" y="0"/>
                  </a:lnTo>
                </a:path>
                <a:path w="2870834" h="54610">
                  <a:moveTo>
                    <a:pt x="1516606" y="0"/>
                  </a:moveTo>
                  <a:lnTo>
                    <a:pt x="1733264" y="0"/>
                  </a:lnTo>
                </a:path>
                <a:path w="2870834" h="54610">
                  <a:moveTo>
                    <a:pt x="1841593" y="0"/>
                  </a:moveTo>
                  <a:lnTo>
                    <a:pt x="1895758" y="0"/>
                  </a:lnTo>
                </a:path>
                <a:path w="2870834" h="54610">
                  <a:moveTo>
                    <a:pt x="1949922" y="0"/>
                  </a:moveTo>
                  <a:lnTo>
                    <a:pt x="2112416" y="0"/>
                  </a:lnTo>
                </a:path>
                <a:path w="2870834" h="54610">
                  <a:moveTo>
                    <a:pt x="2329074" y="0"/>
                  </a:moveTo>
                  <a:lnTo>
                    <a:pt x="2437403" y="0"/>
                  </a:lnTo>
                </a:path>
                <a:path w="2870834" h="54610">
                  <a:moveTo>
                    <a:pt x="2545732" y="0"/>
                  </a:moveTo>
                  <a:lnTo>
                    <a:pt x="2654061" y="0"/>
                  </a:lnTo>
                </a:path>
                <a:path w="2870834" h="54610">
                  <a:moveTo>
                    <a:pt x="2708226" y="0"/>
                  </a:moveTo>
                  <a:lnTo>
                    <a:pt x="2762390" y="0"/>
                  </a:lnTo>
                </a:path>
                <a:path w="2870834" h="54610">
                  <a:moveTo>
                    <a:pt x="2816555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54164" y="54164"/>
                  </a:lnTo>
                </a:path>
                <a:path w="2870834" h="54610">
                  <a:moveTo>
                    <a:pt x="270822" y="54164"/>
                  </a:moveTo>
                  <a:lnTo>
                    <a:pt x="324987" y="54164"/>
                  </a:lnTo>
                </a:path>
                <a:path w="2870834" h="54610">
                  <a:moveTo>
                    <a:pt x="433316" y="54164"/>
                  </a:moveTo>
                  <a:lnTo>
                    <a:pt x="704138" y="54164"/>
                  </a:lnTo>
                </a:path>
                <a:path w="2870834" h="54610">
                  <a:moveTo>
                    <a:pt x="812467" y="54164"/>
                  </a:moveTo>
                  <a:lnTo>
                    <a:pt x="974961" y="54164"/>
                  </a:lnTo>
                </a:path>
                <a:path w="2870834" h="54610">
                  <a:moveTo>
                    <a:pt x="1137454" y="54164"/>
                  </a:moveTo>
                  <a:lnTo>
                    <a:pt x="1191619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4702034" y="5437706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456250" y="5464788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10">
                  <a:moveTo>
                    <a:pt x="1408277" y="0"/>
                  </a:moveTo>
                  <a:lnTo>
                    <a:pt x="1462442" y="0"/>
                  </a:lnTo>
                </a:path>
                <a:path w="2816859" h="54610">
                  <a:moveTo>
                    <a:pt x="1516606" y="0"/>
                  </a:moveTo>
                  <a:lnTo>
                    <a:pt x="1624935" y="0"/>
                  </a:lnTo>
                </a:path>
                <a:path w="2816859" h="54610">
                  <a:moveTo>
                    <a:pt x="1949922" y="0"/>
                  </a:moveTo>
                  <a:lnTo>
                    <a:pt x="2004087" y="0"/>
                  </a:lnTo>
                </a:path>
                <a:path w="2816859" h="54610">
                  <a:moveTo>
                    <a:pt x="2112416" y="0"/>
                  </a:moveTo>
                  <a:lnTo>
                    <a:pt x="2166580" y="0"/>
                  </a:lnTo>
                </a:path>
                <a:path w="2816859" h="54610">
                  <a:moveTo>
                    <a:pt x="2220745" y="0"/>
                  </a:moveTo>
                  <a:lnTo>
                    <a:pt x="2329074" y="0"/>
                  </a:lnTo>
                </a:path>
                <a:path w="2816859" h="54610">
                  <a:moveTo>
                    <a:pt x="2383239" y="0"/>
                  </a:moveTo>
                  <a:lnTo>
                    <a:pt x="2437403" y="0"/>
                  </a:lnTo>
                </a:path>
                <a:path w="2816859" h="54610">
                  <a:moveTo>
                    <a:pt x="2491568" y="0"/>
                  </a:moveTo>
                  <a:lnTo>
                    <a:pt x="2545732" y="0"/>
                  </a:lnTo>
                </a:path>
                <a:path w="2816859" h="54610">
                  <a:moveTo>
                    <a:pt x="2599897" y="0"/>
                  </a:moveTo>
                  <a:lnTo>
                    <a:pt x="2816555" y="0"/>
                  </a:lnTo>
                </a:path>
                <a:path w="2816859" h="54610">
                  <a:moveTo>
                    <a:pt x="0" y="54164"/>
                  </a:moveTo>
                  <a:lnTo>
                    <a:pt x="162493" y="54164"/>
                  </a:lnTo>
                </a:path>
                <a:path w="2816859" h="54610">
                  <a:moveTo>
                    <a:pt x="216658" y="54164"/>
                  </a:moveTo>
                  <a:lnTo>
                    <a:pt x="379151" y="54164"/>
                  </a:lnTo>
                </a:path>
                <a:path w="2816859" h="54610">
                  <a:moveTo>
                    <a:pt x="541645" y="54164"/>
                  </a:moveTo>
                  <a:lnTo>
                    <a:pt x="704138" y="54164"/>
                  </a:lnTo>
                </a:path>
                <a:path w="2816859" h="54610">
                  <a:moveTo>
                    <a:pt x="758303" y="54164"/>
                  </a:moveTo>
                  <a:lnTo>
                    <a:pt x="812467" y="54164"/>
                  </a:lnTo>
                </a:path>
                <a:path w="2816859" h="54610">
                  <a:moveTo>
                    <a:pt x="866632" y="54164"/>
                  </a:moveTo>
                  <a:lnTo>
                    <a:pt x="1029125" y="54164"/>
                  </a:lnTo>
                </a:path>
                <a:path w="2816859" h="54610">
                  <a:moveTo>
                    <a:pt x="1083290" y="54164"/>
                  </a:moveTo>
                  <a:lnTo>
                    <a:pt x="1137454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702034" y="5491870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3402085" y="5518953"/>
              <a:ext cx="2816860" cy="162560"/>
            </a:xfrm>
            <a:custGeom>
              <a:avLst/>
              <a:gdLst/>
              <a:ahLst/>
              <a:cxnLst/>
              <a:rect l="l" t="t" r="r" b="b"/>
              <a:pathLst>
                <a:path w="2816859" h="162560">
                  <a:moveTo>
                    <a:pt x="1516606" y="0"/>
                  </a:moveTo>
                  <a:lnTo>
                    <a:pt x="1570771" y="0"/>
                  </a:lnTo>
                </a:path>
                <a:path w="2816859" h="162560">
                  <a:moveTo>
                    <a:pt x="1679100" y="0"/>
                  </a:moveTo>
                  <a:lnTo>
                    <a:pt x="1733264" y="0"/>
                  </a:lnTo>
                </a:path>
                <a:path w="2816859" h="162560">
                  <a:moveTo>
                    <a:pt x="1787429" y="0"/>
                  </a:moveTo>
                  <a:lnTo>
                    <a:pt x="1895758" y="0"/>
                  </a:lnTo>
                </a:path>
                <a:path w="2816859" h="162560">
                  <a:moveTo>
                    <a:pt x="1949922" y="0"/>
                  </a:moveTo>
                  <a:lnTo>
                    <a:pt x="2112416" y="0"/>
                  </a:lnTo>
                </a:path>
                <a:path w="2816859" h="162560">
                  <a:moveTo>
                    <a:pt x="2166580" y="0"/>
                  </a:moveTo>
                  <a:lnTo>
                    <a:pt x="2274909" y="0"/>
                  </a:lnTo>
                </a:path>
                <a:path w="2816859" h="162560">
                  <a:moveTo>
                    <a:pt x="2329074" y="0"/>
                  </a:moveTo>
                  <a:lnTo>
                    <a:pt x="2437403" y="0"/>
                  </a:lnTo>
                </a:path>
                <a:path w="2816859" h="162560">
                  <a:moveTo>
                    <a:pt x="2491568" y="0"/>
                  </a:moveTo>
                  <a:lnTo>
                    <a:pt x="2816555" y="0"/>
                  </a:lnTo>
                </a:path>
                <a:path w="2816859" h="162560">
                  <a:moveTo>
                    <a:pt x="54164" y="54164"/>
                  </a:moveTo>
                  <a:lnTo>
                    <a:pt x="270822" y="54164"/>
                  </a:lnTo>
                </a:path>
                <a:path w="2816859" h="162560">
                  <a:moveTo>
                    <a:pt x="379151" y="54164"/>
                  </a:moveTo>
                  <a:lnTo>
                    <a:pt x="595809" y="54164"/>
                  </a:lnTo>
                </a:path>
                <a:path w="2816859" h="162560">
                  <a:moveTo>
                    <a:pt x="649974" y="54164"/>
                  </a:moveTo>
                  <a:lnTo>
                    <a:pt x="704138" y="54164"/>
                  </a:lnTo>
                </a:path>
                <a:path w="2816859" h="162560">
                  <a:moveTo>
                    <a:pt x="758303" y="54164"/>
                  </a:moveTo>
                  <a:lnTo>
                    <a:pt x="812467" y="54164"/>
                  </a:lnTo>
                </a:path>
                <a:path w="2816859" h="162560">
                  <a:moveTo>
                    <a:pt x="866632" y="54164"/>
                  </a:moveTo>
                  <a:lnTo>
                    <a:pt x="1029125" y="54164"/>
                  </a:lnTo>
                </a:path>
                <a:path w="2816859" h="162560">
                  <a:moveTo>
                    <a:pt x="1083290" y="54164"/>
                  </a:moveTo>
                  <a:lnTo>
                    <a:pt x="1137454" y="54164"/>
                  </a:lnTo>
                </a:path>
                <a:path w="2816859" h="162560">
                  <a:moveTo>
                    <a:pt x="1245784" y="54164"/>
                  </a:moveTo>
                  <a:lnTo>
                    <a:pt x="1299948" y="54164"/>
                  </a:lnTo>
                </a:path>
                <a:path w="2816859" h="162560">
                  <a:moveTo>
                    <a:pt x="1354113" y="54164"/>
                  </a:moveTo>
                  <a:lnTo>
                    <a:pt x="1408277" y="54164"/>
                  </a:lnTo>
                </a:path>
                <a:path w="2816859" h="162560">
                  <a:moveTo>
                    <a:pt x="1462442" y="54164"/>
                  </a:moveTo>
                  <a:lnTo>
                    <a:pt x="1841593" y="54164"/>
                  </a:lnTo>
                </a:path>
                <a:path w="2816859" h="162560">
                  <a:moveTo>
                    <a:pt x="2004087" y="54164"/>
                  </a:moveTo>
                  <a:lnTo>
                    <a:pt x="2058251" y="54164"/>
                  </a:lnTo>
                </a:path>
                <a:path w="2816859" h="162560">
                  <a:moveTo>
                    <a:pt x="2112416" y="54164"/>
                  </a:moveTo>
                  <a:lnTo>
                    <a:pt x="2437403" y="54164"/>
                  </a:lnTo>
                </a:path>
                <a:path w="2816859" h="162560">
                  <a:moveTo>
                    <a:pt x="2491568" y="54164"/>
                  </a:moveTo>
                  <a:lnTo>
                    <a:pt x="2545732" y="54164"/>
                  </a:lnTo>
                </a:path>
                <a:path w="2816859" h="162560">
                  <a:moveTo>
                    <a:pt x="2654061" y="54164"/>
                  </a:moveTo>
                  <a:lnTo>
                    <a:pt x="2708226" y="54164"/>
                  </a:lnTo>
                </a:path>
                <a:path w="2816859" h="162560">
                  <a:moveTo>
                    <a:pt x="0" y="108329"/>
                  </a:moveTo>
                  <a:lnTo>
                    <a:pt x="108329" y="108329"/>
                  </a:lnTo>
                </a:path>
                <a:path w="2816859" h="162560">
                  <a:moveTo>
                    <a:pt x="162493" y="108329"/>
                  </a:moveTo>
                  <a:lnTo>
                    <a:pt x="541645" y="108329"/>
                  </a:lnTo>
                </a:path>
                <a:path w="2816859" h="162560">
                  <a:moveTo>
                    <a:pt x="649974" y="108329"/>
                  </a:moveTo>
                  <a:lnTo>
                    <a:pt x="758303" y="108329"/>
                  </a:lnTo>
                </a:path>
                <a:path w="2816859" h="162560">
                  <a:moveTo>
                    <a:pt x="812467" y="108329"/>
                  </a:moveTo>
                  <a:lnTo>
                    <a:pt x="866632" y="108329"/>
                  </a:lnTo>
                </a:path>
                <a:path w="2816859" h="162560">
                  <a:moveTo>
                    <a:pt x="920796" y="108329"/>
                  </a:moveTo>
                  <a:lnTo>
                    <a:pt x="974961" y="108329"/>
                  </a:lnTo>
                </a:path>
                <a:path w="2816859" h="162560">
                  <a:moveTo>
                    <a:pt x="1029125" y="108329"/>
                  </a:moveTo>
                  <a:lnTo>
                    <a:pt x="1137454" y="108329"/>
                  </a:lnTo>
                </a:path>
                <a:path w="2816859" h="162560">
                  <a:moveTo>
                    <a:pt x="1299948" y="108329"/>
                  </a:moveTo>
                  <a:lnTo>
                    <a:pt x="1733264" y="108329"/>
                  </a:lnTo>
                </a:path>
                <a:path w="2816859" h="162560">
                  <a:moveTo>
                    <a:pt x="1841593" y="108329"/>
                  </a:moveTo>
                  <a:lnTo>
                    <a:pt x="2004087" y="108329"/>
                  </a:lnTo>
                </a:path>
                <a:path w="2816859" h="162560">
                  <a:moveTo>
                    <a:pt x="2058251" y="108329"/>
                  </a:moveTo>
                  <a:lnTo>
                    <a:pt x="2166580" y="108329"/>
                  </a:lnTo>
                </a:path>
                <a:path w="2816859" h="162560">
                  <a:moveTo>
                    <a:pt x="2220745" y="108329"/>
                  </a:moveTo>
                  <a:lnTo>
                    <a:pt x="2708226" y="108329"/>
                  </a:lnTo>
                </a:path>
                <a:path w="2816859" h="162560">
                  <a:moveTo>
                    <a:pt x="54164" y="162493"/>
                  </a:moveTo>
                  <a:lnTo>
                    <a:pt x="108329" y="162493"/>
                  </a:lnTo>
                </a:path>
                <a:path w="2816859" h="162560">
                  <a:moveTo>
                    <a:pt x="216658" y="162493"/>
                  </a:moveTo>
                  <a:lnTo>
                    <a:pt x="270822" y="162493"/>
                  </a:lnTo>
                </a:path>
                <a:path w="2816859" h="162560">
                  <a:moveTo>
                    <a:pt x="433316" y="162493"/>
                  </a:moveTo>
                  <a:lnTo>
                    <a:pt x="704138" y="162493"/>
                  </a:lnTo>
                </a:path>
                <a:path w="2816859" h="162560">
                  <a:moveTo>
                    <a:pt x="758303" y="162493"/>
                  </a:moveTo>
                  <a:lnTo>
                    <a:pt x="812467" y="162493"/>
                  </a:lnTo>
                </a:path>
                <a:path w="2816859" h="162560">
                  <a:moveTo>
                    <a:pt x="920796" y="162493"/>
                  </a:moveTo>
                  <a:lnTo>
                    <a:pt x="1029125" y="162493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593705" y="5654364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918692" y="5681446"/>
              <a:ext cx="1354455" cy="0"/>
            </a:xfrm>
            <a:custGeom>
              <a:avLst/>
              <a:gdLst/>
              <a:ahLst/>
              <a:cxnLst/>
              <a:rect l="l" t="t" r="r" b="b"/>
              <a:pathLst>
                <a:path w="1354455">
                  <a:moveTo>
                    <a:pt x="0" y="0"/>
                  </a:moveTo>
                  <a:lnTo>
                    <a:pt x="54164" y="0"/>
                  </a:lnTo>
                </a:path>
                <a:path w="1354455">
                  <a:moveTo>
                    <a:pt x="108329" y="0"/>
                  </a:moveTo>
                  <a:lnTo>
                    <a:pt x="162493" y="0"/>
                  </a:lnTo>
                </a:path>
                <a:path w="1354455">
                  <a:moveTo>
                    <a:pt x="704138" y="0"/>
                  </a:moveTo>
                  <a:lnTo>
                    <a:pt x="920796" y="0"/>
                  </a:lnTo>
                </a:path>
                <a:path w="1354455">
                  <a:moveTo>
                    <a:pt x="1083290" y="0"/>
                  </a:moveTo>
                  <a:lnTo>
                    <a:pt x="1191619" y="0"/>
                  </a:lnTo>
                </a:path>
                <a:path w="1354455">
                  <a:moveTo>
                    <a:pt x="1245784" y="0"/>
                  </a:moveTo>
                  <a:lnTo>
                    <a:pt x="1354113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402085" y="5708529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618743" y="5735611"/>
              <a:ext cx="866775" cy="0"/>
            </a:xfrm>
            <a:custGeom>
              <a:avLst/>
              <a:gdLst/>
              <a:ahLst/>
              <a:cxnLst/>
              <a:rect l="l" t="t" r="r" b="b"/>
              <a:pathLst>
                <a:path w="866775">
                  <a:moveTo>
                    <a:pt x="0" y="0"/>
                  </a:moveTo>
                  <a:lnTo>
                    <a:pt x="54164" y="0"/>
                  </a:lnTo>
                </a:path>
                <a:path w="866775">
                  <a:moveTo>
                    <a:pt x="108329" y="0"/>
                  </a:moveTo>
                  <a:lnTo>
                    <a:pt x="162493" y="0"/>
                  </a:lnTo>
                </a:path>
                <a:path w="866775">
                  <a:moveTo>
                    <a:pt x="216658" y="0"/>
                  </a:moveTo>
                  <a:lnTo>
                    <a:pt x="270822" y="0"/>
                  </a:lnTo>
                </a:path>
                <a:path w="866775">
                  <a:moveTo>
                    <a:pt x="324987" y="0"/>
                  </a:moveTo>
                  <a:lnTo>
                    <a:pt x="379151" y="0"/>
                  </a:lnTo>
                </a:path>
                <a:path w="866775">
                  <a:moveTo>
                    <a:pt x="487480" y="0"/>
                  </a:moveTo>
                  <a:lnTo>
                    <a:pt x="595809" y="0"/>
                  </a:lnTo>
                </a:path>
                <a:path w="866775">
                  <a:moveTo>
                    <a:pt x="758303" y="0"/>
                  </a:moveTo>
                  <a:lnTo>
                    <a:pt x="866632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4593705" y="5708529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810363" y="5735611"/>
              <a:ext cx="1245870" cy="0"/>
            </a:xfrm>
            <a:custGeom>
              <a:avLst/>
              <a:gdLst/>
              <a:ahLst/>
              <a:cxnLst/>
              <a:rect l="l" t="t" r="r" b="b"/>
              <a:pathLst>
                <a:path w="1245869">
                  <a:moveTo>
                    <a:pt x="0" y="0"/>
                  </a:moveTo>
                  <a:lnTo>
                    <a:pt x="54164" y="0"/>
                  </a:lnTo>
                </a:path>
                <a:path w="1245869">
                  <a:moveTo>
                    <a:pt x="108329" y="0"/>
                  </a:moveTo>
                  <a:lnTo>
                    <a:pt x="162493" y="0"/>
                  </a:lnTo>
                </a:path>
                <a:path w="1245869">
                  <a:moveTo>
                    <a:pt x="270822" y="0"/>
                  </a:moveTo>
                  <a:lnTo>
                    <a:pt x="324987" y="0"/>
                  </a:lnTo>
                </a:path>
                <a:path w="1245869">
                  <a:moveTo>
                    <a:pt x="379151" y="0"/>
                  </a:moveTo>
                  <a:lnTo>
                    <a:pt x="541645" y="0"/>
                  </a:lnTo>
                </a:path>
                <a:path w="1245869">
                  <a:moveTo>
                    <a:pt x="649974" y="0"/>
                  </a:moveTo>
                  <a:lnTo>
                    <a:pt x="704138" y="0"/>
                  </a:lnTo>
                </a:path>
                <a:path w="1245869">
                  <a:moveTo>
                    <a:pt x="812467" y="0"/>
                  </a:moveTo>
                  <a:lnTo>
                    <a:pt x="920796" y="0"/>
                  </a:lnTo>
                </a:path>
                <a:path w="1245869">
                  <a:moveTo>
                    <a:pt x="974961" y="0"/>
                  </a:moveTo>
                  <a:lnTo>
                    <a:pt x="1029125" y="0"/>
                  </a:lnTo>
                </a:path>
                <a:path w="1245869">
                  <a:moveTo>
                    <a:pt x="1083290" y="0"/>
                  </a:moveTo>
                  <a:lnTo>
                    <a:pt x="1137454" y="0"/>
                  </a:lnTo>
                </a:path>
                <a:path w="1245869">
                  <a:moveTo>
                    <a:pt x="1191619" y="0"/>
                  </a:moveTo>
                  <a:lnTo>
                    <a:pt x="1245784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402085" y="5762693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10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402085" y="5789775"/>
              <a:ext cx="2708275" cy="54610"/>
            </a:xfrm>
            <a:custGeom>
              <a:avLst/>
              <a:gdLst/>
              <a:ahLst/>
              <a:cxnLst/>
              <a:rect l="l" t="t" r="r" b="b"/>
              <a:pathLst>
                <a:path w="2708275" h="54610">
                  <a:moveTo>
                    <a:pt x="216658" y="0"/>
                  </a:moveTo>
                  <a:lnTo>
                    <a:pt x="270822" y="0"/>
                  </a:lnTo>
                </a:path>
                <a:path w="2708275" h="54610">
                  <a:moveTo>
                    <a:pt x="433316" y="0"/>
                  </a:moveTo>
                  <a:lnTo>
                    <a:pt x="541645" y="0"/>
                  </a:lnTo>
                </a:path>
                <a:path w="2708275" h="54610">
                  <a:moveTo>
                    <a:pt x="595809" y="0"/>
                  </a:moveTo>
                  <a:lnTo>
                    <a:pt x="649974" y="0"/>
                  </a:lnTo>
                </a:path>
                <a:path w="2708275" h="54610">
                  <a:moveTo>
                    <a:pt x="704138" y="0"/>
                  </a:moveTo>
                  <a:lnTo>
                    <a:pt x="866632" y="0"/>
                  </a:lnTo>
                </a:path>
                <a:path w="2708275" h="54610">
                  <a:moveTo>
                    <a:pt x="920796" y="0"/>
                  </a:moveTo>
                  <a:lnTo>
                    <a:pt x="1083290" y="0"/>
                  </a:lnTo>
                </a:path>
                <a:path w="2708275" h="54610">
                  <a:moveTo>
                    <a:pt x="1137454" y="0"/>
                  </a:moveTo>
                  <a:lnTo>
                    <a:pt x="1191619" y="0"/>
                  </a:lnTo>
                </a:path>
                <a:path w="2708275" h="54610">
                  <a:moveTo>
                    <a:pt x="1245784" y="0"/>
                  </a:moveTo>
                  <a:lnTo>
                    <a:pt x="1354113" y="0"/>
                  </a:lnTo>
                </a:path>
                <a:path w="2708275" h="54610">
                  <a:moveTo>
                    <a:pt x="1516606" y="0"/>
                  </a:moveTo>
                  <a:lnTo>
                    <a:pt x="1570771" y="0"/>
                  </a:lnTo>
                </a:path>
                <a:path w="2708275" h="54610">
                  <a:moveTo>
                    <a:pt x="1624935" y="0"/>
                  </a:moveTo>
                  <a:lnTo>
                    <a:pt x="1679100" y="0"/>
                  </a:lnTo>
                </a:path>
                <a:path w="2708275" h="54610">
                  <a:moveTo>
                    <a:pt x="1733264" y="0"/>
                  </a:moveTo>
                  <a:lnTo>
                    <a:pt x="1787429" y="0"/>
                  </a:lnTo>
                </a:path>
                <a:path w="2708275" h="54610">
                  <a:moveTo>
                    <a:pt x="1895758" y="0"/>
                  </a:moveTo>
                  <a:lnTo>
                    <a:pt x="1949922" y="0"/>
                  </a:lnTo>
                </a:path>
                <a:path w="2708275" h="54610">
                  <a:moveTo>
                    <a:pt x="2004087" y="0"/>
                  </a:moveTo>
                  <a:lnTo>
                    <a:pt x="2329074" y="0"/>
                  </a:lnTo>
                </a:path>
                <a:path w="2708275" h="54610">
                  <a:moveTo>
                    <a:pt x="2383239" y="0"/>
                  </a:moveTo>
                  <a:lnTo>
                    <a:pt x="2437403" y="0"/>
                  </a:lnTo>
                </a:path>
                <a:path w="2708275" h="54610">
                  <a:moveTo>
                    <a:pt x="2599897" y="0"/>
                  </a:moveTo>
                  <a:lnTo>
                    <a:pt x="2708226" y="0"/>
                  </a:lnTo>
                </a:path>
                <a:path w="2708275" h="54610">
                  <a:moveTo>
                    <a:pt x="0" y="54164"/>
                  </a:moveTo>
                  <a:lnTo>
                    <a:pt x="54164" y="54164"/>
                  </a:lnTo>
                </a:path>
                <a:path w="2708275" h="54610">
                  <a:moveTo>
                    <a:pt x="108329" y="54164"/>
                  </a:moveTo>
                  <a:lnTo>
                    <a:pt x="649974" y="54164"/>
                  </a:lnTo>
                </a:path>
                <a:path w="2708275" h="54610">
                  <a:moveTo>
                    <a:pt x="812467" y="54164"/>
                  </a:moveTo>
                  <a:lnTo>
                    <a:pt x="866632" y="54164"/>
                  </a:lnTo>
                </a:path>
                <a:path w="2708275" h="54610">
                  <a:moveTo>
                    <a:pt x="974961" y="54164"/>
                  </a:moveTo>
                  <a:lnTo>
                    <a:pt x="1029125" y="54164"/>
                  </a:lnTo>
                </a:path>
                <a:path w="2708275" h="54610">
                  <a:moveTo>
                    <a:pt x="1137454" y="54164"/>
                  </a:moveTo>
                  <a:lnTo>
                    <a:pt x="1191619" y="54164"/>
                  </a:lnTo>
                </a:path>
                <a:path w="2708275" h="54610">
                  <a:moveTo>
                    <a:pt x="1299948" y="54164"/>
                  </a:moveTo>
                  <a:lnTo>
                    <a:pt x="1624935" y="54164"/>
                  </a:lnTo>
                </a:path>
                <a:path w="2708275" h="54610">
                  <a:moveTo>
                    <a:pt x="1679100" y="54164"/>
                  </a:moveTo>
                  <a:lnTo>
                    <a:pt x="1733264" y="54164"/>
                  </a:lnTo>
                </a:path>
                <a:path w="2708275" h="54610">
                  <a:moveTo>
                    <a:pt x="1787429" y="54164"/>
                  </a:moveTo>
                  <a:lnTo>
                    <a:pt x="1841593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5297844" y="5816858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456250" y="5843940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10">
                  <a:moveTo>
                    <a:pt x="2166580" y="0"/>
                  </a:moveTo>
                  <a:lnTo>
                    <a:pt x="2220745" y="0"/>
                  </a:lnTo>
                </a:path>
                <a:path w="2816859" h="54610">
                  <a:moveTo>
                    <a:pt x="2329074" y="0"/>
                  </a:moveTo>
                  <a:lnTo>
                    <a:pt x="2816555" y="0"/>
                  </a:lnTo>
                </a:path>
                <a:path w="2816859" h="54610">
                  <a:moveTo>
                    <a:pt x="0" y="54164"/>
                  </a:moveTo>
                  <a:lnTo>
                    <a:pt x="54164" y="54164"/>
                  </a:lnTo>
                </a:path>
                <a:path w="2816859" h="54610">
                  <a:moveTo>
                    <a:pt x="108329" y="54164"/>
                  </a:moveTo>
                  <a:lnTo>
                    <a:pt x="270822" y="54164"/>
                  </a:lnTo>
                </a:path>
                <a:path w="2816859" h="54610">
                  <a:moveTo>
                    <a:pt x="379151" y="54164"/>
                  </a:moveTo>
                  <a:lnTo>
                    <a:pt x="433316" y="54164"/>
                  </a:lnTo>
                </a:path>
                <a:path w="2816859" h="54610">
                  <a:moveTo>
                    <a:pt x="487480" y="54164"/>
                  </a:moveTo>
                  <a:lnTo>
                    <a:pt x="541645" y="54164"/>
                  </a:lnTo>
                </a:path>
                <a:path w="2816859" h="54610">
                  <a:moveTo>
                    <a:pt x="595809" y="54164"/>
                  </a:moveTo>
                  <a:lnTo>
                    <a:pt x="649974" y="54164"/>
                  </a:lnTo>
                </a:path>
                <a:path w="2816859" h="54610">
                  <a:moveTo>
                    <a:pt x="758303" y="54164"/>
                  </a:moveTo>
                  <a:lnTo>
                    <a:pt x="812467" y="54164"/>
                  </a:lnTo>
                </a:path>
                <a:path w="2816859" h="54610">
                  <a:moveTo>
                    <a:pt x="866632" y="54164"/>
                  </a:moveTo>
                  <a:lnTo>
                    <a:pt x="920796" y="54164"/>
                  </a:lnTo>
                </a:path>
                <a:path w="2816859" h="54610">
                  <a:moveTo>
                    <a:pt x="974961" y="54164"/>
                  </a:moveTo>
                  <a:lnTo>
                    <a:pt x="1029125" y="54164"/>
                  </a:lnTo>
                </a:path>
                <a:path w="2816859" h="54610">
                  <a:moveTo>
                    <a:pt x="1083290" y="54164"/>
                  </a:moveTo>
                  <a:lnTo>
                    <a:pt x="1245784" y="54164"/>
                  </a:lnTo>
                </a:path>
                <a:path w="2816859" h="54610">
                  <a:moveTo>
                    <a:pt x="1354113" y="54164"/>
                  </a:moveTo>
                  <a:lnTo>
                    <a:pt x="1408277" y="54164"/>
                  </a:lnTo>
                </a:path>
                <a:path w="2816859" h="54610">
                  <a:moveTo>
                    <a:pt x="1462442" y="54164"/>
                  </a:moveTo>
                  <a:lnTo>
                    <a:pt x="1624935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5297844" y="5871022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3402085" y="5898104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2220745" y="0"/>
                  </a:moveTo>
                  <a:lnTo>
                    <a:pt x="2329074" y="0"/>
                  </a:lnTo>
                </a:path>
                <a:path w="2870834" h="54610">
                  <a:moveTo>
                    <a:pt x="2491568" y="0"/>
                  </a:moveTo>
                  <a:lnTo>
                    <a:pt x="2545732" y="0"/>
                  </a:lnTo>
                </a:path>
                <a:path w="2870834" h="54610">
                  <a:moveTo>
                    <a:pt x="2599897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108329" y="54164"/>
                  </a:lnTo>
                </a:path>
                <a:path w="2870834" h="54610">
                  <a:moveTo>
                    <a:pt x="270822" y="54164"/>
                  </a:moveTo>
                  <a:lnTo>
                    <a:pt x="379151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3889566" y="5925187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3510414" y="5952269"/>
              <a:ext cx="2654300" cy="54610"/>
            </a:xfrm>
            <a:custGeom>
              <a:avLst/>
              <a:gdLst/>
              <a:ahLst/>
              <a:cxnLst/>
              <a:rect l="l" t="t" r="r" b="b"/>
              <a:pathLst>
                <a:path w="2654300" h="54610">
                  <a:moveTo>
                    <a:pt x="595809" y="0"/>
                  </a:moveTo>
                  <a:lnTo>
                    <a:pt x="649974" y="0"/>
                  </a:lnTo>
                </a:path>
                <a:path w="2654300" h="54610">
                  <a:moveTo>
                    <a:pt x="812467" y="0"/>
                  </a:moveTo>
                  <a:lnTo>
                    <a:pt x="920796" y="0"/>
                  </a:lnTo>
                </a:path>
                <a:path w="2654300" h="54610">
                  <a:moveTo>
                    <a:pt x="974961" y="0"/>
                  </a:moveTo>
                  <a:lnTo>
                    <a:pt x="1137454" y="0"/>
                  </a:lnTo>
                </a:path>
                <a:path w="2654300" h="54610">
                  <a:moveTo>
                    <a:pt x="1245784" y="0"/>
                  </a:moveTo>
                  <a:lnTo>
                    <a:pt x="1516606" y="0"/>
                  </a:lnTo>
                </a:path>
                <a:path w="2654300" h="54610">
                  <a:moveTo>
                    <a:pt x="1679100" y="0"/>
                  </a:moveTo>
                  <a:lnTo>
                    <a:pt x="1787429" y="0"/>
                  </a:lnTo>
                </a:path>
                <a:path w="2654300" h="54610">
                  <a:moveTo>
                    <a:pt x="1949922" y="0"/>
                  </a:moveTo>
                  <a:lnTo>
                    <a:pt x="2058251" y="0"/>
                  </a:lnTo>
                </a:path>
                <a:path w="2654300" h="54610">
                  <a:moveTo>
                    <a:pt x="2112416" y="0"/>
                  </a:moveTo>
                  <a:lnTo>
                    <a:pt x="2166580" y="0"/>
                  </a:lnTo>
                </a:path>
                <a:path w="2654300" h="54610">
                  <a:moveTo>
                    <a:pt x="2329074" y="0"/>
                  </a:moveTo>
                  <a:lnTo>
                    <a:pt x="2383239" y="0"/>
                  </a:lnTo>
                </a:path>
                <a:path w="2654300" h="54610">
                  <a:moveTo>
                    <a:pt x="2491568" y="0"/>
                  </a:moveTo>
                  <a:lnTo>
                    <a:pt x="2654061" y="0"/>
                  </a:lnTo>
                </a:path>
                <a:path w="2654300" h="54610">
                  <a:moveTo>
                    <a:pt x="0" y="54164"/>
                  </a:moveTo>
                  <a:lnTo>
                    <a:pt x="108329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889566" y="5979351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3510414" y="6006433"/>
              <a:ext cx="2600325" cy="54610"/>
            </a:xfrm>
            <a:custGeom>
              <a:avLst/>
              <a:gdLst/>
              <a:ahLst/>
              <a:cxnLst/>
              <a:rect l="l" t="t" r="r" b="b"/>
              <a:pathLst>
                <a:path w="2600325" h="54610">
                  <a:moveTo>
                    <a:pt x="541645" y="0"/>
                  </a:moveTo>
                  <a:lnTo>
                    <a:pt x="595809" y="0"/>
                  </a:lnTo>
                </a:path>
                <a:path w="2600325" h="54610">
                  <a:moveTo>
                    <a:pt x="649974" y="0"/>
                  </a:moveTo>
                  <a:lnTo>
                    <a:pt x="758303" y="0"/>
                  </a:lnTo>
                </a:path>
                <a:path w="2600325" h="54610">
                  <a:moveTo>
                    <a:pt x="866632" y="0"/>
                  </a:moveTo>
                  <a:lnTo>
                    <a:pt x="1029125" y="0"/>
                  </a:lnTo>
                </a:path>
                <a:path w="2600325" h="54610">
                  <a:moveTo>
                    <a:pt x="1137454" y="0"/>
                  </a:moveTo>
                  <a:lnTo>
                    <a:pt x="1245784" y="0"/>
                  </a:lnTo>
                </a:path>
                <a:path w="2600325" h="54610">
                  <a:moveTo>
                    <a:pt x="1299948" y="0"/>
                  </a:moveTo>
                  <a:lnTo>
                    <a:pt x="1354113" y="0"/>
                  </a:lnTo>
                </a:path>
                <a:path w="2600325" h="54610">
                  <a:moveTo>
                    <a:pt x="1462442" y="0"/>
                  </a:moveTo>
                  <a:lnTo>
                    <a:pt x="1516606" y="0"/>
                  </a:lnTo>
                </a:path>
                <a:path w="2600325" h="54610">
                  <a:moveTo>
                    <a:pt x="1624935" y="0"/>
                  </a:moveTo>
                  <a:lnTo>
                    <a:pt x="1679100" y="0"/>
                  </a:lnTo>
                </a:path>
                <a:path w="2600325" h="54610">
                  <a:moveTo>
                    <a:pt x="1733264" y="0"/>
                  </a:moveTo>
                  <a:lnTo>
                    <a:pt x="1787429" y="0"/>
                  </a:lnTo>
                </a:path>
                <a:path w="2600325" h="54610">
                  <a:moveTo>
                    <a:pt x="1895758" y="0"/>
                  </a:moveTo>
                  <a:lnTo>
                    <a:pt x="2004087" y="0"/>
                  </a:lnTo>
                </a:path>
                <a:path w="2600325" h="54610">
                  <a:moveTo>
                    <a:pt x="2058251" y="0"/>
                  </a:moveTo>
                  <a:lnTo>
                    <a:pt x="2274909" y="0"/>
                  </a:lnTo>
                </a:path>
                <a:path w="2600325" h="54610">
                  <a:moveTo>
                    <a:pt x="2383239" y="0"/>
                  </a:moveTo>
                  <a:lnTo>
                    <a:pt x="2599897" y="0"/>
                  </a:lnTo>
                </a:path>
                <a:path w="2600325" h="54610">
                  <a:moveTo>
                    <a:pt x="0" y="54164"/>
                  </a:moveTo>
                  <a:lnTo>
                    <a:pt x="54164" y="54164"/>
                  </a:lnTo>
                </a:path>
                <a:path w="2600325" h="54610">
                  <a:moveTo>
                    <a:pt x="216658" y="54164"/>
                  </a:moveTo>
                  <a:lnTo>
                    <a:pt x="270822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889566" y="6033516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402085" y="6060598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10">
                  <a:moveTo>
                    <a:pt x="866632" y="0"/>
                  </a:moveTo>
                  <a:lnTo>
                    <a:pt x="920796" y="0"/>
                  </a:lnTo>
                </a:path>
                <a:path w="2870834" h="54610">
                  <a:moveTo>
                    <a:pt x="1299948" y="0"/>
                  </a:moveTo>
                  <a:lnTo>
                    <a:pt x="1462442" y="0"/>
                  </a:lnTo>
                </a:path>
                <a:path w="2870834" h="54610">
                  <a:moveTo>
                    <a:pt x="1679100" y="0"/>
                  </a:moveTo>
                  <a:lnTo>
                    <a:pt x="1733264" y="0"/>
                  </a:lnTo>
                </a:path>
                <a:path w="2870834" h="54610">
                  <a:moveTo>
                    <a:pt x="1787429" y="0"/>
                  </a:moveTo>
                  <a:lnTo>
                    <a:pt x="1841593" y="0"/>
                  </a:lnTo>
                </a:path>
                <a:path w="2870834" h="54610">
                  <a:moveTo>
                    <a:pt x="1895758" y="0"/>
                  </a:moveTo>
                  <a:lnTo>
                    <a:pt x="2112416" y="0"/>
                  </a:lnTo>
                </a:path>
                <a:path w="2870834" h="54610">
                  <a:moveTo>
                    <a:pt x="2220745" y="0"/>
                  </a:moveTo>
                  <a:lnTo>
                    <a:pt x="2329074" y="0"/>
                  </a:lnTo>
                </a:path>
                <a:path w="2870834" h="54610">
                  <a:moveTo>
                    <a:pt x="2383239" y="0"/>
                  </a:moveTo>
                  <a:lnTo>
                    <a:pt x="2599897" y="0"/>
                  </a:lnTo>
                </a:path>
                <a:path w="2870834" h="54610">
                  <a:moveTo>
                    <a:pt x="2654061" y="0"/>
                  </a:moveTo>
                  <a:lnTo>
                    <a:pt x="2870719" y="0"/>
                  </a:lnTo>
                </a:path>
                <a:path w="2870834" h="54610">
                  <a:moveTo>
                    <a:pt x="0" y="54164"/>
                  </a:moveTo>
                  <a:lnTo>
                    <a:pt x="54164" y="54164"/>
                  </a:lnTo>
                </a:path>
                <a:path w="2870834" h="54610">
                  <a:moveTo>
                    <a:pt x="108329" y="54164"/>
                  </a:moveTo>
                  <a:lnTo>
                    <a:pt x="324987" y="54164"/>
                  </a:lnTo>
                </a:path>
                <a:path w="2870834" h="54610">
                  <a:moveTo>
                    <a:pt x="433316" y="54164"/>
                  </a:moveTo>
                  <a:lnTo>
                    <a:pt x="487480" y="54164"/>
                  </a:lnTo>
                </a:path>
                <a:path w="2870834" h="54610">
                  <a:moveTo>
                    <a:pt x="812467" y="54164"/>
                  </a:moveTo>
                  <a:lnTo>
                    <a:pt x="866632" y="54164"/>
                  </a:lnTo>
                </a:path>
                <a:path w="2870834" h="54610">
                  <a:moveTo>
                    <a:pt x="920796" y="54164"/>
                  </a:moveTo>
                  <a:lnTo>
                    <a:pt x="974961" y="54164"/>
                  </a:lnTo>
                </a:path>
                <a:path w="2870834" h="54610">
                  <a:moveTo>
                    <a:pt x="1137454" y="54164"/>
                  </a:moveTo>
                  <a:lnTo>
                    <a:pt x="1299948" y="54164"/>
                  </a:lnTo>
                </a:path>
                <a:path w="2870834" h="54610">
                  <a:moveTo>
                    <a:pt x="1570771" y="54164"/>
                  </a:moveTo>
                  <a:lnTo>
                    <a:pt x="1624935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5297844" y="6087680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456250" y="6114762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10">
                  <a:moveTo>
                    <a:pt x="2058251" y="0"/>
                  </a:moveTo>
                  <a:lnTo>
                    <a:pt x="2112416" y="0"/>
                  </a:lnTo>
                </a:path>
                <a:path w="2816859" h="54610">
                  <a:moveTo>
                    <a:pt x="2166580" y="0"/>
                  </a:moveTo>
                  <a:lnTo>
                    <a:pt x="2329074" y="0"/>
                  </a:lnTo>
                </a:path>
                <a:path w="2816859" h="54610">
                  <a:moveTo>
                    <a:pt x="2383239" y="0"/>
                  </a:moveTo>
                  <a:lnTo>
                    <a:pt x="2599897" y="0"/>
                  </a:lnTo>
                </a:path>
                <a:path w="2816859" h="54610">
                  <a:moveTo>
                    <a:pt x="2762390" y="0"/>
                  </a:moveTo>
                  <a:lnTo>
                    <a:pt x="2816555" y="0"/>
                  </a:lnTo>
                </a:path>
                <a:path w="2816859" h="54610">
                  <a:moveTo>
                    <a:pt x="0" y="54164"/>
                  </a:moveTo>
                  <a:lnTo>
                    <a:pt x="54164" y="54164"/>
                  </a:lnTo>
                </a:path>
                <a:path w="2816859" h="54610">
                  <a:moveTo>
                    <a:pt x="108329" y="54164"/>
                  </a:moveTo>
                  <a:lnTo>
                    <a:pt x="162493" y="54164"/>
                  </a:lnTo>
                </a:path>
                <a:path w="2816859" h="54610">
                  <a:moveTo>
                    <a:pt x="216658" y="54164"/>
                  </a:moveTo>
                  <a:lnTo>
                    <a:pt x="433316" y="54164"/>
                  </a:lnTo>
                </a:path>
                <a:path w="2816859" h="54610">
                  <a:moveTo>
                    <a:pt x="541645" y="54164"/>
                  </a:moveTo>
                  <a:lnTo>
                    <a:pt x="595809" y="54164"/>
                  </a:lnTo>
                </a:path>
                <a:path w="2816859" h="54610">
                  <a:moveTo>
                    <a:pt x="649974" y="54164"/>
                  </a:moveTo>
                  <a:lnTo>
                    <a:pt x="704138" y="54164"/>
                  </a:lnTo>
                </a:path>
                <a:path w="2816859" h="54610">
                  <a:moveTo>
                    <a:pt x="758303" y="54164"/>
                  </a:moveTo>
                  <a:lnTo>
                    <a:pt x="812467" y="54164"/>
                  </a:lnTo>
                </a:path>
                <a:path w="2816859" h="54610">
                  <a:moveTo>
                    <a:pt x="866632" y="54164"/>
                  </a:moveTo>
                  <a:lnTo>
                    <a:pt x="920796" y="54164"/>
                  </a:lnTo>
                </a:path>
                <a:path w="2816859" h="54610">
                  <a:moveTo>
                    <a:pt x="974961" y="54164"/>
                  </a:moveTo>
                  <a:lnTo>
                    <a:pt x="1029125" y="54164"/>
                  </a:lnTo>
                </a:path>
                <a:path w="2816859" h="54610">
                  <a:moveTo>
                    <a:pt x="1137454" y="54164"/>
                  </a:moveTo>
                  <a:lnTo>
                    <a:pt x="1191619" y="54164"/>
                  </a:lnTo>
                </a:path>
                <a:path w="2816859" h="54610">
                  <a:moveTo>
                    <a:pt x="1354113" y="54164"/>
                  </a:moveTo>
                  <a:lnTo>
                    <a:pt x="1408277" y="54164"/>
                  </a:lnTo>
                </a:path>
                <a:path w="2816859" h="54610">
                  <a:moveTo>
                    <a:pt x="1462442" y="54164"/>
                  </a:moveTo>
                  <a:lnTo>
                    <a:pt x="1516606" y="54164"/>
                  </a:lnTo>
                </a:path>
                <a:path w="2816859" h="54610">
                  <a:moveTo>
                    <a:pt x="1570771" y="54164"/>
                  </a:moveTo>
                  <a:lnTo>
                    <a:pt x="1679100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5297844" y="6141845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10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3402085" y="6168927"/>
              <a:ext cx="2870835" cy="325120"/>
            </a:xfrm>
            <a:custGeom>
              <a:avLst/>
              <a:gdLst/>
              <a:ahLst/>
              <a:cxnLst/>
              <a:rect l="l" t="t" r="r" b="b"/>
              <a:pathLst>
                <a:path w="2870834" h="325120">
                  <a:moveTo>
                    <a:pt x="2058251" y="0"/>
                  </a:moveTo>
                  <a:lnTo>
                    <a:pt x="2112416" y="0"/>
                  </a:lnTo>
                </a:path>
                <a:path w="2870834" h="325120">
                  <a:moveTo>
                    <a:pt x="2437403" y="0"/>
                  </a:moveTo>
                  <a:lnTo>
                    <a:pt x="2491568" y="0"/>
                  </a:lnTo>
                </a:path>
                <a:path w="2870834" h="325120">
                  <a:moveTo>
                    <a:pt x="2599897" y="0"/>
                  </a:moveTo>
                  <a:lnTo>
                    <a:pt x="2654061" y="0"/>
                  </a:lnTo>
                </a:path>
                <a:path w="2870834" h="325120">
                  <a:moveTo>
                    <a:pt x="2708226" y="0"/>
                  </a:moveTo>
                  <a:lnTo>
                    <a:pt x="2762390" y="0"/>
                  </a:lnTo>
                </a:path>
                <a:path w="2870834" h="325120">
                  <a:moveTo>
                    <a:pt x="0" y="54164"/>
                  </a:moveTo>
                  <a:lnTo>
                    <a:pt x="54164" y="54164"/>
                  </a:lnTo>
                </a:path>
                <a:path w="2870834" h="325120">
                  <a:moveTo>
                    <a:pt x="108329" y="54164"/>
                  </a:moveTo>
                  <a:lnTo>
                    <a:pt x="162493" y="54164"/>
                  </a:lnTo>
                </a:path>
                <a:path w="2870834" h="325120">
                  <a:moveTo>
                    <a:pt x="433316" y="54164"/>
                  </a:moveTo>
                  <a:lnTo>
                    <a:pt x="487480" y="54164"/>
                  </a:lnTo>
                </a:path>
                <a:path w="2870834" h="325120">
                  <a:moveTo>
                    <a:pt x="704138" y="54164"/>
                  </a:moveTo>
                  <a:lnTo>
                    <a:pt x="758303" y="54164"/>
                  </a:lnTo>
                </a:path>
                <a:path w="2870834" h="325120">
                  <a:moveTo>
                    <a:pt x="812467" y="54164"/>
                  </a:moveTo>
                  <a:lnTo>
                    <a:pt x="866632" y="54164"/>
                  </a:lnTo>
                </a:path>
                <a:path w="2870834" h="325120">
                  <a:moveTo>
                    <a:pt x="920796" y="54164"/>
                  </a:moveTo>
                  <a:lnTo>
                    <a:pt x="974961" y="54164"/>
                  </a:lnTo>
                </a:path>
                <a:path w="2870834" h="325120">
                  <a:moveTo>
                    <a:pt x="1083290" y="54164"/>
                  </a:moveTo>
                  <a:lnTo>
                    <a:pt x="1137454" y="54164"/>
                  </a:lnTo>
                </a:path>
                <a:path w="2870834" h="325120">
                  <a:moveTo>
                    <a:pt x="1354113" y="54164"/>
                  </a:moveTo>
                  <a:lnTo>
                    <a:pt x="1408277" y="54164"/>
                  </a:lnTo>
                </a:path>
                <a:path w="2870834" h="325120">
                  <a:moveTo>
                    <a:pt x="1570771" y="54164"/>
                  </a:moveTo>
                  <a:lnTo>
                    <a:pt x="1679100" y="54164"/>
                  </a:lnTo>
                </a:path>
                <a:path w="2870834" h="325120">
                  <a:moveTo>
                    <a:pt x="1733264" y="54164"/>
                  </a:moveTo>
                  <a:lnTo>
                    <a:pt x="1787429" y="54164"/>
                  </a:lnTo>
                </a:path>
                <a:path w="2870834" h="325120">
                  <a:moveTo>
                    <a:pt x="1841593" y="54164"/>
                  </a:moveTo>
                  <a:lnTo>
                    <a:pt x="1895758" y="54164"/>
                  </a:lnTo>
                </a:path>
                <a:path w="2870834" h="325120">
                  <a:moveTo>
                    <a:pt x="2004087" y="54164"/>
                  </a:moveTo>
                  <a:lnTo>
                    <a:pt x="2058251" y="54164"/>
                  </a:lnTo>
                </a:path>
                <a:path w="2870834" h="325120">
                  <a:moveTo>
                    <a:pt x="2112416" y="54164"/>
                  </a:moveTo>
                  <a:lnTo>
                    <a:pt x="2274909" y="54164"/>
                  </a:lnTo>
                </a:path>
                <a:path w="2870834" h="325120">
                  <a:moveTo>
                    <a:pt x="2329074" y="54164"/>
                  </a:moveTo>
                  <a:lnTo>
                    <a:pt x="2545732" y="54164"/>
                  </a:lnTo>
                </a:path>
                <a:path w="2870834" h="325120">
                  <a:moveTo>
                    <a:pt x="2599897" y="54164"/>
                  </a:moveTo>
                  <a:lnTo>
                    <a:pt x="2708226" y="54164"/>
                  </a:lnTo>
                </a:path>
                <a:path w="2870834" h="325120">
                  <a:moveTo>
                    <a:pt x="2762390" y="54164"/>
                  </a:moveTo>
                  <a:lnTo>
                    <a:pt x="2870719" y="54164"/>
                  </a:lnTo>
                </a:path>
                <a:path w="2870834" h="325120">
                  <a:moveTo>
                    <a:pt x="54164" y="108329"/>
                  </a:moveTo>
                  <a:lnTo>
                    <a:pt x="108329" y="108329"/>
                  </a:lnTo>
                </a:path>
                <a:path w="2870834" h="325120">
                  <a:moveTo>
                    <a:pt x="216658" y="108329"/>
                  </a:moveTo>
                  <a:lnTo>
                    <a:pt x="270822" y="108329"/>
                  </a:lnTo>
                </a:path>
                <a:path w="2870834" h="325120">
                  <a:moveTo>
                    <a:pt x="324987" y="108329"/>
                  </a:moveTo>
                  <a:lnTo>
                    <a:pt x="379151" y="108329"/>
                  </a:lnTo>
                </a:path>
                <a:path w="2870834" h="325120">
                  <a:moveTo>
                    <a:pt x="433316" y="108329"/>
                  </a:moveTo>
                  <a:lnTo>
                    <a:pt x="595809" y="108329"/>
                  </a:lnTo>
                </a:path>
                <a:path w="2870834" h="325120">
                  <a:moveTo>
                    <a:pt x="704138" y="108329"/>
                  </a:moveTo>
                  <a:lnTo>
                    <a:pt x="758303" y="108329"/>
                  </a:lnTo>
                </a:path>
                <a:path w="2870834" h="325120">
                  <a:moveTo>
                    <a:pt x="812467" y="108329"/>
                  </a:moveTo>
                  <a:lnTo>
                    <a:pt x="866632" y="108329"/>
                  </a:lnTo>
                </a:path>
                <a:path w="2870834" h="325120">
                  <a:moveTo>
                    <a:pt x="974961" y="108329"/>
                  </a:moveTo>
                  <a:lnTo>
                    <a:pt x="1083290" y="108329"/>
                  </a:lnTo>
                </a:path>
                <a:path w="2870834" h="325120">
                  <a:moveTo>
                    <a:pt x="1354113" y="108329"/>
                  </a:moveTo>
                  <a:lnTo>
                    <a:pt x="1408277" y="108329"/>
                  </a:lnTo>
                </a:path>
                <a:path w="2870834" h="325120">
                  <a:moveTo>
                    <a:pt x="1516606" y="108329"/>
                  </a:moveTo>
                  <a:lnTo>
                    <a:pt x="1570771" y="108329"/>
                  </a:lnTo>
                </a:path>
                <a:path w="2870834" h="325120">
                  <a:moveTo>
                    <a:pt x="1624935" y="108329"/>
                  </a:moveTo>
                  <a:lnTo>
                    <a:pt x="1679100" y="108329"/>
                  </a:lnTo>
                </a:path>
                <a:path w="2870834" h="325120">
                  <a:moveTo>
                    <a:pt x="1841593" y="108329"/>
                  </a:moveTo>
                  <a:lnTo>
                    <a:pt x="2058251" y="108329"/>
                  </a:lnTo>
                </a:path>
                <a:path w="2870834" h="325120">
                  <a:moveTo>
                    <a:pt x="2383239" y="108329"/>
                  </a:moveTo>
                  <a:lnTo>
                    <a:pt x="2491568" y="108329"/>
                  </a:lnTo>
                </a:path>
                <a:path w="2870834" h="325120">
                  <a:moveTo>
                    <a:pt x="2545732" y="108329"/>
                  </a:moveTo>
                  <a:lnTo>
                    <a:pt x="2599897" y="108329"/>
                  </a:lnTo>
                </a:path>
                <a:path w="2870834" h="325120">
                  <a:moveTo>
                    <a:pt x="2708226" y="108329"/>
                  </a:moveTo>
                  <a:lnTo>
                    <a:pt x="2762390" y="108329"/>
                  </a:lnTo>
                </a:path>
                <a:path w="2870834" h="325120">
                  <a:moveTo>
                    <a:pt x="2816555" y="108329"/>
                  </a:moveTo>
                  <a:lnTo>
                    <a:pt x="2870719" y="108329"/>
                  </a:lnTo>
                </a:path>
                <a:path w="2870834" h="325120">
                  <a:moveTo>
                    <a:pt x="0" y="162493"/>
                  </a:moveTo>
                  <a:lnTo>
                    <a:pt x="54164" y="162493"/>
                  </a:lnTo>
                </a:path>
                <a:path w="2870834" h="325120">
                  <a:moveTo>
                    <a:pt x="433316" y="162493"/>
                  </a:moveTo>
                  <a:lnTo>
                    <a:pt x="487480" y="162493"/>
                  </a:lnTo>
                </a:path>
                <a:path w="2870834" h="325120">
                  <a:moveTo>
                    <a:pt x="595809" y="162493"/>
                  </a:moveTo>
                  <a:lnTo>
                    <a:pt x="866632" y="162493"/>
                  </a:lnTo>
                </a:path>
                <a:path w="2870834" h="325120">
                  <a:moveTo>
                    <a:pt x="1029125" y="162493"/>
                  </a:moveTo>
                  <a:lnTo>
                    <a:pt x="1083290" y="162493"/>
                  </a:lnTo>
                </a:path>
                <a:path w="2870834" h="325120">
                  <a:moveTo>
                    <a:pt x="1137454" y="162493"/>
                  </a:moveTo>
                  <a:lnTo>
                    <a:pt x="1299948" y="162493"/>
                  </a:lnTo>
                </a:path>
                <a:path w="2870834" h="325120">
                  <a:moveTo>
                    <a:pt x="1354113" y="162493"/>
                  </a:moveTo>
                  <a:lnTo>
                    <a:pt x="1516606" y="162493"/>
                  </a:lnTo>
                </a:path>
                <a:path w="2870834" h="325120">
                  <a:moveTo>
                    <a:pt x="1570771" y="162493"/>
                  </a:moveTo>
                  <a:lnTo>
                    <a:pt x="1679100" y="162493"/>
                  </a:lnTo>
                </a:path>
                <a:path w="2870834" h="325120">
                  <a:moveTo>
                    <a:pt x="1787429" y="162493"/>
                  </a:moveTo>
                  <a:lnTo>
                    <a:pt x="1841593" y="162493"/>
                  </a:lnTo>
                </a:path>
                <a:path w="2870834" h="325120">
                  <a:moveTo>
                    <a:pt x="1949922" y="162493"/>
                  </a:moveTo>
                  <a:lnTo>
                    <a:pt x="2058251" y="162493"/>
                  </a:lnTo>
                </a:path>
                <a:path w="2870834" h="325120">
                  <a:moveTo>
                    <a:pt x="2112416" y="162493"/>
                  </a:moveTo>
                  <a:lnTo>
                    <a:pt x="2329074" y="162493"/>
                  </a:lnTo>
                </a:path>
                <a:path w="2870834" h="325120">
                  <a:moveTo>
                    <a:pt x="2437403" y="162493"/>
                  </a:moveTo>
                  <a:lnTo>
                    <a:pt x="2545732" y="162493"/>
                  </a:lnTo>
                </a:path>
                <a:path w="2870834" h="325120">
                  <a:moveTo>
                    <a:pt x="2599897" y="162493"/>
                  </a:moveTo>
                  <a:lnTo>
                    <a:pt x="2870719" y="162493"/>
                  </a:lnTo>
                </a:path>
                <a:path w="2870834" h="325120">
                  <a:moveTo>
                    <a:pt x="0" y="216658"/>
                  </a:moveTo>
                  <a:lnTo>
                    <a:pt x="54164" y="216658"/>
                  </a:lnTo>
                </a:path>
                <a:path w="2870834" h="325120">
                  <a:moveTo>
                    <a:pt x="108329" y="216658"/>
                  </a:moveTo>
                  <a:lnTo>
                    <a:pt x="487480" y="216658"/>
                  </a:lnTo>
                </a:path>
                <a:path w="2870834" h="325120">
                  <a:moveTo>
                    <a:pt x="704138" y="216658"/>
                  </a:moveTo>
                  <a:lnTo>
                    <a:pt x="866632" y="216658"/>
                  </a:lnTo>
                </a:path>
                <a:path w="2870834" h="325120">
                  <a:moveTo>
                    <a:pt x="920796" y="216658"/>
                  </a:moveTo>
                  <a:lnTo>
                    <a:pt x="974961" y="216658"/>
                  </a:lnTo>
                </a:path>
                <a:path w="2870834" h="325120">
                  <a:moveTo>
                    <a:pt x="1083290" y="216658"/>
                  </a:moveTo>
                  <a:lnTo>
                    <a:pt x="1191619" y="216658"/>
                  </a:lnTo>
                </a:path>
                <a:path w="2870834" h="325120">
                  <a:moveTo>
                    <a:pt x="1354113" y="216658"/>
                  </a:moveTo>
                  <a:lnTo>
                    <a:pt x="1408277" y="216658"/>
                  </a:lnTo>
                </a:path>
                <a:path w="2870834" h="325120">
                  <a:moveTo>
                    <a:pt x="1462442" y="216658"/>
                  </a:moveTo>
                  <a:lnTo>
                    <a:pt x="1570771" y="216658"/>
                  </a:lnTo>
                </a:path>
                <a:path w="2870834" h="325120">
                  <a:moveTo>
                    <a:pt x="1679100" y="216658"/>
                  </a:moveTo>
                  <a:lnTo>
                    <a:pt x="2004087" y="216658"/>
                  </a:lnTo>
                </a:path>
                <a:path w="2870834" h="325120">
                  <a:moveTo>
                    <a:pt x="2058251" y="216658"/>
                  </a:moveTo>
                  <a:lnTo>
                    <a:pt x="2112416" y="216658"/>
                  </a:lnTo>
                </a:path>
                <a:path w="2870834" h="325120">
                  <a:moveTo>
                    <a:pt x="2166580" y="216658"/>
                  </a:moveTo>
                  <a:lnTo>
                    <a:pt x="2274909" y="216658"/>
                  </a:lnTo>
                </a:path>
                <a:path w="2870834" h="325120">
                  <a:moveTo>
                    <a:pt x="2599897" y="216658"/>
                  </a:moveTo>
                  <a:lnTo>
                    <a:pt x="2654061" y="216658"/>
                  </a:lnTo>
                </a:path>
                <a:path w="2870834" h="325120">
                  <a:moveTo>
                    <a:pt x="2708226" y="216658"/>
                  </a:moveTo>
                  <a:lnTo>
                    <a:pt x="2762390" y="216658"/>
                  </a:lnTo>
                </a:path>
                <a:path w="2870834" h="325120">
                  <a:moveTo>
                    <a:pt x="54164" y="270822"/>
                  </a:moveTo>
                  <a:lnTo>
                    <a:pt x="162493" y="270822"/>
                  </a:lnTo>
                </a:path>
                <a:path w="2870834" h="325120">
                  <a:moveTo>
                    <a:pt x="216658" y="270822"/>
                  </a:moveTo>
                  <a:lnTo>
                    <a:pt x="270822" y="270822"/>
                  </a:lnTo>
                </a:path>
                <a:path w="2870834" h="325120">
                  <a:moveTo>
                    <a:pt x="541645" y="270822"/>
                  </a:moveTo>
                  <a:lnTo>
                    <a:pt x="649974" y="270822"/>
                  </a:lnTo>
                </a:path>
                <a:path w="2870834" h="325120">
                  <a:moveTo>
                    <a:pt x="812467" y="270822"/>
                  </a:moveTo>
                  <a:lnTo>
                    <a:pt x="920796" y="270822"/>
                  </a:lnTo>
                </a:path>
                <a:path w="2870834" h="325120">
                  <a:moveTo>
                    <a:pt x="974961" y="270822"/>
                  </a:moveTo>
                  <a:lnTo>
                    <a:pt x="1029125" y="270822"/>
                  </a:lnTo>
                </a:path>
                <a:path w="2870834" h="325120">
                  <a:moveTo>
                    <a:pt x="1299948" y="270822"/>
                  </a:moveTo>
                  <a:lnTo>
                    <a:pt x="1354113" y="270822"/>
                  </a:lnTo>
                </a:path>
                <a:path w="2870834" h="325120">
                  <a:moveTo>
                    <a:pt x="1462442" y="270822"/>
                  </a:moveTo>
                  <a:lnTo>
                    <a:pt x="1516606" y="270822"/>
                  </a:lnTo>
                </a:path>
                <a:path w="2870834" h="325120">
                  <a:moveTo>
                    <a:pt x="1570771" y="270822"/>
                  </a:moveTo>
                  <a:lnTo>
                    <a:pt x="1787429" y="270822"/>
                  </a:lnTo>
                </a:path>
                <a:path w="2870834" h="325120">
                  <a:moveTo>
                    <a:pt x="1841593" y="270822"/>
                  </a:moveTo>
                  <a:lnTo>
                    <a:pt x="1949922" y="270822"/>
                  </a:lnTo>
                </a:path>
                <a:path w="2870834" h="325120">
                  <a:moveTo>
                    <a:pt x="2274909" y="270822"/>
                  </a:moveTo>
                  <a:lnTo>
                    <a:pt x="2383239" y="270822"/>
                  </a:lnTo>
                </a:path>
                <a:path w="2870834" h="325120">
                  <a:moveTo>
                    <a:pt x="2491568" y="270822"/>
                  </a:moveTo>
                  <a:lnTo>
                    <a:pt x="2545732" y="270822"/>
                  </a:lnTo>
                </a:path>
                <a:path w="2870834" h="325120">
                  <a:moveTo>
                    <a:pt x="2599897" y="270822"/>
                  </a:moveTo>
                  <a:lnTo>
                    <a:pt x="2708226" y="270822"/>
                  </a:lnTo>
                </a:path>
                <a:path w="2870834" h="325120">
                  <a:moveTo>
                    <a:pt x="0" y="324987"/>
                  </a:moveTo>
                  <a:lnTo>
                    <a:pt x="54164" y="324987"/>
                  </a:lnTo>
                </a:path>
                <a:path w="2870834" h="325120">
                  <a:moveTo>
                    <a:pt x="162493" y="324987"/>
                  </a:moveTo>
                  <a:lnTo>
                    <a:pt x="270822" y="324987"/>
                  </a:lnTo>
                </a:path>
                <a:path w="2870834" h="325120">
                  <a:moveTo>
                    <a:pt x="324987" y="324987"/>
                  </a:moveTo>
                  <a:lnTo>
                    <a:pt x="379151" y="324987"/>
                  </a:lnTo>
                </a:path>
                <a:path w="2870834" h="325120">
                  <a:moveTo>
                    <a:pt x="433316" y="324987"/>
                  </a:moveTo>
                  <a:lnTo>
                    <a:pt x="487480" y="324987"/>
                  </a:lnTo>
                </a:path>
                <a:path w="2870834" h="325120">
                  <a:moveTo>
                    <a:pt x="541645" y="324987"/>
                  </a:moveTo>
                  <a:lnTo>
                    <a:pt x="595809" y="324987"/>
                  </a:lnTo>
                </a:path>
                <a:path w="2870834" h="325120">
                  <a:moveTo>
                    <a:pt x="649974" y="324987"/>
                  </a:moveTo>
                  <a:lnTo>
                    <a:pt x="758303" y="324987"/>
                  </a:lnTo>
                </a:path>
                <a:path w="2870834" h="325120">
                  <a:moveTo>
                    <a:pt x="866632" y="324987"/>
                  </a:moveTo>
                  <a:lnTo>
                    <a:pt x="1191619" y="324987"/>
                  </a:lnTo>
                </a:path>
                <a:path w="2870834" h="325120">
                  <a:moveTo>
                    <a:pt x="1245784" y="324987"/>
                  </a:moveTo>
                  <a:lnTo>
                    <a:pt x="1408277" y="324987"/>
                  </a:lnTo>
                </a:path>
                <a:path w="2870834" h="325120">
                  <a:moveTo>
                    <a:pt x="1516606" y="324987"/>
                  </a:moveTo>
                  <a:lnTo>
                    <a:pt x="1570771" y="324987"/>
                  </a:lnTo>
                </a:path>
                <a:path w="2870834" h="325120">
                  <a:moveTo>
                    <a:pt x="1624935" y="324987"/>
                  </a:moveTo>
                  <a:lnTo>
                    <a:pt x="1733264" y="324987"/>
                  </a:lnTo>
                </a:path>
                <a:path w="2870834" h="325120">
                  <a:moveTo>
                    <a:pt x="1841593" y="324987"/>
                  </a:moveTo>
                  <a:lnTo>
                    <a:pt x="2112416" y="324987"/>
                  </a:lnTo>
                </a:path>
                <a:path w="2870834" h="325120">
                  <a:moveTo>
                    <a:pt x="2274909" y="324987"/>
                  </a:moveTo>
                  <a:lnTo>
                    <a:pt x="2329074" y="324987"/>
                  </a:lnTo>
                </a:path>
                <a:path w="2870834" h="325120">
                  <a:moveTo>
                    <a:pt x="2491568" y="324987"/>
                  </a:moveTo>
                  <a:lnTo>
                    <a:pt x="2545732" y="324987"/>
                  </a:lnTo>
                </a:path>
                <a:path w="2870834" h="325120">
                  <a:moveTo>
                    <a:pt x="2654061" y="324987"/>
                  </a:moveTo>
                  <a:lnTo>
                    <a:pt x="2816555" y="324987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889566" y="6520996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09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402085" y="6548078"/>
              <a:ext cx="2870835" cy="54610"/>
            </a:xfrm>
            <a:custGeom>
              <a:avLst/>
              <a:gdLst/>
              <a:ahLst/>
              <a:cxnLst/>
              <a:rect l="l" t="t" r="r" b="b"/>
              <a:pathLst>
                <a:path w="2870834" h="54609">
                  <a:moveTo>
                    <a:pt x="649974" y="0"/>
                  </a:moveTo>
                  <a:lnTo>
                    <a:pt x="704138" y="0"/>
                  </a:lnTo>
                </a:path>
                <a:path w="2870834" h="54609">
                  <a:moveTo>
                    <a:pt x="866632" y="0"/>
                  </a:moveTo>
                  <a:lnTo>
                    <a:pt x="920796" y="0"/>
                  </a:lnTo>
                </a:path>
                <a:path w="2870834" h="54609">
                  <a:moveTo>
                    <a:pt x="1083290" y="0"/>
                  </a:moveTo>
                  <a:lnTo>
                    <a:pt x="1137454" y="0"/>
                  </a:lnTo>
                </a:path>
                <a:path w="2870834" h="54609">
                  <a:moveTo>
                    <a:pt x="1245784" y="0"/>
                  </a:moveTo>
                  <a:lnTo>
                    <a:pt x="1299948" y="0"/>
                  </a:lnTo>
                </a:path>
                <a:path w="2870834" h="54609">
                  <a:moveTo>
                    <a:pt x="1408277" y="0"/>
                  </a:moveTo>
                  <a:lnTo>
                    <a:pt x="1462442" y="0"/>
                  </a:lnTo>
                </a:path>
                <a:path w="2870834" h="54609">
                  <a:moveTo>
                    <a:pt x="1516606" y="0"/>
                  </a:moveTo>
                  <a:lnTo>
                    <a:pt x="1679100" y="0"/>
                  </a:lnTo>
                </a:path>
                <a:path w="2870834" h="54609">
                  <a:moveTo>
                    <a:pt x="1733264" y="0"/>
                  </a:moveTo>
                  <a:lnTo>
                    <a:pt x="1787429" y="0"/>
                  </a:lnTo>
                </a:path>
                <a:path w="2870834" h="54609">
                  <a:moveTo>
                    <a:pt x="2004087" y="0"/>
                  </a:moveTo>
                  <a:lnTo>
                    <a:pt x="2058251" y="0"/>
                  </a:lnTo>
                </a:path>
                <a:path w="2870834" h="54609">
                  <a:moveTo>
                    <a:pt x="2274909" y="0"/>
                  </a:moveTo>
                  <a:lnTo>
                    <a:pt x="2383239" y="0"/>
                  </a:lnTo>
                </a:path>
                <a:path w="2870834" h="54609">
                  <a:moveTo>
                    <a:pt x="2437403" y="0"/>
                  </a:moveTo>
                  <a:lnTo>
                    <a:pt x="2491568" y="0"/>
                  </a:lnTo>
                </a:path>
                <a:path w="2870834" h="54609">
                  <a:moveTo>
                    <a:pt x="2545732" y="0"/>
                  </a:moveTo>
                  <a:lnTo>
                    <a:pt x="2870719" y="0"/>
                  </a:lnTo>
                </a:path>
                <a:path w="2870834" h="54609">
                  <a:moveTo>
                    <a:pt x="0" y="54164"/>
                  </a:moveTo>
                  <a:lnTo>
                    <a:pt x="108329" y="54164"/>
                  </a:lnTo>
                </a:path>
                <a:path w="2870834" h="54609">
                  <a:moveTo>
                    <a:pt x="162493" y="54164"/>
                  </a:moveTo>
                  <a:lnTo>
                    <a:pt x="379151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3889566" y="6575161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09">
                  <a:moveTo>
                    <a:pt x="0" y="0"/>
                  </a:moveTo>
                  <a:lnTo>
                    <a:pt x="108329" y="0"/>
                  </a:lnTo>
                  <a:lnTo>
                    <a:pt x="108329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3402085" y="6602243"/>
              <a:ext cx="2870835" cy="325120"/>
            </a:xfrm>
            <a:custGeom>
              <a:avLst/>
              <a:gdLst/>
              <a:ahLst/>
              <a:cxnLst/>
              <a:rect l="l" t="t" r="r" b="b"/>
              <a:pathLst>
                <a:path w="2870834" h="325120">
                  <a:moveTo>
                    <a:pt x="758303" y="0"/>
                  </a:moveTo>
                  <a:lnTo>
                    <a:pt x="974961" y="0"/>
                  </a:lnTo>
                </a:path>
                <a:path w="2870834" h="325120">
                  <a:moveTo>
                    <a:pt x="1029125" y="0"/>
                  </a:moveTo>
                  <a:lnTo>
                    <a:pt x="1083290" y="0"/>
                  </a:lnTo>
                </a:path>
                <a:path w="2870834" h="325120">
                  <a:moveTo>
                    <a:pt x="1354113" y="0"/>
                  </a:moveTo>
                  <a:lnTo>
                    <a:pt x="1408277" y="0"/>
                  </a:lnTo>
                </a:path>
                <a:path w="2870834" h="325120">
                  <a:moveTo>
                    <a:pt x="1462442" y="0"/>
                  </a:moveTo>
                  <a:lnTo>
                    <a:pt x="1570771" y="0"/>
                  </a:lnTo>
                </a:path>
                <a:path w="2870834" h="325120">
                  <a:moveTo>
                    <a:pt x="1679100" y="0"/>
                  </a:moveTo>
                  <a:lnTo>
                    <a:pt x="1895758" y="0"/>
                  </a:lnTo>
                </a:path>
                <a:path w="2870834" h="325120">
                  <a:moveTo>
                    <a:pt x="1949922" y="0"/>
                  </a:moveTo>
                  <a:lnTo>
                    <a:pt x="2004087" y="0"/>
                  </a:lnTo>
                </a:path>
                <a:path w="2870834" h="325120">
                  <a:moveTo>
                    <a:pt x="2058251" y="0"/>
                  </a:moveTo>
                  <a:lnTo>
                    <a:pt x="2166580" y="0"/>
                  </a:lnTo>
                </a:path>
                <a:path w="2870834" h="325120">
                  <a:moveTo>
                    <a:pt x="2220745" y="0"/>
                  </a:moveTo>
                  <a:lnTo>
                    <a:pt x="2274909" y="0"/>
                  </a:lnTo>
                </a:path>
                <a:path w="2870834" h="325120">
                  <a:moveTo>
                    <a:pt x="2599897" y="0"/>
                  </a:moveTo>
                  <a:lnTo>
                    <a:pt x="2762390" y="0"/>
                  </a:lnTo>
                </a:path>
                <a:path w="2870834" h="325120">
                  <a:moveTo>
                    <a:pt x="54164" y="54164"/>
                  </a:moveTo>
                  <a:lnTo>
                    <a:pt x="162493" y="54164"/>
                  </a:lnTo>
                </a:path>
                <a:path w="2870834" h="325120">
                  <a:moveTo>
                    <a:pt x="433316" y="54164"/>
                  </a:moveTo>
                  <a:lnTo>
                    <a:pt x="487480" y="54164"/>
                  </a:lnTo>
                </a:path>
                <a:path w="2870834" h="325120">
                  <a:moveTo>
                    <a:pt x="595809" y="54164"/>
                  </a:moveTo>
                  <a:lnTo>
                    <a:pt x="649974" y="54164"/>
                  </a:lnTo>
                </a:path>
                <a:path w="2870834" h="325120">
                  <a:moveTo>
                    <a:pt x="758303" y="54164"/>
                  </a:moveTo>
                  <a:lnTo>
                    <a:pt x="812467" y="54164"/>
                  </a:lnTo>
                </a:path>
                <a:path w="2870834" h="325120">
                  <a:moveTo>
                    <a:pt x="1029125" y="54164"/>
                  </a:moveTo>
                  <a:lnTo>
                    <a:pt x="1137454" y="54164"/>
                  </a:lnTo>
                </a:path>
                <a:path w="2870834" h="325120">
                  <a:moveTo>
                    <a:pt x="1245784" y="54164"/>
                  </a:moveTo>
                  <a:lnTo>
                    <a:pt x="1354113" y="54164"/>
                  </a:lnTo>
                </a:path>
                <a:path w="2870834" h="325120">
                  <a:moveTo>
                    <a:pt x="1570771" y="54164"/>
                  </a:moveTo>
                  <a:lnTo>
                    <a:pt x="1624935" y="54164"/>
                  </a:lnTo>
                </a:path>
                <a:path w="2870834" h="325120">
                  <a:moveTo>
                    <a:pt x="1679100" y="54164"/>
                  </a:moveTo>
                  <a:lnTo>
                    <a:pt x="1787429" y="54164"/>
                  </a:lnTo>
                </a:path>
                <a:path w="2870834" h="325120">
                  <a:moveTo>
                    <a:pt x="1841593" y="54164"/>
                  </a:moveTo>
                  <a:lnTo>
                    <a:pt x="1895758" y="54164"/>
                  </a:lnTo>
                </a:path>
                <a:path w="2870834" h="325120">
                  <a:moveTo>
                    <a:pt x="2004087" y="54164"/>
                  </a:moveTo>
                  <a:lnTo>
                    <a:pt x="2112416" y="54164"/>
                  </a:lnTo>
                </a:path>
                <a:path w="2870834" h="325120">
                  <a:moveTo>
                    <a:pt x="2166580" y="54164"/>
                  </a:moveTo>
                  <a:lnTo>
                    <a:pt x="2274909" y="54164"/>
                  </a:lnTo>
                </a:path>
                <a:path w="2870834" h="325120">
                  <a:moveTo>
                    <a:pt x="2329074" y="54164"/>
                  </a:moveTo>
                  <a:lnTo>
                    <a:pt x="2383239" y="54164"/>
                  </a:lnTo>
                </a:path>
                <a:path w="2870834" h="325120">
                  <a:moveTo>
                    <a:pt x="2437403" y="54164"/>
                  </a:moveTo>
                  <a:lnTo>
                    <a:pt x="2654061" y="54164"/>
                  </a:lnTo>
                </a:path>
                <a:path w="2870834" h="325120">
                  <a:moveTo>
                    <a:pt x="162493" y="108329"/>
                  </a:moveTo>
                  <a:lnTo>
                    <a:pt x="216658" y="108329"/>
                  </a:lnTo>
                </a:path>
                <a:path w="2870834" h="325120">
                  <a:moveTo>
                    <a:pt x="324987" y="108329"/>
                  </a:moveTo>
                  <a:lnTo>
                    <a:pt x="433316" y="108329"/>
                  </a:lnTo>
                </a:path>
                <a:path w="2870834" h="325120">
                  <a:moveTo>
                    <a:pt x="595809" y="108329"/>
                  </a:moveTo>
                  <a:lnTo>
                    <a:pt x="649974" y="108329"/>
                  </a:lnTo>
                </a:path>
                <a:path w="2870834" h="325120">
                  <a:moveTo>
                    <a:pt x="866632" y="108329"/>
                  </a:moveTo>
                  <a:lnTo>
                    <a:pt x="1029125" y="108329"/>
                  </a:lnTo>
                </a:path>
                <a:path w="2870834" h="325120">
                  <a:moveTo>
                    <a:pt x="1299948" y="108329"/>
                  </a:moveTo>
                  <a:lnTo>
                    <a:pt x="1733264" y="108329"/>
                  </a:lnTo>
                </a:path>
                <a:path w="2870834" h="325120">
                  <a:moveTo>
                    <a:pt x="1841593" y="108329"/>
                  </a:moveTo>
                  <a:lnTo>
                    <a:pt x="2004087" y="108329"/>
                  </a:lnTo>
                </a:path>
                <a:path w="2870834" h="325120">
                  <a:moveTo>
                    <a:pt x="2058251" y="108329"/>
                  </a:moveTo>
                  <a:lnTo>
                    <a:pt x="2166580" y="108329"/>
                  </a:lnTo>
                </a:path>
                <a:path w="2870834" h="325120">
                  <a:moveTo>
                    <a:pt x="2220745" y="108329"/>
                  </a:moveTo>
                  <a:lnTo>
                    <a:pt x="2274909" y="108329"/>
                  </a:lnTo>
                </a:path>
                <a:path w="2870834" h="325120">
                  <a:moveTo>
                    <a:pt x="2383239" y="108329"/>
                  </a:moveTo>
                  <a:lnTo>
                    <a:pt x="2762390" y="108329"/>
                  </a:lnTo>
                </a:path>
                <a:path w="2870834" h="325120">
                  <a:moveTo>
                    <a:pt x="2816555" y="108329"/>
                  </a:moveTo>
                  <a:lnTo>
                    <a:pt x="2870719" y="108329"/>
                  </a:lnTo>
                </a:path>
                <a:path w="2870834" h="325120">
                  <a:moveTo>
                    <a:pt x="433316" y="162493"/>
                  </a:moveTo>
                  <a:lnTo>
                    <a:pt x="487480" y="162493"/>
                  </a:lnTo>
                </a:path>
                <a:path w="2870834" h="325120">
                  <a:moveTo>
                    <a:pt x="595809" y="162493"/>
                  </a:moveTo>
                  <a:lnTo>
                    <a:pt x="704138" y="162493"/>
                  </a:lnTo>
                </a:path>
                <a:path w="2870834" h="325120">
                  <a:moveTo>
                    <a:pt x="758303" y="162493"/>
                  </a:moveTo>
                  <a:lnTo>
                    <a:pt x="866632" y="162493"/>
                  </a:lnTo>
                </a:path>
                <a:path w="2870834" h="325120">
                  <a:moveTo>
                    <a:pt x="920796" y="162493"/>
                  </a:moveTo>
                  <a:lnTo>
                    <a:pt x="974961" y="162493"/>
                  </a:lnTo>
                </a:path>
                <a:path w="2870834" h="325120">
                  <a:moveTo>
                    <a:pt x="1029125" y="162493"/>
                  </a:moveTo>
                  <a:lnTo>
                    <a:pt x="1083290" y="162493"/>
                  </a:lnTo>
                </a:path>
                <a:path w="2870834" h="325120">
                  <a:moveTo>
                    <a:pt x="1137454" y="162493"/>
                  </a:moveTo>
                  <a:lnTo>
                    <a:pt x="1354113" y="162493"/>
                  </a:lnTo>
                </a:path>
                <a:path w="2870834" h="325120">
                  <a:moveTo>
                    <a:pt x="1516606" y="162493"/>
                  </a:moveTo>
                  <a:lnTo>
                    <a:pt x="1679100" y="162493"/>
                  </a:lnTo>
                </a:path>
                <a:path w="2870834" h="325120">
                  <a:moveTo>
                    <a:pt x="1733264" y="162493"/>
                  </a:moveTo>
                  <a:lnTo>
                    <a:pt x="1787429" y="162493"/>
                  </a:lnTo>
                </a:path>
                <a:path w="2870834" h="325120">
                  <a:moveTo>
                    <a:pt x="1895758" y="162493"/>
                  </a:moveTo>
                  <a:lnTo>
                    <a:pt x="2058251" y="162493"/>
                  </a:lnTo>
                </a:path>
                <a:path w="2870834" h="325120">
                  <a:moveTo>
                    <a:pt x="2112416" y="162493"/>
                  </a:moveTo>
                  <a:lnTo>
                    <a:pt x="2220745" y="162493"/>
                  </a:lnTo>
                </a:path>
                <a:path w="2870834" h="325120">
                  <a:moveTo>
                    <a:pt x="2274909" y="162493"/>
                  </a:moveTo>
                  <a:lnTo>
                    <a:pt x="2437403" y="162493"/>
                  </a:lnTo>
                </a:path>
                <a:path w="2870834" h="325120">
                  <a:moveTo>
                    <a:pt x="2599897" y="162493"/>
                  </a:moveTo>
                  <a:lnTo>
                    <a:pt x="2708226" y="162493"/>
                  </a:lnTo>
                </a:path>
                <a:path w="2870834" h="325120">
                  <a:moveTo>
                    <a:pt x="2762390" y="162493"/>
                  </a:moveTo>
                  <a:lnTo>
                    <a:pt x="2870719" y="162493"/>
                  </a:lnTo>
                </a:path>
                <a:path w="2870834" h="325120">
                  <a:moveTo>
                    <a:pt x="0" y="216658"/>
                  </a:moveTo>
                  <a:lnTo>
                    <a:pt x="379151" y="216658"/>
                  </a:lnTo>
                </a:path>
                <a:path w="2870834" h="325120">
                  <a:moveTo>
                    <a:pt x="487480" y="216658"/>
                  </a:moveTo>
                  <a:lnTo>
                    <a:pt x="541645" y="216658"/>
                  </a:lnTo>
                </a:path>
                <a:path w="2870834" h="325120">
                  <a:moveTo>
                    <a:pt x="866632" y="216658"/>
                  </a:moveTo>
                  <a:lnTo>
                    <a:pt x="920796" y="216658"/>
                  </a:lnTo>
                </a:path>
                <a:path w="2870834" h="325120">
                  <a:moveTo>
                    <a:pt x="974961" y="216658"/>
                  </a:moveTo>
                  <a:lnTo>
                    <a:pt x="1029125" y="216658"/>
                  </a:lnTo>
                </a:path>
                <a:path w="2870834" h="325120">
                  <a:moveTo>
                    <a:pt x="1083290" y="216658"/>
                  </a:moveTo>
                  <a:lnTo>
                    <a:pt x="1137454" y="216658"/>
                  </a:lnTo>
                </a:path>
                <a:path w="2870834" h="325120">
                  <a:moveTo>
                    <a:pt x="1191619" y="216658"/>
                  </a:moveTo>
                  <a:lnTo>
                    <a:pt x="1245784" y="216658"/>
                  </a:lnTo>
                </a:path>
                <a:path w="2870834" h="325120">
                  <a:moveTo>
                    <a:pt x="1299948" y="216658"/>
                  </a:moveTo>
                  <a:lnTo>
                    <a:pt x="1354113" y="216658"/>
                  </a:lnTo>
                </a:path>
                <a:path w="2870834" h="325120">
                  <a:moveTo>
                    <a:pt x="1408277" y="216658"/>
                  </a:moveTo>
                  <a:lnTo>
                    <a:pt x="1462442" y="216658"/>
                  </a:lnTo>
                </a:path>
                <a:path w="2870834" h="325120">
                  <a:moveTo>
                    <a:pt x="1516606" y="216658"/>
                  </a:moveTo>
                  <a:lnTo>
                    <a:pt x="1570771" y="216658"/>
                  </a:lnTo>
                </a:path>
                <a:path w="2870834" h="325120">
                  <a:moveTo>
                    <a:pt x="1679100" y="216658"/>
                  </a:moveTo>
                  <a:lnTo>
                    <a:pt x="1895758" y="216658"/>
                  </a:lnTo>
                </a:path>
                <a:path w="2870834" h="325120">
                  <a:moveTo>
                    <a:pt x="2058251" y="216658"/>
                  </a:moveTo>
                  <a:lnTo>
                    <a:pt x="2166580" y="216658"/>
                  </a:lnTo>
                </a:path>
                <a:path w="2870834" h="325120">
                  <a:moveTo>
                    <a:pt x="2220745" y="216658"/>
                  </a:moveTo>
                  <a:lnTo>
                    <a:pt x="2274909" y="216658"/>
                  </a:lnTo>
                </a:path>
                <a:path w="2870834" h="325120">
                  <a:moveTo>
                    <a:pt x="2329074" y="216658"/>
                  </a:moveTo>
                  <a:lnTo>
                    <a:pt x="2437403" y="216658"/>
                  </a:lnTo>
                </a:path>
                <a:path w="2870834" h="325120">
                  <a:moveTo>
                    <a:pt x="2491568" y="216658"/>
                  </a:moveTo>
                  <a:lnTo>
                    <a:pt x="2545732" y="216658"/>
                  </a:lnTo>
                </a:path>
                <a:path w="2870834" h="325120">
                  <a:moveTo>
                    <a:pt x="2599897" y="216658"/>
                  </a:moveTo>
                  <a:lnTo>
                    <a:pt x="2654061" y="216658"/>
                  </a:lnTo>
                </a:path>
                <a:path w="2870834" h="325120">
                  <a:moveTo>
                    <a:pt x="0" y="270822"/>
                  </a:moveTo>
                  <a:lnTo>
                    <a:pt x="54164" y="270822"/>
                  </a:lnTo>
                </a:path>
                <a:path w="2870834" h="325120">
                  <a:moveTo>
                    <a:pt x="324987" y="270822"/>
                  </a:moveTo>
                  <a:lnTo>
                    <a:pt x="379151" y="270822"/>
                  </a:lnTo>
                </a:path>
                <a:path w="2870834" h="325120">
                  <a:moveTo>
                    <a:pt x="433316" y="270822"/>
                  </a:moveTo>
                  <a:lnTo>
                    <a:pt x="487480" y="270822"/>
                  </a:lnTo>
                </a:path>
                <a:path w="2870834" h="325120">
                  <a:moveTo>
                    <a:pt x="595809" y="270822"/>
                  </a:moveTo>
                  <a:lnTo>
                    <a:pt x="649974" y="270822"/>
                  </a:lnTo>
                </a:path>
                <a:path w="2870834" h="325120">
                  <a:moveTo>
                    <a:pt x="704138" y="270822"/>
                  </a:moveTo>
                  <a:lnTo>
                    <a:pt x="758303" y="270822"/>
                  </a:lnTo>
                </a:path>
                <a:path w="2870834" h="325120">
                  <a:moveTo>
                    <a:pt x="812467" y="270822"/>
                  </a:moveTo>
                  <a:lnTo>
                    <a:pt x="920796" y="270822"/>
                  </a:lnTo>
                </a:path>
                <a:path w="2870834" h="325120">
                  <a:moveTo>
                    <a:pt x="974961" y="270822"/>
                  </a:moveTo>
                  <a:lnTo>
                    <a:pt x="1029125" y="270822"/>
                  </a:lnTo>
                </a:path>
                <a:path w="2870834" h="325120">
                  <a:moveTo>
                    <a:pt x="1083290" y="270822"/>
                  </a:moveTo>
                  <a:lnTo>
                    <a:pt x="1245784" y="270822"/>
                  </a:lnTo>
                </a:path>
                <a:path w="2870834" h="325120">
                  <a:moveTo>
                    <a:pt x="1299948" y="270822"/>
                  </a:moveTo>
                  <a:lnTo>
                    <a:pt x="1354113" y="270822"/>
                  </a:lnTo>
                </a:path>
                <a:path w="2870834" h="325120">
                  <a:moveTo>
                    <a:pt x="1516606" y="270822"/>
                  </a:moveTo>
                  <a:lnTo>
                    <a:pt x="1570771" y="270822"/>
                  </a:lnTo>
                </a:path>
                <a:path w="2870834" h="325120">
                  <a:moveTo>
                    <a:pt x="1624935" y="270822"/>
                  </a:moveTo>
                  <a:lnTo>
                    <a:pt x="1841593" y="270822"/>
                  </a:lnTo>
                </a:path>
                <a:path w="2870834" h="325120">
                  <a:moveTo>
                    <a:pt x="2004087" y="270822"/>
                  </a:moveTo>
                  <a:lnTo>
                    <a:pt x="2437403" y="270822"/>
                  </a:lnTo>
                </a:path>
                <a:path w="2870834" h="325120">
                  <a:moveTo>
                    <a:pt x="2599897" y="270822"/>
                  </a:moveTo>
                  <a:lnTo>
                    <a:pt x="2708226" y="270822"/>
                  </a:lnTo>
                </a:path>
                <a:path w="2870834" h="325120">
                  <a:moveTo>
                    <a:pt x="2816555" y="270822"/>
                  </a:moveTo>
                  <a:lnTo>
                    <a:pt x="2870719" y="270822"/>
                  </a:lnTo>
                </a:path>
                <a:path w="2870834" h="325120">
                  <a:moveTo>
                    <a:pt x="0" y="324987"/>
                  </a:moveTo>
                  <a:lnTo>
                    <a:pt x="54164" y="324987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3510414" y="6900148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09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402085" y="6927230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09">
                  <a:moveTo>
                    <a:pt x="324987" y="0"/>
                  </a:moveTo>
                  <a:lnTo>
                    <a:pt x="379151" y="0"/>
                  </a:lnTo>
                </a:path>
                <a:path w="2816859" h="54609">
                  <a:moveTo>
                    <a:pt x="433316" y="0"/>
                  </a:moveTo>
                  <a:lnTo>
                    <a:pt x="541645" y="0"/>
                  </a:lnTo>
                </a:path>
                <a:path w="2816859" h="54609">
                  <a:moveTo>
                    <a:pt x="758303" y="0"/>
                  </a:moveTo>
                  <a:lnTo>
                    <a:pt x="920796" y="0"/>
                  </a:lnTo>
                </a:path>
                <a:path w="2816859" h="54609">
                  <a:moveTo>
                    <a:pt x="974961" y="0"/>
                  </a:moveTo>
                  <a:lnTo>
                    <a:pt x="1029125" y="0"/>
                  </a:lnTo>
                </a:path>
                <a:path w="2816859" h="54609">
                  <a:moveTo>
                    <a:pt x="1191619" y="0"/>
                  </a:moveTo>
                  <a:lnTo>
                    <a:pt x="1245784" y="0"/>
                  </a:lnTo>
                </a:path>
                <a:path w="2816859" h="54609">
                  <a:moveTo>
                    <a:pt x="1299948" y="0"/>
                  </a:moveTo>
                  <a:lnTo>
                    <a:pt x="1570771" y="0"/>
                  </a:lnTo>
                </a:path>
                <a:path w="2816859" h="54609">
                  <a:moveTo>
                    <a:pt x="1679100" y="0"/>
                  </a:moveTo>
                  <a:lnTo>
                    <a:pt x="1733264" y="0"/>
                  </a:lnTo>
                </a:path>
                <a:path w="2816859" h="54609">
                  <a:moveTo>
                    <a:pt x="1895758" y="0"/>
                  </a:moveTo>
                  <a:lnTo>
                    <a:pt x="2058251" y="0"/>
                  </a:lnTo>
                </a:path>
                <a:path w="2816859" h="54609">
                  <a:moveTo>
                    <a:pt x="2220745" y="0"/>
                  </a:moveTo>
                  <a:lnTo>
                    <a:pt x="2274909" y="0"/>
                  </a:lnTo>
                </a:path>
                <a:path w="2816859" h="54609">
                  <a:moveTo>
                    <a:pt x="2329074" y="0"/>
                  </a:moveTo>
                  <a:lnTo>
                    <a:pt x="2816555" y="0"/>
                  </a:lnTo>
                </a:path>
                <a:path w="2816859" h="54609">
                  <a:moveTo>
                    <a:pt x="0" y="54164"/>
                  </a:moveTo>
                  <a:lnTo>
                    <a:pt x="54164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3510414" y="6954313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09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3727072" y="6981395"/>
              <a:ext cx="2166620" cy="0"/>
            </a:xfrm>
            <a:custGeom>
              <a:avLst/>
              <a:gdLst/>
              <a:ahLst/>
              <a:cxnLst/>
              <a:rect l="l" t="t" r="r" b="b"/>
              <a:pathLst>
                <a:path w="2166619">
                  <a:moveTo>
                    <a:pt x="0" y="0"/>
                  </a:moveTo>
                  <a:lnTo>
                    <a:pt x="54164" y="0"/>
                  </a:lnTo>
                </a:path>
                <a:path w="2166619">
                  <a:moveTo>
                    <a:pt x="108329" y="0"/>
                  </a:moveTo>
                  <a:lnTo>
                    <a:pt x="433316" y="0"/>
                  </a:lnTo>
                </a:path>
                <a:path w="2166619">
                  <a:moveTo>
                    <a:pt x="487480" y="0"/>
                  </a:moveTo>
                  <a:lnTo>
                    <a:pt x="649974" y="0"/>
                  </a:lnTo>
                </a:path>
                <a:path w="2166619">
                  <a:moveTo>
                    <a:pt x="704138" y="0"/>
                  </a:moveTo>
                  <a:lnTo>
                    <a:pt x="866632" y="0"/>
                  </a:lnTo>
                </a:path>
                <a:path w="2166619">
                  <a:moveTo>
                    <a:pt x="920796" y="0"/>
                  </a:moveTo>
                  <a:lnTo>
                    <a:pt x="1083290" y="0"/>
                  </a:lnTo>
                </a:path>
                <a:path w="2166619">
                  <a:moveTo>
                    <a:pt x="1245784" y="0"/>
                  </a:moveTo>
                  <a:lnTo>
                    <a:pt x="1354113" y="0"/>
                  </a:lnTo>
                </a:path>
                <a:path w="2166619">
                  <a:moveTo>
                    <a:pt x="1408277" y="0"/>
                  </a:moveTo>
                  <a:lnTo>
                    <a:pt x="1462442" y="0"/>
                  </a:lnTo>
                </a:path>
                <a:path w="2166619">
                  <a:moveTo>
                    <a:pt x="1624935" y="0"/>
                  </a:moveTo>
                  <a:lnTo>
                    <a:pt x="1733264" y="0"/>
                  </a:lnTo>
                </a:path>
                <a:path w="2166619">
                  <a:moveTo>
                    <a:pt x="1787429" y="0"/>
                  </a:moveTo>
                  <a:lnTo>
                    <a:pt x="1841593" y="0"/>
                  </a:lnTo>
                </a:path>
                <a:path w="2166619">
                  <a:moveTo>
                    <a:pt x="1949922" y="0"/>
                  </a:moveTo>
                  <a:lnTo>
                    <a:pt x="2166580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164476" y="6954313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09">
                  <a:moveTo>
                    <a:pt x="0" y="0"/>
                  </a:moveTo>
                  <a:lnTo>
                    <a:pt x="108328" y="0"/>
                  </a:lnTo>
                  <a:lnTo>
                    <a:pt x="108328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402085" y="7035559"/>
              <a:ext cx="54610" cy="0"/>
            </a:xfrm>
            <a:custGeom>
              <a:avLst/>
              <a:gdLst/>
              <a:ahLst/>
              <a:cxnLst/>
              <a:rect l="l" t="t" r="r" b="b"/>
              <a:pathLst>
                <a:path w="54609">
                  <a:moveTo>
                    <a:pt x="0" y="0"/>
                  </a:moveTo>
                  <a:lnTo>
                    <a:pt x="54164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3510414" y="7008477"/>
              <a:ext cx="162560" cy="54610"/>
            </a:xfrm>
            <a:custGeom>
              <a:avLst/>
              <a:gdLst/>
              <a:ahLst/>
              <a:cxnLst/>
              <a:rect l="l" t="t" r="r" b="b"/>
              <a:pathLst>
                <a:path w="162559" h="54609">
                  <a:moveTo>
                    <a:pt x="0" y="0"/>
                  </a:moveTo>
                  <a:lnTo>
                    <a:pt x="162493" y="0"/>
                  </a:lnTo>
                  <a:lnTo>
                    <a:pt x="162493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3727072" y="7035559"/>
              <a:ext cx="2329180" cy="0"/>
            </a:xfrm>
            <a:custGeom>
              <a:avLst/>
              <a:gdLst/>
              <a:ahLst/>
              <a:cxnLst/>
              <a:rect l="l" t="t" r="r" b="b"/>
              <a:pathLst>
                <a:path w="2329180">
                  <a:moveTo>
                    <a:pt x="0" y="0"/>
                  </a:moveTo>
                  <a:lnTo>
                    <a:pt x="54164" y="0"/>
                  </a:lnTo>
                </a:path>
                <a:path w="2329180">
                  <a:moveTo>
                    <a:pt x="108329" y="0"/>
                  </a:moveTo>
                  <a:lnTo>
                    <a:pt x="216658" y="0"/>
                  </a:lnTo>
                </a:path>
                <a:path w="2329180">
                  <a:moveTo>
                    <a:pt x="270822" y="0"/>
                  </a:moveTo>
                  <a:lnTo>
                    <a:pt x="324987" y="0"/>
                  </a:lnTo>
                </a:path>
                <a:path w="2329180">
                  <a:moveTo>
                    <a:pt x="379151" y="0"/>
                  </a:moveTo>
                  <a:lnTo>
                    <a:pt x="541645" y="0"/>
                  </a:lnTo>
                </a:path>
                <a:path w="2329180">
                  <a:moveTo>
                    <a:pt x="595809" y="0"/>
                  </a:moveTo>
                  <a:lnTo>
                    <a:pt x="649974" y="0"/>
                  </a:lnTo>
                </a:path>
                <a:path w="2329180">
                  <a:moveTo>
                    <a:pt x="704138" y="0"/>
                  </a:moveTo>
                  <a:lnTo>
                    <a:pt x="758303" y="0"/>
                  </a:lnTo>
                </a:path>
                <a:path w="2329180">
                  <a:moveTo>
                    <a:pt x="866632" y="0"/>
                  </a:moveTo>
                  <a:lnTo>
                    <a:pt x="920796" y="0"/>
                  </a:lnTo>
                </a:path>
                <a:path w="2329180">
                  <a:moveTo>
                    <a:pt x="974961" y="0"/>
                  </a:moveTo>
                  <a:lnTo>
                    <a:pt x="1029125" y="0"/>
                  </a:lnTo>
                </a:path>
                <a:path w="2329180">
                  <a:moveTo>
                    <a:pt x="1083290" y="0"/>
                  </a:moveTo>
                  <a:lnTo>
                    <a:pt x="1191619" y="0"/>
                  </a:lnTo>
                </a:path>
                <a:path w="2329180">
                  <a:moveTo>
                    <a:pt x="1354113" y="0"/>
                  </a:moveTo>
                  <a:lnTo>
                    <a:pt x="1679100" y="0"/>
                  </a:lnTo>
                </a:path>
                <a:path w="2329180">
                  <a:moveTo>
                    <a:pt x="1733264" y="0"/>
                  </a:moveTo>
                  <a:lnTo>
                    <a:pt x="1787429" y="0"/>
                  </a:lnTo>
                </a:path>
                <a:path w="2329180">
                  <a:moveTo>
                    <a:pt x="2112416" y="0"/>
                  </a:moveTo>
                  <a:lnTo>
                    <a:pt x="2166580" y="0"/>
                  </a:lnTo>
                </a:path>
                <a:path w="2329180">
                  <a:moveTo>
                    <a:pt x="2220745" y="0"/>
                  </a:moveTo>
                  <a:lnTo>
                    <a:pt x="2329074" y="0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6164476" y="7008477"/>
              <a:ext cx="108585" cy="54610"/>
            </a:xfrm>
            <a:custGeom>
              <a:avLst/>
              <a:gdLst/>
              <a:ahLst/>
              <a:cxnLst/>
              <a:rect l="l" t="t" r="r" b="b"/>
              <a:pathLst>
                <a:path w="108584" h="54609">
                  <a:moveTo>
                    <a:pt x="0" y="0"/>
                  </a:moveTo>
                  <a:lnTo>
                    <a:pt x="108328" y="0"/>
                  </a:lnTo>
                  <a:lnTo>
                    <a:pt x="108328" y="54164"/>
                  </a:lnTo>
                  <a:lnTo>
                    <a:pt x="0" y="54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3402085" y="7089724"/>
              <a:ext cx="2816860" cy="54610"/>
            </a:xfrm>
            <a:custGeom>
              <a:avLst/>
              <a:gdLst/>
              <a:ahLst/>
              <a:cxnLst/>
              <a:rect l="l" t="t" r="r" b="b"/>
              <a:pathLst>
                <a:path w="2816859" h="54609">
                  <a:moveTo>
                    <a:pt x="0" y="0"/>
                  </a:moveTo>
                  <a:lnTo>
                    <a:pt x="54164" y="0"/>
                  </a:lnTo>
                </a:path>
                <a:path w="2816859" h="54609">
                  <a:moveTo>
                    <a:pt x="324987" y="0"/>
                  </a:moveTo>
                  <a:lnTo>
                    <a:pt x="379151" y="0"/>
                  </a:lnTo>
                </a:path>
                <a:path w="2816859" h="54609">
                  <a:moveTo>
                    <a:pt x="487480" y="0"/>
                  </a:moveTo>
                  <a:lnTo>
                    <a:pt x="595809" y="0"/>
                  </a:lnTo>
                </a:path>
                <a:path w="2816859" h="54609">
                  <a:moveTo>
                    <a:pt x="649974" y="0"/>
                  </a:moveTo>
                  <a:lnTo>
                    <a:pt x="704138" y="0"/>
                  </a:lnTo>
                </a:path>
                <a:path w="2816859" h="54609">
                  <a:moveTo>
                    <a:pt x="758303" y="0"/>
                  </a:moveTo>
                  <a:lnTo>
                    <a:pt x="812467" y="0"/>
                  </a:lnTo>
                </a:path>
                <a:path w="2816859" h="54609">
                  <a:moveTo>
                    <a:pt x="866632" y="0"/>
                  </a:moveTo>
                  <a:lnTo>
                    <a:pt x="1083290" y="0"/>
                  </a:lnTo>
                </a:path>
                <a:path w="2816859" h="54609">
                  <a:moveTo>
                    <a:pt x="1191619" y="0"/>
                  </a:moveTo>
                  <a:lnTo>
                    <a:pt x="1245784" y="0"/>
                  </a:lnTo>
                </a:path>
                <a:path w="2816859" h="54609">
                  <a:moveTo>
                    <a:pt x="1354113" y="0"/>
                  </a:moveTo>
                  <a:lnTo>
                    <a:pt x="1462442" y="0"/>
                  </a:lnTo>
                </a:path>
                <a:path w="2816859" h="54609">
                  <a:moveTo>
                    <a:pt x="1624935" y="0"/>
                  </a:moveTo>
                  <a:lnTo>
                    <a:pt x="1679100" y="0"/>
                  </a:lnTo>
                </a:path>
                <a:path w="2816859" h="54609">
                  <a:moveTo>
                    <a:pt x="1733264" y="0"/>
                  </a:moveTo>
                  <a:lnTo>
                    <a:pt x="1787429" y="0"/>
                  </a:lnTo>
                </a:path>
                <a:path w="2816859" h="54609">
                  <a:moveTo>
                    <a:pt x="1841593" y="0"/>
                  </a:moveTo>
                  <a:lnTo>
                    <a:pt x="1895758" y="0"/>
                  </a:lnTo>
                </a:path>
                <a:path w="2816859" h="54609">
                  <a:moveTo>
                    <a:pt x="2004087" y="0"/>
                  </a:moveTo>
                  <a:lnTo>
                    <a:pt x="2112416" y="0"/>
                  </a:lnTo>
                </a:path>
                <a:path w="2816859" h="54609">
                  <a:moveTo>
                    <a:pt x="2166580" y="0"/>
                  </a:moveTo>
                  <a:lnTo>
                    <a:pt x="2274909" y="0"/>
                  </a:lnTo>
                </a:path>
                <a:path w="2816859" h="54609">
                  <a:moveTo>
                    <a:pt x="2383239" y="0"/>
                  </a:moveTo>
                  <a:lnTo>
                    <a:pt x="2491568" y="0"/>
                  </a:lnTo>
                </a:path>
                <a:path w="2816859" h="54609">
                  <a:moveTo>
                    <a:pt x="2545732" y="0"/>
                  </a:moveTo>
                  <a:lnTo>
                    <a:pt x="2708226" y="0"/>
                  </a:lnTo>
                </a:path>
                <a:path w="2816859" h="54609">
                  <a:moveTo>
                    <a:pt x="2762390" y="0"/>
                  </a:moveTo>
                  <a:lnTo>
                    <a:pt x="2816555" y="0"/>
                  </a:lnTo>
                </a:path>
                <a:path w="2816859" h="54609">
                  <a:moveTo>
                    <a:pt x="0" y="54164"/>
                  </a:moveTo>
                  <a:lnTo>
                    <a:pt x="379151" y="54164"/>
                  </a:lnTo>
                </a:path>
                <a:path w="2816859" h="54609">
                  <a:moveTo>
                    <a:pt x="433316" y="54164"/>
                  </a:moveTo>
                  <a:lnTo>
                    <a:pt x="487480" y="54164"/>
                  </a:lnTo>
                </a:path>
                <a:path w="2816859" h="54609">
                  <a:moveTo>
                    <a:pt x="541645" y="54164"/>
                  </a:moveTo>
                  <a:lnTo>
                    <a:pt x="595809" y="54164"/>
                  </a:lnTo>
                </a:path>
                <a:path w="2816859" h="54609">
                  <a:moveTo>
                    <a:pt x="704138" y="54164"/>
                  </a:moveTo>
                  <a:lnTo>
                    <a:pt x="758303" y="54164"/>
                  </a:lnTo>
                </a:path>
                <a:path w="2816859" h="54609">
                  <a:moveTo>
                    <a:pt x="866632" y="54164"/>
                  </a:moveTo>
                  <a:lnTo>
                    <a:pt x="920796" y="54164"/>
                  </a:lnTo>
                </a:path>
                <a:path w="2816859" h="54609">
                  <a:moveTo>
                    <a:pt x="974961" y="54164"/>
                  </a:moveTo>
                  <a:lnTo>
                    <a:pt x="1029125" y="54164"/>
                  </a:lnTo>
                </a:path>
                <a:path w="2816859" h="54609">
                  <a:moveTo>
                    <a:pt x="1083290" y="54164"/>
                  </a:moveTo>
                  <a:lnTo>
                    <a:pt x="1137454" y="54164"/>
                  </a:lnTo>
                </a:path>
                <a:path w="2816859" h="54609">
                  <a:moveTo>
                    <a:pt x="1191619" y="54164"/>
                  </a:moveTo>
                  <a:lnTo>
                    <a:pt x="1354113" y="54164"/>
                  </a:lnTo>
                </a:path>
                <a:path w="2816859" h="54609">
                  <a:moveTo>
                    <a:pt x="1408277" y="54164"/>
                  </a:moveTo>
                  <a:lnTo>
                    <a:pt x="1516606" y="54164"/>
                  </a:lnTo>
                </a:path>
                <a:path w="2816859" h="54609">
                  <a:moveTo>
                    <a:pt x="1570771" y="54164"/>
                  </a:moveTo>
                  <a:lnTo>
                    <a:pt x="1733264" y="54164"/>
                  </a:lnTo>
                </a:path>
                <a:path w="2816859" h="54609">
                  <a:moveTo>
                    <a:pt x="1841593" y="54164"/>
                  </a:moveTo>
                  <a:lnTo>
                    <a:pt x="2112416" y="54164"/>
                  </a:lnTo>
                </a:path>
                <a:path w="2816859" h="54609">
                  <a:moveTo>
                    <a:pt x="2491568" y="54164"/>
                  </a:moveTo>
                  <a:lnTo>
                    <a:pt x="2762390" y="54164"/>
                  </a:lnTo>
                </a:path>
              </a:pathLst>
            </a:custGeom>
            <a:ln w="541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9643276" y="1585952"/>
            <a:ext cx="496993" cy="284056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83"/>
              </a:spcBef>
            </a:pPr>
            <a:r>
              <a:rPr sz="1733" b="1" spc="207" dirty="0">
                <a:latin typeface="Calibri"/>
                <a:cs typeface="Calibri"/>
              </a:rPr>
              <a:t>MGI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8703342" y="2078352"/>
            <a:ext cx="2376593" cy="46497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704885" marR="3387" indent="-696842">
              <a:lnSpc>
                <a:spcPct val="125000"/>
              </a:lnSpc>
              <a:spcBef>
                <a:spcPts val="63"/>
              </a:spcBef>
            </a:pPr>
            <a:r>
              <a:rPr sz="1233" b="1" u="heavy" spc="19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Edital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233" b="1" u="heavy" spc="21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de</a:t>
            </a:r>
            <a:r>
              <a:rPr sz="1233" b="1" u="heavy" spc="20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233" b="1" u="heavy" spc="22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Credenciamento</a:t>
            </a:r>
            <a:r>
              <a:rPr sz="1233" b="1" u="none" spc="227" dirty="0">
                <a:latin typeface="Calibri"/>
                <a:cs typeface="Calibri"/>
              </a:rPr>
              <a:t> </a:t>
            </a:r>
            <a:r>
              <a:rPr sz="1233" b="1" u="heavy" spc="12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Nº</a:t>
            </a:r>
            <a:r>
              <a:rPr sz="1233" b="1" u="heavy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233" b="1" u="heavy" spc="16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03/2025</a:t>
            </a:r>
            <a:endParaRPr sz="123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647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4659" y="1871694"/>
            <a:ext cx="1707727" cy="1707727"/>
            <a:chOff x="1251989" y="2807541"/>
            <a:chExt cx="2561590" cy="2561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1989" y="2807541"/>
              <a:ext cx="2561183" cy="25611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49589" y="3405161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5" h="1365885">
                  <a:moveTo>
                    <a:pt x="1365758" y="666216"/>
                  </a:moveTo>
                  <a:lnTo>
                    <a:pt x="1362671" y="616038"/>
                  </a:lnTo>
                  <a:lnTo>
                    <a:pt x="1355915" y="566216"/>
                  </a:lnTo>
                  <a:lnTo>
                    <a:pt x="1345501" y="517029"/>
                  </a:lnTo>
                  <a:lnTo>
                    <a:pt x="1331493" y="468731"/>
                  </a:lnTo>
                  <a:lnTo>
                    <a:pt x="1313980" y="421614"/>
                  </a:lnTo>
                  <a:lnTo>
                    <a:pt x="1293037" y="375907"/>
                  </a:lnTo>
                  <a:lnTo>
                    <a:pt x="1268793" y="331851"/>
                  </a:lnTo>
                  <a:lnTo>
                    <a:pt x="1241374" y="289712"/>
                  </a:lnTo>
                  <a:lnTo>
                    <a:pt x="1210932" y="249694"/>
                  </a:lnTo>
                  <a:lnTo>
                    <a:pt x="1177632" y="212039"/>
                  </a:lnTo>
                  <a:lnTo>
                    <a:pt x="1141653" y="176923"/>
                  </a:lnTo>
                  <a:lnTo>
                    <a:pt x="1103172" y="144551"/>
                  </a:lnTo>
                  <a:lnTo>
                    <a:pt x="1062431" y="115100"/>
                  </a:lnTo>
                  <a:lnTo>
                    <a:pt x="1019632" y="88722"/>
                  </a:lnTo>
                  <a:lnTo>
                    <a:pt x="974991" y="65570"/>
                  </a:lnTo>
                  <a:lnTo>
                    <a:pt x="928776" y="45758"/>
                  </a:lnTo>
                  <a:lnTo>
                    <a:pt x="881240" y="29400"/>
                  </a:lnTo>
                  <a:lnTo>
                    <a:pt x="832637" y="16586"/>
                  </a:lnTo>
                  <a:lnTo>
                    <a:pt x="783196" y="7391"/>
                  </a:lnTo>
                  <a:lnTo>
                    <a:pt x="733221" y="1841"/>
                  </a:lnTo>
                  <a:lnTo>
                    <a:pt x="682980" y="0"/>
                  </a:lnTo>
                  <a:lnTo>
                    <a:pt x="666216" y="203"/>
                  </a:lnTo>
                  <a:lnTo>
                    <a:pt x="616038" y="3289"/>
                  </a:lnTo>
                  <a:lnTo>
                    <a:pt x="566229" y="10045"/>
                  </a:lnTo>
                  <a:lnTo>
                    <a:pt x="517029" y="20459"/>
                  </a:lnTo>
                  <a:lnTo>
                    <a:pt x="468744" y="34467"/>
                  </a:lnTo>
                  <a:lnTo>
                    <a:pt x="421614" y="51981"/>
                  </a:lnTo>
                  <a:lnTo>
                    <a:pt x="375907" y="72923"/>
                  </a:lnTo>
                  <a:lnTo>
                    <a:pt x="331863" y="97167"/>
                  </a:lnTo>
                  <a:lnTo>
                    <a:pt x="289712" y="124587"/>
                  </a:lnTo>
                  <a:lnTo>
                    <a:pt x="249707" y="155028"/>
                  </a:lnTo>
                  <a:lnTo>
                    <a:pt x="212039" y="188328"/>
                  </a:lnTo>
                  <a:lnTo>
                    <a:pt x="176923" y="224320"/>
                  </a:lnTo>
                  <a:lnTo>
                    <a:pt x="144551" y="262788"/>
                  </a:lnTo>
                  <a:lnTo>
                    <a:pt x="115100" y="303530"/>
                  </a:lnTo>
                  <a:lnTo>
                    <a:pt x="88734" y="346329"/>
                  </a:lnTo>
                  <a:lnTo>
                    <a:pt x="65570" y="390969"/>
                  </a:lnTo>
                  <a:lnTo>
                    <a:pt x="45770" y="437184"/>
                  </a:lnTo>
                  <a:lnTo>
                    <a:pt x="29413" y="484720"/>
                  </a:lnTo>
                  <a:lnTo>
                    <a:pt x="16598" y="533336"/>
                  </a:lnTo>
                  <a:lnTo>
                    <a:pt x="7391" y="582764"/>
                  </a:lnTo>
                  <a:lnTo>
                    <a:pt x="1854" y="632739"/>
                  </a:lnTo>
                  <a:lnTo>
                    <a:pt x="0" y="682980"/>
                  </a:lnTo>
                  <a:lnTo>
                    <a:pt x="1854" y="733221"/>
                  </a:lnTo>
                  <a:lnTo>
                    <a:pt x="7391" y="783196"/>
                  </a:lnTo>
                  <a:lnTo>
                    <a:pt x="16598" y="832624"/>
                  </a:lnTo>
                  <a:lnTo>
                    <a:pt x="29413" y="881240"/>
                  </a:lnTo>
                  <a:lnTo>
                    <a:pt x="45770" y="928776"/>
                  </a:lnTo>
                  <a:lnTo>
                    <a:pt x="65570" y="974991"/>
                  </a:lnTo>
                  <a:lnTo>
                    <a:pt x="88734" y="1019619"/>
                  </a:lnTo>
                  <a:lnTo>
                    <a:pt x="115100" y="1062418"/>
                  </a:lnTo>
                  <a:lnTo>
                    <a:pt x="144551" y="1103160"/>
                  </a:lnTo>
                  <a:lnTo>
                    <a:pt x="176923" y="1141641"/>
                  </a:lnTo>
                  <a:lnTo>
                    <a:pt x="212039" y="1177632"/>
                  </a:lnTo>
                  <a:lnTo>
                    <a:pt x="249707" y="1210932"/>
                  </a:lnTo>
                  <a:lnTo>
                    <a:pt x="289712" y="1241374"/>
                  </a:lnTo>
                  <a:lnTo>
                    <a:pt x="331863" y="1268793"/>
                  </a:lnTo>
                  <a:lnTo>
                    <a:pt x="375907" y="1293037"/>
                  </a:lnTo>
                  <a:lnTo>
                    <a:pt x="421614" y="1313967"/>
                  </a:lnTo>
                  <a:lnTo>
                    <a:pt x="468744" y="1331480"/>
                  </a:lnTo>
                  <a:lnTo>
                    <a:pt x="517029" y="1345488"/>
                  </a:lnTo>
                  <a:lnTo>
                    <a:pt x="566229" y="1355902"/>
                  </a:lnTo>
                  <a:lnTo>
                    <a:pt x="616038" y="1362671"/>
                  </a:lnTo>
                  <a:lnTo>
                    <a:pt x="666216" y="1365758"/>
                  </a:lnTo>
                  <a:lnTo>
                    <a:pt x="716495" y="1365135"/>
                  </a:lnTo>
                  <a:lnTo>
                    <a:pt x="766597" y="1360817"/>
                  </a:lnTo>
                  <a:lnTo>
                    <a:pt x="816229" y="1352842"/>
                  </a:lnTo>
                  <a:lnTo>
                    <a:pt x="865136" y="1341221"/>
                  </a:lnTo>
                  <a:lnTo>
                    <a:pt x="913079" y="1326032"/>
                  </a:lnTo>
                  <a:lnTo>
                    <a:pt x="959764" y="1307363"/>
                  </a:lnTo>
                  <a:lnTo>
                    <a:pt x="1004938" y="1285316"/>
                  </a:lnTo>
                  <a:lnTo>
                    <a:pt x="1048372" y="1260005"/>
                  </a:lnTo>
                  <a:lnTo>
                    <a:pt x="1089837" y="1231557"/>
                  </a:lnTo>
                  <a:lnTo>
                    <a:pt x="1129093" y="1200137"/>
                  </a:lnTo>
                  <a:lnTo>
                    <a:pt x="1165923" y="1165923"/>
                  </a:lnTo>
                  <a:lnTo>
                    <a:pt x="1200137" y="1129080"/>
                  </a:lnTo>
                  <a:lnTo>
                    <a:pt x="1231557" y="1089825"/>
                  </a:lnTo>
                  <a:lnTo>
                    <a:pt x="1260005" y="1048372"/>
                  </a:lnTo>
                  <a:lnTo>
                    <a:pt x="1285316" y="1004938"/>
                  </a:lnTo>
                  <a:lnTo>
                    <a:pt x="1307376" y="959751"/>
                  </a:lnTo>
                  <a:lnTo>
                    <a:pt x="1326045" y="913066"/>
                  </a:lnTo>
                  <a:lnTo>
                    <a:pt x="1341234" y="865136"/>
                  </a:lnTo>
                  <a:lnTo>
                    <a:pt x="1352842" y="816216"/>
                  </a:lnTo>
                  <a:lnTo>
                    <a:pt x="1360830" y="766584"/>
                  </a:lnTo>
                  <a:lnTo>
                    <a:pt x="1365148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976778" y="1871694"/>
            <a:ext cx="1707727" cy="1707727"/>
            <a:chOff x="5965167" y="2807541"/>
            <a:chExt cx="2561590" cy="25615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5167" y="2807541"/>
              <a:ext cx="2561183" cy="25611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562776" y="3405161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5">
                  <a:moveTo>
                    <a:pt x="1365758" y="666216"/>
                  </a:moveTo>
                  <a:lnTo>
                    <a:pt x="1362671" y="616038"/>
                  </a:lnTo>
                  <a:lnTo>
                    <a:pt x="1355902" y="566216"/>
                  </a:lnTo>
                  <a:lnTo>
                    <a:pt x="1345488" y="517029"/>
                  </a:lnTo>
                  <a:lnTo>
                    <a:pt x="1331480" y="468731"/>
                  </a:lnTo>
                  <a:lnTo>
                    <a:pt x="1313967" y="421614"/>
                  </a:lnTo>
                  <a:lnTo>
                    <a:pt x="1293037" y="375907"/>
                  </a:lnTo>
                  <a:lnTo>
                    <a:pt x="1268793" y="331851"/>
                  </a:lnTo>
                  <a:lnTo>
                    <a:pt x="1241374" y="289712"/>
                  </a:lnTo>
                  <a:lnTo>
                    <a:pt x="1210932" y="249694"/>
                  </a:lnTo>
                  <a:lnTo>
                    <a:pt x="1177632" y="212039"/>
                  </a:lnTo>
                  <a:lnTo>
                    <a:pt x="1141641" y="176923"/>
                  </a:lnTo>
                  <a:lnTo>
                    <a:pt x="1103160" y="144551"/>
                  </a:lnTo>
                  <a:lnTo>
                    <a:pt x="1062418" y="115100"/>
                  </a:lnTo>
                  <a:lnTo>
                    <a:pt x="1019619" y="88722"/>
                  </a:lnTo>
                  <a:lnTo>
                    <a:pt x="974991" y="65570"/>
                  </a:lnTo>
                  <a:lnTo>
                    <a:pt x="928776" y="45758"/>
                  </a:lnTo>
                  <a:lnTo>
                    <a:pt x="881240" y="29400"/>
                  </a:lnTo>
                  <a:lnTo>
                    <a:pt x="832624" y="16586"/>
                  </a:lnTo>
                  <a:lnTo>
                    <a:pt x="783196" y="7391"/>
                  </a:lnTo>
                  <a:lnTo>
                    <a:pt x="733209" y="1841"/>
                  </a:lnTo>
                  <a:lnTo>
                    <a:pt x="682980" y="0"/>
                  </a:lnTo>
                  <a:lnTo>
                    <a:pt x="666216" y="203"/>
                  </a:lnTo>
                  <a:lnTo>
                    <a:pt x="616038" y="3289"/>
                  </a:lnTo>
                  <a:lnTo>
                    <a:pt x="566216" y="10045"/>
                  </a:lnTo>
                  <a:lnTo>
                    <a:pt x="517029" y="20459"/>
                  </a:lnTo>
                  <a:lnTo>
                    <a:pt x="468731" y="34467"/>
                  </a:lnTo>
                  <a:lnTo>
                    <a:pt x="421614" y="51981"/>
                  </a:lnTo>
                  <a:lnTo>
                    <a:pt x="375907" y="72923"/>
                  </a:lnTo>
                  <a:lnTo>
                    <a:pt x="331851" y="97167"/>
                  </a:lnTo>
                  <a:lnTo>
                    <a:pt x="289699" y="124587"/>
                  </a:lnTo>
                  <a:lnTo>
                    <a:pt x="249694" y="155028"/>
                  </a:lnTo>
                  <a:lnTo>
                    <a:pt x="212039" y="188328"/>
                  </a:lnTo>
                  <a:lnTo>
                    <a:pt x="176923" y="224320"/>
                  </a:lnTo>
                  <a:lnTo>
                    <a:pt x="144551" y="262788"/>
                  </a:lnTo>
                  <a:lnTo>
                    <a:pt x="115100" y="303530"/>
                  </a:lnTo>
                  <a:lnTo>
                    <a:pt x="88722" y="346329"/>
                  </a:lnTo>
                  <a:lnTo>
                    <a:pt x="65570" y="390969"/>
                  </a:lnTo>
                  <a:lnTo>
                    <a:pt x="45758" y="437184"/>
                  </a:lnTo>
                  <a:lnTo>
                    <a:pt x="29400" y="484720"/>
                  </a:lnTo>
                  <a:lnTo>
                    <a:pt x="16586" y="533336"/>
                  </a:lnTo>
                  <a:lnTo>
                    <a:pt x="7391" y="582764"/>
                  </a:lnTo>
                  <a:lnTo>
                    <a:pt x="1841" y="632739"/>
                  </a:lnTo>
                  <a:lnTo>
                    <a:pt x="0" y="682980"/>
                  </a:lnTo>
                  <a:lnTo>
                    <a:pt x="1841" y="733221"/>
                  </a:lnTo>
                  <a:lnTo>
                    <a:pt x="7391" y="783196"/>
                  </a:lnTo>
                  <a:lnTo>
                    <a:pt x="16586" y="832624"/>
                  </a:lnTo>
                  <a:lnTo>
                    <a:pt x="29400" y="881240"/>
                  </a:lnTo>
                  <a:lnTo>
                    <a:pt x="45758" y="928776"/>
                  </a:lnTo>
                  <a:lnTo>
                    <a:pt x="65570" y="974991"/>
                  </a:lnTo>
                  <a:lnTo>
                    <a:pt x="88722" y="1019619"/>
                  </a:lnTo>
                  <a:lnTo>
                    <a:pt x="115100" y="1062418"/>
                  </a:lnTo>
                  <a:lnTo>
                    <a:pt x="144551" y="1103160"/>
                  </a:lnTo>
                  <a:lnTo>
                    <a:pt x="176923" y="1141641"/>
                  </a:lnTo>
                  <a:lnTo>
                    <a:pt x="212039" y="1177632"/>
                  </a:lnTo>
                  <a:lnTo>
                    <a:pt x="249694" y="1210932"/>
                  </a:lnTo>
                  <a:lnTo>
                    <a:pt x="289699" y="1241374"/>
                  </a:lnTo>
                  <a:lnTo>
                    <a:pt x="331851" y="1268793"/>
                  </a:lnTo>
                  <a:lnTo>
                    <a:pt x="375907" y="1293037"/>
                  </a:lnTo>
                  <a:lnTo>
                    <a:pt x="421614" y="1313967"/>
                  </a:lnTo>
                  <a:lnTo>
                    <a:pt x="468731" y="1331480"/>
                  </a:lnTo>
                  <a:lnTo>
                    <a:pt x="517029" y="1345488"/>
                  </a:lnTo>
                  <a:lnTo>
                    <a:pt x="566216" y="1355902"/>
                  </a:lnTo>
                  <a:lnTo>
                    <a:pt x="616038" y="1362671"/>
                  </a:lnTo>
                  <a:lnTo>
                    <a:pt x="666216" y="1365758"/>
                  </a:lnTo>
                  <a:lnTo>
                    <a:pt x="716483" y="1365135"/>
                  </a:lnTo>
                  <a:lnTo>
                    <a:pt x="766584" y="1360817"/>
                  </a:lnTo>
                  <a:lnTo>
                    <a:pt x="816216" y="1352842"/>
                  </a:lnTo>
                  <a:lnTo>
                    <a:pt x="865136" y="1341221"/>
                  </a:lnTo>
                  <a:lnTo>
                    <a:pt x="913066" y="1326032"/>
                  </a:lnTo>
                  <a:lnTo>
                    <a:pt x="959751" y="1307363"/>
                  </a:lnTo>
                  <a:lnTo>
                    <a:pt x="1004938" y="1285316"/>
                  </a:lnTo>
                  <a:lnTo>
                    <a:pt x="1048372" y="1260005"/>
                  </a:lnTo>
                  <a:lnTo>
                    <a:pt x="1089825" y="1231557"/>
                  </a:lnTo>
                  <a:lnTo>
                    <a:pt x="1129080" y="1200137"/>
                  </a:lnTo>
                  <a:lnTo>
                    <a:pt x="1165923" y="1165923"/>
                  </a:lnTo>
                  <a:lnTo>
                    <a:pt x="1200137" y="1129080"/>
                  </a:lnTo>
                  <a:lnTo>
                    <a:pt x="1231557" y="1089825"/>
                  </a:lnTo>
                  <a:lnTo>
                    <a:pt x="1260005" y="1048372"/>
                  </a:lnTo>
                  <a:lnTo>
                    <a:pt x="1285316" y="1004938"/>
                  </a:lnTo>
                  <a:lnTo>
                    <a:pt x="1307363" y="959751"/>
                  </a:lnTo>
                  <a:lnTo>
                    <a:pt x="1326032" y="913066"/>
                  </a:lnTo>
                  <a:lnTo>
                    <a:pt x="1341221" y="865136"/>
                  </a:lnTo>
                  <a:lnTo>
                    <a:pt x="1352829" y="816216"/>
                  </a:lnTo>
                  <a:lnTo>
                    <a:pt x="1360817" y="766584"/>
                  </a:lnTo>
                  <a:lnTo>
                    <a:pt x="1365135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079158" y="1871694"/>
            <a:ext cx="1707727" cy="1707727"/>
            <a:chOff x="10618737" y="2807541"/>
            <a:chExt cx="2561590" cy="25615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18737" y="2807541"/>
              <a:ext cx="2561183" cy="25611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216335" y="3405161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5">
                  <a:moveTo>
                    <a:pt x="1365758" y="666216"/>
                  </a:moveTo>
                  <a:lnTo>
                    <a:pt x="1362684" y="616038"/>
                  </a:lnTo>
                  <a:lnTo>
                    <a:pt x="1355915" y="566216"/>
                  </a:lnTo>
                  <a:lnTo>
                    <a:pt x="1345501" y="517029"/>
                  </a:lnTo>
                  <a:lnTo>
                    <a:pt x="1331493" y="468731"/>
                  </a:lnTo>
                  <a:lnTo>
                    <a:pt x="1313980" y="421614"/>
                  </a:lnTo>
                  <a:lnTo>
                    <a:pt x="1293050" y="375907"/>
                  </a:lnTo>
                  <a:lnTo>
                    <a:pt x="1268806" y="331851"/>
                  </a:lnTo>
                  <a:lnTo>
                    <a:pt x="1241386" y="289712"/>
                  </a:lnTo>
                  <a:lnTo>
                    <a:pt x="1210945" y="249694"/>
                  </a:lnTo>
                  <a:lnTo>
                    <a:pt x="1177632" y="212039"/>
                  </a:lnTo>
                  <a:lnTo>
                    <a:pt x="1141653" y="176923"/>
                  </a:lnTo>
                  <a:lnTo>
                    <a:pt x="1103172" y="144551"/>
                  </a:lnTo>
                  <a:lnTo>
                    <a:pt x="1062431" y="115100"/>
                  </a:lnTo>
                  <a:lnTo>
                    <a:pt x="1019632" y="88722"/>
                  </a:lnTo>
                  <a:lnTo>
                    <a:pt x="975004" y="65570"/>
                  </a:lnTo>
                  <a:lnTo>
                    <a:pt x="928789" y="45758"/>
                  </a:lnTo>
                  <a:lnTo>
                    <a:pt x="881253" y="29400"/>
                  </a:lnTo>
                  <a:lnTo>
                    <a:pt x="832637" y="16586"/>
                  </a:lnTo>
                  <a:lnTo>
                    <a:pt x="783196" y="7391"/>
                  </a:lnTo>
                  <a:lnTo>
                    <a:pt x="733221" y="1841"/>
                  </a:lnTo>
                  <a:lnTo>
                    <a:pt x="682993" y="0"/>
                  </a:lnTo>
                  <a:lnTo>
                    <a:pt x="666216" y="203"/>
                  </a:lnTo>
                  <a:lnTo>
                    <a:pt x="616038" y="3289"/>
                  </a:lnTo>
                  <a:lnTo>
                    <a:pt x="566229" y="10045"/>
                  </a:lnTo>
                  <a:lnTo>
                    <a:pt x="517042" y="20459"/>
                  </a:lnTo>
                  <a:lnTo>
                    <a:pt x="468744" y="34467"/>
                  </a:lnTo>
                  <a:lnTo>
                    <a:pt x="421627" y="51981"/>
                  </a:lnTo>
                  <a:lnTo>
                    <a:pt x="375920" y="72923"/>
                  </a:lnTo>
                  <a:lnTo>
                    <a:pt x="331863" y="97167"/>
                  </a:lnTo>
                  <a:lnTo>
                    <a:pt x="289712" y="124587"/>
                  </a:lnTo>
                  <a:lnTo>
                    <a:pt x="249707" y="155028"/>
                  </a:lnTo>
                  <a:lnTo>
                    <a:pt x="212051" y="188328"/>
                  </a:lnTo>
                  <a:lnTo>
                    <a:pt x="176936" y="224320"/>
                  </a:lnTo>
                  <a:lnTo>
                    <a:pt x="144551" y="262788"/>
                  </a:lnTo>
                  <a:lnTo>
                    <a:pt x="115112" y="303530"/>
                  </a:lnTo>
                  <a:lnTo>
                    <a:pt x="88734" y="346329"/>
                  </a:lnTo>
                  <a:lnTo>
                    <a:pt x="65582" y="390969"/>
                  </a:lnTo>
                  <a:lnTo>
                    <a:pt x="45770" y="437184"/>
                  </a:lnTo>
                  <a:lnTo>
                    <a:pt x="29413" y="484720"/>
                  </a:lnTo>
                  <a:lnTo>
                    <a:pt x="16598" y="533336"/>
                  </a:lnTo>
                  <a:lnTo>
                    <a:pt x="7391" y="582764"/>
                  </a:lnTo>
                  <a:lnTo>
                    <a:pt x="1854" y="632739"/>
                  </a:lnTo>
                  <a:lnTo>
                    <a:pt x="0" y="682980"/>
                  </a:lnTo>
                  <a:lnTo>
                    <a:pt x="1854" y="733221"/>
                  </a:lnTo>
                  <a:lnTo>
                    <a:pt x="7391" y="783196"/>
                  </a:lnTo>
                  <a:lnTo>
                    <a:pt x="16598" y="832624"/>
                  </a:lnTo>
                  <a:lnTo>
                    <a:pt x="29413" y="881240"/>
                  </a:lnTo>
                  <a:lnTo>
                    <a:pt x="45770" y="928776"/>
                  </a:lnTo>
                  <a:lnTo>
                    <a:pt x="65582" y="974991"/>
                  </a:lnTo>
                  <a:lnTo>
                    <a:pt x="88734" y="1019619"/>
                  </a:lnTo>
                  <a:lnTo>
                    <a:pt x="115112" y="1062418"/>
                  </a:lnTo>
                  <a:lnTo>
                    <a:pt x="144551" y="1103160"/>
                  </a:lnTo>
                  <a:lnTo>
                    <a:pt x="176936" y="1141641"/>
                  </a:lnTo>
                  <a:lnTo>
                    <a:pt x="212051" y="1177632"/>
                  </a:lnTo>
                  <a:lnTo>
                    <a:pt x="249707" y="1210932"/>
                  </a:lnTo>
                  <a:lnTo>
                    <a:pt x="289712" y="1241374"/>
                  </a:lnTo>
                  <a:lnTo>
                    <a:pt x="331863" y="1268793"/>
                  </a:lnTo>
                  <a:lnTo>
                    <a:pt x="375920" y="1293037"/>
                  </a:lnTo>
                  <a:lnTo>
                    <a:pt x="421627" y="1313967"/>
                  </a:lnTo>
                  <a:lnTo>
                    <a:pt x="468744" y="1331480"/>
                  </a:lnTo>
                  <a:lnTo>
                    <a:pt x="517042" y="1345488"/>
                  </a:lnTo>
                  <a:lnTo>
                    <a:pt x="566229" y="1355902"/>
                  </a:lnTo>
                  <a:lnTo>
                    <a:pt x="616038" y="1362671"/>
                  </a:lnTo>
                  <a:lnTo>
                    <a:pt x="666216" y="1365758"/>
                  </a:lnTo>
                  <a:lnTo>
                    <a:pt x="716495" y="1365135"/>
                  </a:lnTo>
                  <a:lnTo>
                    <a:pt x="766597" y="1360817"/>
                  </a:lnTo>
                  <a:lnTo>
                    <a:pt x="816229" y="1352842"/>
                  </a:lnTo>
                  <a:lnTo>
                    <a:pt x="865136" y="1341221"/>
                  </a:lnTo>
                  <a:lnTo>
                    <a:pt x="913079" y="1326032"/>
                  </a:lnTo>
                  <a:lnTo>
                    <a:pt x="959764" y="1307363"/>
                  </a:lnTo>
                  <a:lnTo>
                    <a:pt x="1004938" y="1285316"/>
                  </a:lnTo>
                  <a:lnTo>
                    <a:pt x="1048372" y="1260005"/>
                  </a:lnTo>
                  <a:lnTo>
                    <a:pt x="1089837" y="1231557"/>
                  </a:lnTo>
                  <a:lnTo>
                    <a:pt x="1129093" y="1200137"/>
                  </a:lnTo>
                  <a:lnTo>
                    <a:pt x="1165923" y="1165923"/>
                  </a:lnTo>
                  <a:lnTo>
                    <a:pt x="1200150" y="1129080"/>
                  </a:lnTo>
                  <a:lnTo>
                    <a:pt x="1231569" y="1089825"/>
                  </a:lnTo>
                  <a:lnTo>
                    <a:pt x="1260005" y="1048372"/>
                  </a:lnTo>
                  <a:lnTo>
                    <a:pt x="1285328" y="1004938"/>
                  </a:lnTo>
                  <a:lnTo>
                    <a:pt x="1307376" y="959751"/>
                  </a:lnTo>
                  <a:lnTo>
                    <a:pt x="1326045" y="913066"/>
                  </a:lnTo>
                  <a:lnTo>
                    <a:pt x="1341234" y="865136"/>
                  </a:lnTo>
                  <a:lnTo>
                    <a:pt x="1352842" y="816216"/>
                  </a:lnTo>
                  <a:lnTo>
                    <a:pt x="1360830" y="766584"/>
                  </a:lnTo>
                  <a:lnTo>
                    <a:pt x="1365148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36814" y="1799066"/>
            <a:ext cx="1242907" cy="1508337"/>
            <a:chOff x="1555221" y="2698598"/>
            <a:chExt cx="1864360" cy="2262505"/>
          </a:xfrm>
        </p:grpSpPr>
        <p:sp>
          <p:nvSpPr>
            <p:cNvPr id="12" name="object 12"/>
            <p:cNvSpPr/>
            <p:nvPr/>
          </p:nvSpPr>
          <p:spPr>
            <a:xfrm>
              <a:off x="1555216" y="2698609"/>
              <a:ext cx="1864360" cy="2262505"/>
            </a:xfrm>
            <a:custGeom>
              <a:avLst/>
              <a:gdLst/>
              <a:ahLst/>
              <a:cxnLst/>
              <a:rect l="l" t="t" r="r" b="b"/>
              <a:pathLst>
                <a:path w="1864360" h="2262504">
                  <a:moveTo>
                    <a:pt x="1864194" y="1375486"/>
                  </a:moveTo>
                  <a:lnTo>
                    <a:pt x="1862886" y="1326832"/>
                  </a:lnTo>
                  <a:lnTo>
                    <a:pt x="1858987" y="1278851"/>
                  </a:lnTo>
                  <a:lnTo>
                    <a:pt x="1852587" y="1231646"/>
                  </a:lnTo>
                  <a:lnTo>
                    <a:pt x="1843735" y="1185252"/>
                  </a:lnTo>
                  <a:lnTo>
                    <a:pt x="1832521" y="1139736"/>
                  </a:lnTo>
                  <a:lnTo>
                    <a:pt x="1818982" y="1095197"/>
                  </a:lnTo>
                  <a:lnTo>
                    <a:pt x="1803209" y="1051661"/>
                  </a:lnTo>
                  <a:lnTo>
                    <a:pt x="1785264" y="1009230"/>
                  </a:lnTo>
                  <a:lnTo>
                    <a:pt x="1765211" y="967955"/>
                  </a:lnTo>
                  <a:lnTo>
                    <a:pt x="1743125" y="927912"/>
                  </a:lnTo>
                  <a:lnTo>
                    <a:pt x="1719059" y="889152"/>
                  </a:lnTo>
                  <a:lnTo>
                    <a:pt x="1693100" y="851763"/>
                  </a:lnTo>
                  <a:lnTo>
                    <a:pt x="1665300" y="815797"/>
                  </a:lnTo>
                  <a:lnTo>
                    <a:pt x="1635734" y="781329"/>
                  </a:lnTo>
                  <a:lnTo>
                    <a:pt x="1604467" y="748436"/>
                  </a:lnTo>
                  <a:lnTo>
                    <a:pt x="1571561" y="717169"/>
                  </a:lnTo>
                  <a:lnTo>
                    <a:pt x="1537093" y="687603"/>
                  </a:lnTo>
                  <a:lnTo>
                    <a:pt x="1501140" y="659803"/>
                  </a:lnTo>
                  <a:lnTo>
                    <a:pt x="1463738" y="633831"/>
                  </a:lnTo>
                  <a:lnTo>
                    <a:pt x="1424990" y="609777"/>
                  </a:lnTo>
                  <a:lnTo>
                    <a:pt x="1384947" y="587679"/>
                  </a:lnTo>
                  <a:lnTo>
                    <a:pt x="1343672" y="567626"/>
                  </a:lnTo>
                  <a:lnTo>
                    <a:pt x="1301229" y="549681"/>
                  </a:lnTo>
                  <a:lnTo>
                    <a:pt x="1257706" y="533908"/>
                  </a:lnTo>
                  <a:lnTo>
                    <a:pt x="1213154" y="520382"/>
                  </a:lnTo>
                  <a:lnTo>
                    <a:pt x="1167650" y="509155"/>
                  </a:lnTo>
                  <a:lnTo>
                    <a:pt x="1121257" y="500303"/>
                  </a:lnTo>
                  <a:lnTo>
                    <a:pt x="1074039" y="493903"/>
                  </a:lnTo>
                  <a:lnTo>
                    <a:pt x="1026071" y="490016"/>
                  </a:lnTo>
                  <a:lnTo>
                    <a:pt x="977417" y="488708"/>
                  </a:lnTo>
                  <a:lnTo>
                    <a:pt x="975156" y="441515"/>
                  </a:lnTo>
                  <a:lnTo>
                    <a:pt x="968540" y="395630"/>
                  </a:lnTo>
                  <a:lnTo>
                    <a:pt x="957757" y="351231"/>
                  </a:lnTo>
                  <a:lnTo>
                    <a:pt x="943038" y="308533"/>
                  </a:lnTo>
                  <a:lnTo>
                    <a:pt x="924585" y="267741"/>
                  </a:lnTo>
                  <a:lnTo>
                    <a:pt x="902601" y="229057"/>
                  </a:lnTo>
                  <a:lnTo>
                    <a:pt x="902233" y="228536"/>
                  </a:lnTo>
                  <a:lnTo>
                    <a:pt x="902233" y="488708"/>
                  </a:lnTo>
                  <a:lnTo>
                    <a:pt x="902030" y="492188"/>
                  </a:lnTo>
                  <a:lnTo>
                    <a:pt x="833577" y="500303"/>
                  </a:lnTo>
                  <a:lnTo>
                    <a:pt x="787184" y="509155"/>
                  </a:lnTo>
                  <a:lnTo>
                    <a:pt x="741680" y="520382"/>
                  </a:lnTo>
                  <a:lnTo>
                    <a:pt x="697128" y="533908"/>
                  </a:lnTo>
                  <a:lnTo>
                    <a:pt x="653605" y="549681"/>
                  </a:lnTo>
                  <a:lnTo>
                    <a:pt x="611162" y="567626"/>
                  </a:lnTo>
                  <a:lnTo>
                    <a:pt x="569887" y="587679"/>
                  </a:lnTo>
                  <a:lnTo>
                    <a:pt x="529844" y="609777"/>
                  </a:lnTo>
                  <a:lnTo>
                    <a:pt x="491083" y="633831"/>
                  </a:lnTo>
                  <a:lnTo>
                    <a:pt x="453694" y="659803"/>
                  </a:lnTo>
                  <a:lnTo>
                    <a:pt x="417728" y="687603"/>
                  </a:lnTo>
                  <a:lnTo>
                    <a:pt x="383273" y="717169"/>
                  </a:lnTo>
                  <a:lnTo>
                    <a:pt x="350367" y="748436"/>
                  </a:lnTo>
                  <a:lnTo>
                    <a:pt x="319100" y="781329"/>
                  </a:lnTo>
                  <a:lnTo>
                    <a:pt x="289534" y="815797"/>
                  </a:lnTo>
                  <a:lnTo>
                    <a:pt x="270916" y="839889"/>
                  </a:lnTo>
                  <a:lnTo>
                    <a:pt x="267157" y="837768"/>
                  </a:lnTo>
                  <a:lnTo>
                    <a:pt x="230200" y="811276"/>
                  </a:lnTo>
                  <a:lnTo>
                    <a:pt x="196418" y="780986"/>
                  </a:lnTo>
                  <a:lnTo>
                    <a:pt x="166128" y="747204"/>
                  </a:lnTo>
                  <a:lnTo>
                    <a:pt x="139649" y="710247"/>
                  </a:lnTo>
                  <a:lnTo>
                    <a:pt x="117271" y="670420"/>
                  </a:lnTo>
                  <a:lnTo>
                    <a:pt x="99326" y="628040"/>
                  </a:lnTo>
                  <a:lnTo>
                    <a:pt x="86118" y="583425"/>
                  </a:lnTo>
                  <a:lnTo>
                    <a:pt x="77965" y="536867"/>
                  </a:lnTo>
                  <a:lnTo>
                    <a:pt x="77914" y="535889"/>
                  </a:lnTo>
                  <a:lnTo>
                    <a:pt x="75184" y="488708"/>
                  </a:lnTo>
                  <a:lnTo>
                    <a:pt x="77965" y="440537"/>
                  </a:lnTo>
                  <a:lnTo>
                    <a:pt x="86118" y="393992"/>
                  </a:lnTo>
                  <a:lnTo>
                    <a:pt x="99326" y="349364"/>
                  </a:lnTo>
                  <a:lnTo>
                    <a:pt x="117271" y="306984"/>
                  </a:lnTo>
                  <a:lnTo>
                    <a:pt x="139649" y="267157"/>
                  </a:lnTo>
                  <a:lnTo>
                    <a:pt x="166128" y="230200"/>
                  </a:lnTo>
                  <a:lnTo>
                    <a:pt x="196418" y="196418"/>
                  </a:lnTo>
                  <a:lnTo>
                    <a:pt x="230200" y="166128"/>
                  </a:lnTo>
                  <a:lnTo>
                    <a:pt x="267157" y="139636"/>
                  </a:lnTo>
                  <a:lnTo>
                    <a:pt x="306984" y="117271"/>
                  </a:lnTo>
                  <a:lnTo>
                    <a:pt x="349300" y="99352"/>
                  </a:lnTo>
                  <a:lnTo>
                    <a:pt x="393992" y="86118"/>
                  </a:lnTo>
                  <a:lnTo>
                    <a:pt x="440537" y="77965"/>
                  </a:lnTo>
                  <a:lnTo>
                    <a:pt x="488708" y="75184"/>
                  </a:lnTo>
                  <a:lnTo>
                    <a:pt x="536879" y="77965"/>
                  </a:lnTo>
                  <a:lnTo>
                    <a:pt x="583425" y="86118"/>
                  </a:lnTo>
                  <a:lnTo>
                    <a:pt x="628116" y="99352"/>
                  </a:lnTo>
                  <a:lnTo>
                    <a:pt x="670420" y="117271"/>
                  </a:lnTo>
                  <a:lnTo>
                    <a:pt x="710247" y="139636"/>
                  </a:lnTo>
                  <a:lnTo>
                    <a:pt x="747217" y="166128"/>
                  </a:lnTo>
                  <a:lnTo>
                    <a:pt x="780986" y="196418"/>
                  </a:lnTo>
                  <a:lnTo>
                    <a:pt x="811288" y="230200"/>
                  </a:lnTo>
                  <a:lnTo>
                    <a:pt x="837768" y="267157"/>
                  </a:lnTo>
                  <a:lnTo>
                    <a:pt x="860145" y="306984"/>
                  </a:lnTo>
                  <a:lnTo>
                    <a:pt x="878090" y="349364"/>
                  </a:lnTo>
                  <a:lnTo>
                    <a:pt x="891286" y="393992"/>
                  </a:lnTo>
                  <a:lnTo>
                    <a:pt x="899439" y="440537"/>
                  </a:lnTo>
                  <a:lnTo>
                    <a:pt x="902233" y="488708"/>
                  </a:lnTo>
                  <a:lnTo>
                    <a:pt x="902233" y="228536"/>
                  </a:lnTo>
                  <a:lnTo>
                    <a:pt x="877303" y="192659"/>
                  </a:lnTo>
                  <a:lnTo>
                    <a:pt x="848918" y="158788"/>
                  </a:lnTo>
                  <a:lnTo>
                    <a:pt x="817638" y="127609"/>
                  </a:lnTo>
                  <a:lnTo>
                    <a:pt x="783678" y="99352"/>
                  </a:lnTo>
                  <a:lnTo>
                    <a:pt x="748665" y="75184"/>
                  </a:lnTo>
                  <a:lnTo>
                    <a:pt x="708558" y="52374"/>
                  </a:lnTo>
                  <a:lnTo>
                    <a:pt x="667842" y="34048"/>
                  </a:lnTo>
                  <a:lnTo>
                    <a:pt x="625271" y="19456"/>
                  </a:lnTo>
                  <a:lnTo>
                    <a:pt x="581088" y="8775"/>
                  </a:lnTo>
                  <a:lnTo>
                    <a:pt x="535495" y="2222"/>
                  </a:lnTo>
                  <a:lnTo>
                    <a:pt x="488708" y="0"/>
                  </a:lnTo>
                  <a:lnTo>
                    <a:pt x="441528" y="2222"/>
                  </a:lnTo>
                  <a:lnTo>
                    <a:pt x="395630" y="8775"/>
                  </a:lnTo>
                  <a:lnTo>
                    <a:pt x="351243" y="19456"/>
                  </a:lnTo>
                  <a:lnTo>
                    <a:pt x="308546" y="34048"/>
                  </a:lnTo>
                  <a:lnTo>
                    <a:pt x="267754" y="52374"/>
                  </a:lnTo>
                  <a:lnTo>
                    <a:pt x="229057" y="74206"/>
                  </a:lnTo>
                  <a:lnTo>
                    <a:pt x="192671" y="99352"/>
                  </a:lnTo>
                  <a:lnTo>
                    <a:pt x="158788" y="127609"/>
                  </a:lnTo>
                  <a:lnTo>
                    <a:pt x="127622" y="158788"/>
                  </a:lnTo>
                  <a:lnTo>
                    <a:pt x="99352" y="192659"/>
                  </a:lnTo>
                  <a:lnTo>
                    <a:pt x="74206" y="229057"/>
                  </a:lnTo>
                  <a:lnTo>
                    <a:pt x="52374" y="267741"/>
                  </a:lnTo>
                  <a:lnTo>
                    <a:pt x="34061" y="308533"/>
                  </a:lnTo>
                  <a:lnTo>
                    <a:pt x="19456" y="351231"/>
                  </a:lnTo>
                  <a:lnTo>
                    <a:pt x="8788" y="395630"/>
                  </a:lnTo>
                  <a:lnTo>
                    <a:pt x="2222" y="441515"/>
                  </a:lnTo>
                  <a:lnTo>
                    <a:pt x="0" y="488708"/>
                  </a:lnTo>
                  <a:lnTo>
                    <a:pt x="2222" y="535889"/>
                  </a:lnTo>
                  <a:lnTo>
                    <a:pt x="8788" y="581774"/>
                  </a:lnTo>
                  <a:lnTo>
                    <a:pt x="19456" y="626173"/>
                  </a:lnTo>
                  <a:lnTo>
                    <a:pt x="34061" y="668870"/>
                  </a:lnTo>
                  <a:lnTo>
                    <a:pt x="52374" y="709663"/>
                  </a:lnTo>
                  <a:lnTo>
                    <a:pt x="74206" y="748360"/>
                  </a:lnTo>
                  <a:lnTo>
                    <a:pt x="99352" y="784745"/>
                  </a:lnTo>
                  <a:lnTo>
                    <a:pt x="127622" y="818616"/>
                  </a:lnTo>
                  <a:lnTo>
                    <a:pt x="158788" y="849795"/>
                  </a:lnTo>
                  <a:lnTo>
                    <a:pt x="192709" y="878078"/>
                  </a:lnTo>
                  <a:lnTo>
                    <a:pt x="227647" y="902233"/>
                  </a:lnTo>
                  <a:lnTo>
                    <a:pt x="211709" y="927912"/>
                  </a:lnTo>
                  <a:lnTo>
                    <a:pt x="189623" y="967955"/>
                  </a:lnTo>
                  <a:lnTo>
                    <a:pt x="169570" y="1009230"/>
                  </a:lnTo>
                  <a:lnTo>
                    <a:pt x="151625" y="1051661"/>
                  </a:lnTo>
                  <a:lnTo>
                    <a:pt x="135851" y="1095197"/>
                  </a:lnTo>
                  <a:lnTo>
                    <a:pt x="122313" y="1139736"/>
                  </a:lnTo>
                  <a:lnTo>
                    <a:pt x="111086" y="1185252"/>
                  </a:lnTo>
                  <a:lnTo>
                    <a:pt x="102247" y="1231646"/>
                  </a:lnTo>
                  <a:lnTo>
                    <a:pt x="95846" y="1278851"/>
                  </a:lnTo>
                  <a:lnTo>
                    <a:pt x="91948" y="1326832"/>
                  </a:lnTo>
                  <a:lnTo>
                    <a:pt x="90639" y="1375486"/>
                  </a:lnTo>
                  <a:lnTo>
                    <a:pt x="91948" y="1424139"/>
                  </a:lnTo>
                  <a:lnTo>
                    <a:pt x="95846" y="1472107"/>
                  </a:lnTo>
                  <a:lnTo>
                    <a:pt x="102247" y="1519326"/>
                  </a:lnTo>
                  <a:lnTo>
                    <a:pt x="111086" y="1565719"/>
                  </a:lnTo>
                  <a:lnTo>
                    <a:pt x="122313" y="1611223"/>
                  </a:lnTo>
                  <a:lnTo>
                    <a:pt x="135851" y="1655775"/>
                  </a:lnTo>
                  <a:lnTo>
                    <a:pt x="151625" y="1699298"/>
                  </a:lnTo>
                  <a:lnTo>
                    <a:pt x="169570" y="1741728"/>
                  </a:lnTo>
                  <a:lnTo>
                    <a:pt x="189623" y="1783003"/>
                  </a:lnTo>
                  <a:lnTo>
                    <a:pt x="211709" y="1823059"/>
                  </a:lnTo>
                  <a:lnTo>
                    <a:pt x="235775" y="1861807"/>
                  </a:lnTo>
                  <a:lnTo>
                    <a:pt x="261734" y="1899196"/>
                  </a:lnTo>
                  <a:lnTo>
                    <a:pt x="289534" y="1935162"/>
                  </a:lnTo>
                  <a:lnTo>
                    <a:pt x="319100" y="1969630"/>
                  </a:lnTo>
                  <a:lnTo>
                    <a:pt x="350367" y="2002523"/>
                  </a:lnTo>
                  <a:lnTo>
                    <a:pt x="383273" y="2033790"/>
                  </a:lnTo>
                  <a:lnTo>
                    <a:pt x="417728" y="2063369"/>
                  </a:lnTo>
                  <a:lnTo>
                    <a:pt x="453694" y="2091169"/>
                  </a:lnTo>
                  <a:lnTo>
                    <a:pt x="491083" y="2117128"/>
                  </a:lnTo>
                  <a:lnTo>
                    <a:pt x="529844" y="2141194"/>
                  </a:lnTo>
                  <a:lnTo>
                    <a:pt x="569887" y="2163280"/>
                  </a:lnTo>
                  <a:lnTo>
                    <a:pt x="611162" y="2183333"/>
                  </a:lnTo>
                  <a:lnTo>
                    <a:pt x="653605" y="2201278"/>
                  </a:lnTo>
                  <a:lnTo>
                    <a:pt x="697128" y="2217051"/>
                  </a:lnTo>
                  <a:lnTo>
                    <a:pt x="741680" y="2230590"/>
                  </a:lnTo>
                  <a:lnTo>
                    <a:pt x="787184" y="2241804"/>
                  </a:lnTo>
                  <a:lnTo>
                    <a:pt x="833577" y="2250656"/>
                  </a:lnTo>
                  <a:lnTo>
                    <a:pt x="880795" y="2257056"/>
                  </a:lnTo>
                  <a:lnTo>
                    <a:pt x="928763" y="2260943"/>
                  </a:lnTo>
                  <a:lnTo>
                    <a:pt x="977417" y="2262263"/>
                  </a:lnTo>
                  <a:lnTo>
                    <a:pt x="1026071" y="2260943"/>
                  </a:lnTo>
                  <a:lnTo>
                    <a:pt x="1074039" y="2257056"/>
                  </a:lnTo>
                  <a:lnTo>
                    <a:pt x="1121257" y="2250656"/>
                  </a:lnTo>
                  <a:lnTo>
                    <a:pt x="1167650" y="2241804"/>
                  </a:lnTo>
                  <a:lnTo>
                    <a:pt x="1213154" y="2230590"/>
                  </a:lnTo>
                  <a:lnTo>
                    <a:pt x="1257706" y="2217051"/>
                  </a:lnTo>
                  <a:lnTo>
                    <a:pt x="1301229" y="2201278"/>
                  </a:lnTo>
                  <a:lnTo>
                    <a:pt x="1343672" y="2183333"/>
                  </a:lnTo>
                  <a:lnTo>
                    <a:pt x="1384947" y="2163280"/>
                  </a:lnTo>
                  <a:lnTo>
                    <a:pt x="1424990" y="2141194"/>
                  </a:lnTo>
                  <a:lnTo>
                    <a:pt x="1463738" y="2117128"/>
                  </a:lnTo>
                  <a:lnTo>
                    <a:pt x="1501140" y="2091169"/>
                  </a:lnTo>
                  <a:lnTo>
                    <a:pt x="1537093" y="2063369"/>
                  </a:lnTo>
                  <a:lnTo>
                    <a:pt x="1571561" y="2033790"/>
                  </a:lnTo>
                  <a:lnTo>
                    <a:pt x="1604467" y="2002523"/>
                  </a:lnTo>
                  <a:lnTo>
                    <a:pt x="1635734" y="1969630"/>
                  </a:lnTo>
                  <a:lnTo>
                    <a:pt x="1665300" y="1935162"/>
                  </a:lnTo>
                  <a:lnTo>
                    <a:pt x="1693100" y="1899196"/>
                  </a:lnTo>
                  <a:lnTo>
                    <a:pt x="1719059" y="1861807"/>
                  </a:lnTo>
                  <a:lnTo>
                    <a:pt x="1743125" y="1823059"/>
                  </a:lnTo>
                  <a:lnTo>
                    <a:pt x="1765211" y="1783003"/>
                  </a:lnTo>
                  <a:lnTo>
                    <a:pt x="1785264" y="1741728"/>
                  </a:lnTo>
                  <a:lnTo>
                    <a:pt x="1803209" y="1699298"/>
                  </a:lnTo>
                  <a:lnTo>
                    <a:pt x="1818982" y="1655775"/>
                  </a:lnTo>
                  <a:lnTo>
                    <a:pt x="1832521" y="1611223"/>
                  </a:lnTo>
                  <a:lnTo>
                    <a:pt x="1843735" y="1565719"/>
                  </a:lnTo>
                  <a:lnTo>
                    <a:pt x="1852587" y="1519326"/>
                  </a:lnTo>
                  <a:lnTo>
                    <a:pt x="1858987" y="1472107"/>
                  </a:lnTo>
                  <a:lnTo>
                    <a:pt x="1862886" y="1424139"/>
                  </a:lnTo>
                  <a:lnTo>
                    <a:pt x="1864194" y="1375486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30407" y="2773784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5" h="827404">
                  <a:moveTo>
                    <a:pt x="413523" y="827045"/>
                  </a:moveTo>
                  <a:lnTo>
                    <a:pt x="365356" y="824259"/>
                  </a:lnTo>
                  <a:lnTo>
                    <a:pt x="318806" y="816107"/>
                  </a:lnTo>
                  <a:lnTo>
                    <a:pt x="274185" y="802903"/>
                  </a:lnTo>
                  <a:lnTo>
                    <a:pt x="231805" y="784959"/>
                  </a:lnTo>
                  <a:lnTo>
                    <a:pt x="191979" y="762586"/>
                  </a:lnTo>
                  <a:lnTo>
                    <a:pt x="155019" y="736099"/>
                  </a:lnTo>
                  <a:lnTo>
                    <a:pt x="121237" y="705808"/>
                  </a:lnTo>
                  <a:lnTo>
                    <a:pt x="90946" y="672026"/>
                  </a:lnTo>
                  <a:lnTo>
                    <a:pt x="64458" y="635066"/>
                  </a:lnTo>
                  <a:lnTo>
                    <a:pt x="42086" y="595240"/>
                  </a:lnTo>
                  <a:lnTo>
                    <a:pt x="24142" y="552860"/>
                  </a:lnTo>
                  <a:lnTo>
                    <a:pt x="10938" y="508239"/>
                  </a:lnTo>
                  <a:lnTo>
                    <a:pt x="2786" y="461689"/>
                  </a:lnTo>
                  <a:lnTo>
                    <a:pt x="0" y="413523"/>
                  </a:lnTo>
                  <a:lnTo>
                    <a:pt x="2786" y="365356"/>
                  </a:lnTo>
                  <a:lnTo>
                    <a:pt x="10938" y="318806"/>
                  </a:lnTo>
                  <a:lnTo>
                    <a:pt x="24142" y="274185"/>
                  </a:lnTo>
                  <a:lnTo>
                    <a:pt x="42086" y="231805"/>
                  </a:lnTo>
                  <a:lnTo>
                    <a:pt x="64458" y="191979"/>
                  </a:lnTo>
                  <a:lnTo>
                    <a:pt x="90946" y="155019"/>
                  </a:lnTo>
                  <a:lnTo>
                    <a:pt x="121237" y="121237"/>
                  </a:lnTo>
                  <a:lnTo>
                    <a:pt x="155019" y="90946"/>
                  </a:lnTo>
                  <a:lnTo>
                    <a:pt x="191979" y="64458"/>
                  </a:lnTo>
                  <a:lnTo>
                    <a:pt x="231805" y="42086"/>
                  </a:lnTo>
                  <a:lnTo>
                    <a:pt x="274185" y="24142"/>
                  </a:lnTo>
                  <a:lnTo>
                    <a:pt x="318806" y="10938"/>
                  </a:lnTo>
                  <a:lnTo>
                    <a:pt x="365356" y="2786"/>
                  </a:lnTo>
                  <a:lnTo>
                    <a:pt x="413523" y="0"/>
                  </a:lnTo>
                  <a:lnTo>
                    <a:pt x="461689" y="2786"/>
                  </a:lnTo>
                  <a:lnTo>
                    <a:pt x="508239" y="10938"/>
                  </a:lnTo>
                  <a:lnTo>
                    <a:pt x="552860" y="24142"/>
                  </a:lnTo>
                  <a:lnTo>
                    <a:pt x="595240" y="42086"/>
                  </a:lnTo>
                  <a:lnTo>
                    <a:pt x="635066" y="64458"/>
                  </a:lnTo>
                  <a:lnTo>
                    <a:pt x="672026" y="90946"/>
                  </a:lnTo>
                  <a:lnTo>
                    <a:pt x="705808" y="121237"/>
                  </a:lnTo>
                  <a:lnTo>
                    <a:pt x="736099" y="155019"/>
                  </a:lnTo>
                  <a:lnTo>
                    <a:pt x="762587" y="191979"/>
                  </a:lnTo>
                  <a:lnTo>
                    <a:pt x="784959" y="231805"/>
                  </a:lnTo>
                  <a:lnTo>
                    <a:pt x="802903" y="274185"/>
                  </a:lnTo>
                  <a:lnTo>
                    <a:pt x="816107" y="318806"/>
                  </a:lnTo>
                  <a:lnTo>
                    <a:pt x="824259" y="365356"/>
                  </a:lnTo>
                  <a:lnTo>
                    <a:pt x="827045" y="413523"/>
                  </a:lnTo>
                  <a:lnTo>
                    <a:pt x="824259" y="461689"/>
                  </a:lnTo>
                  <a:lnTo>
                    <a:pt x="816107" y="508239"/>
                  </a:lnTo>
                  <a:lnTo>
                    <a:pt x="802903" y="552860"/>
                  </a:lnTo>
                  <a:lnTo>
                    <a:pt x="784959" y="595240"/>
                  </a:lnTo>
                  <a:lnTo>
                    <a:pt x="762587" y="635066"/>
                  </a:lnTo>
                  <a:lnTo>
                    <a:pt x="736099" y="672026"/>
                  </a:lnTo>
                  <a:lnTo>
                    <a:pt x="705808" y="705808"/>
                  </a:lnTo>
                  <a:lnTo>
                    <a:pt x="672026" y="736099"/>
                  </a:lnTo>
                  <a:lnTo>
                    <a:pt x="635066" y="762586"/>
                  </a:lnTo>
                  <a:lnTo>
                    <a:pt x="595240" y="784959"/>
                  </a:lnTo>
                  <a:lnTo>
                    <a:pt x="552860" y="802903"/>
                  </a:lnTo>
                  <a:lnTo>
                    <a:pt x="508239" y="816107"/>
                  </a:lnTo>
                  <a:lnTo>
                    <a:pt x="461689" y="824259"/>
                  </a:lnTo>
                  <a:lnTo>
                    <a:pt x="413523" y="827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178917" y="1799066"/>
            <a:ext cx="1242907" cy="1508337"/>
            <a:chOff x="6268376" y="2698598"/>
            <a:chExt cx="1864360" cy="2262505"/>
          </a:xfrm>
        </p:grpSpPr>
        <p:sp>
          <p:nvSpPr>
            <p:cNvPr id="15" name="object 15"/>
            <p:cNvSpPr/>
            <p:nvPr/>
          </p:nvSpPr>
          <p:spPr>
            <a:xfrm>
              <a:off x="6268364" y="2698609"/>
              <a:ext cx="1864360" cy="2262505"/>
            </a:xfrm>
            <a:custGeom>
              <a:avLst/>
              <a:gdLst/>
              <a:ahLst/>
              <a:cxnLst/>
              <a:rect l="l" t="t" r="r" b="b"/>
              <a:pathLst>
                <a:path w="1864359" h="2262504">
                  <a:moveTo>
                    <a:pt x="1864194" y="1375486"/>
                  </a:moveTo>
                  <a:lnTo>
                    <a:pt x="1862886" y="1326832"/>
                  </a:lnTo>
                  <a:lnTo>
                    <a:pt x="1859000" y="1278851"/>
                  </a:lnTo>
                  <a:lnTo>
                    <a:pt x="1852599" y="1231646"/>
                  </a:lnTo>
                  <a:lnTo>
                    <a:pt x="1843747" y="1185252"/>
                  </a:lnTo>
                  <a:lnTo>
                    <a:pt x="1832521" y="1139736"/>
                  </a:lnTo>
                  <a:lnTo>
                    <a:pt x="1818995" y="1095197"/>
                  </a:lnTo>
                  <a:lnTo>
                    <a:pt x="1803222" y="1051661"/>
                  </a:lnTo>
                  <a:lnTo>
                    <a:pt x="1785277" y="1009230"/>
                  </a:lnTo>
                  <a:lnTo>
                    <a:pt x="1765223" y="967955"/>
                  </a:lnTo>
                  <a:lnTo>
                    <a:pt x="1743125" y="927912"/>
                  </a:lnTo>
                  <a:lnTo>
                    <a:pt x="1719072" y="889152"/>
                  </a:lnTo>
                  <a:lnTo>
                    <a:pt x="1693100" y="851763"/>
                  </a:lnTo>
                  <a:lnTo>
                    <a:pt x="1665300" y="815797"/>
                  </a:lnTo>
                  <a:lnTo>
                    <a:pt x="1635734" y="781329"/>
                  </a:lnTo>
                  <a:lnTo>
                    <a:pt x="1604467" y="748436"/>
                  </a:lnTo>
                  <a:lnTo>
                    <a:pt x="1571574" y="717169"/>
                  </a:lnTo>
                  <a:lnTo>
                    <a:pt x="1537106" y="687603"/>
                  </a:lnTo>
                  <a:lnTo>
                    <a:pt x="1501140" y="659803"/>
                  </a:lnTo>
                  <a:lnTo>
                    <a:pt x="1463751" y="633831"/>
                  </a:lnTo>
                  <a:lnTo>
                    <a:pt x="1424990" y="609777"/>
                  </a:lnTo>
                  <a:lnTo>
                    <a:pt x="1384947" y="587679"/>
                  </a:lnTo>
                  <a:lnTo>
                    <a:pt x="1343672" y="567626"/>
                  </a:lnTo>
                  <a:lnTo>
                    <a:pt x="1301242" y="549681"/>
                  </a:lnTo>
                  <a:lnTo>
                    <a:pt x="1257719" y="533908"/>
                  </a:lnTo>
                  <a:lnTo>
                    <a:pt x="1213167" y="520382"/>
                  </a:lnTo>
                  <a:lnTo>
                    <a:pt x="1167663" y="509155"/>
                  </a:lnTo>
                  <a:lnTo>
                    <a:pt x="1121257" y="500303"/>
                  </a:lnTo>
                  <a:lnTo>
                    <a:pt x="1074051" y="493903"/>
                  </a:lnTo>
                  <a:lnTo>
                    <a:pt x="1026083" y="490016"/>
                  </a:lnTo>
                  <a:lnTo>
                    <a:pt x="977417" y="488708"/>
                  </a:lnTo>
                  <a:lnTo>
                    <a:pt x="975169" y="441515"/>
                  </a:lnTo>
                  <a:lnTo>
                    <a:pt x="968552" y="395630"/>
                  </a:lnTo>
                  <a:lnTo>
                    <a:pt x="957770" y="351231"/>
                  </a:lnTo>
                  <a:lnTo>
                    <a:pt x="943051" y="308533"/>
                  </a:lnTo>
                  <a:lnTo>
                    <a:pt x="924585" y="267741"/>
                  </a:lnTo>
                  <a:lnTo>
                    <a:pt x="902601" y="229057"/>
                  </a:lnTo>
                  <a:lnTo>
                    <a:pt x="902233" y="228536"/>
                  </a:lnTo>
                  <a:lnTo>
                    <a:pt x="902233" y="488708"/>
                  </a:lnTo>
                  <a:lnTo>
                    <a:pt x="902030" y="492188"/>
                  </a:lnTo>
                  <a:lnTo>
                    <a:pt x="833577" y="500303"/>
                  </a:lnTo>
                  <a:lnTo>
                    <a:pt x="787184" y="509155"/>
                  </a:lnTo>
                  <a:lnTo>
                    <a:pt x="741680" y="520382"/>
                  </a:lnTo>
                  <a:lnTo>
                    <a:pt x="697128" y="533908"/>
                  </a:lnTo>
                  <a:lnTo>
                    <a:pt x="653605" y="549681"/>
                  </a:lnTo>
                  <a:lnTo>
                    <a:pt x="611174" y="567626"/>
                  </a:lnTo>
                  <a:lnTo>
                    <a:pt x="569899" y="587679"/>
                  </a:lnTo>
                  <a:lnTo>
                    <a:pt x="529844" y="609777"/>
                  </a:lnTo>
                  <a:lnTo>
                    <a:pt x="491096" y="633831"/>
                  </a:lnTo>
                  <a:lnTo>
                    <a:pt x="453707" y="659803"/>
                  </a:lnTo>
                  <a:lnTo>
                    <a:pt x="417741" y="687603"/>
                  </a:lnTo>
                  <a:lnTo>
                    <a:pt x="383273" y="717169"/>
                  </a:lnTo>
                  <a:lnTo>
                    <a:pt x="350380" y="748436"/>
                  </a:lnTo>
                  <a:lnTo>
                    <a:pt x="319112" y="781329"/>
                  </a:lnTo>
                  <a:lnTo>
                    <a:pt x="289547" y="815797"/>
                  </a:lnTo>
                  <a:lnTo>
                    <a:pt x="270929" y="839889"/>
                  </a:lnTo>
                  <a:lnTo>
                    <a:pt x="267169" y="837768"/>
                  </a:lnTo>
                  <a:lnTo>
                    <a:pt x="230212" y="811276"/>
                  </a:lnTo>
                  <a:lnTo>
                    <a:pt x="196430" y="780986"/>
                  </a:lnTo>
                  <a:lnTo>
                    <a:pt x="166141" y="747204"/>
                  </a:lnTo>
                  <a:lnTo>
                    <a:pt x="139649" y="710247"/>
                  </a:lnTo>
                  <a:lnTo>
                    <a:pt x="117271" y="670420"/>
                  </a:lnTo>
                  <a:lnTo>
                    <a:pt x="99339" y="628040"/>
                  </a:lnTo>
                  <a:lnTo>
                    <a:pt x="86131" y="583425"/>
                  </a:lnTo>
                  <a:lnTo>
                    <a:pt x="77978" y="536867"/>
                  </a:lnTo>
                  <a:lnTo>
                    <a:pt x="77927" y="535889"/>
                  </a:lnTo>
                  <a:lnTo>
                    <a:pt x="75196" y="488708"/>
                  </a:lnTo>
                  <a:lnTo>
                    <a:pt x="77978" y="440537"/>
                  </a:lnTo>
                  <a:lnTo>
                    <a:pt x="86131" y="393992"/>
                  </a:lnTo>
                  <a:lnTo>
                    <a:pt x="99339" y="349364"/>
                  </a:lnTo>
                  <a:lnTo>
                    <a:pt x="117271" y="306984"/>
                  </a:lnTo>
                  <a:lnTo>
                    <a:pt x="139649" y="267157"/>
                  </a:lnTo>
                  <a:lnTo>
                    <a:pt x="166141" y="230200"/>
                  </a:lnTo>
                  <a:lnTo>
                    <a:pt x="196430" y="196418"/>
                  </a:lnTo>
                  <a:lnTo>
                    <a:pt x="230212" y="166128"/>
                  </a:lnTo>
                  <a:lnTo>
                    <a:pt x="267169" y="139636"/>
                  </a:lnTo>
                  <a:lnTo>
                    <a:pt x="306997" y="117271"/>
                  </a:lnTo>
                  <a:lnTo>
                    <a:pt x="349300" y="99352"/>
                  </a:lnTo>
                  <a:lnTo>
                    <a:pt x="393992" y="86118"/>
                  </a:lnTo>
                  <a:lnTo>
                    <a:pt x="440550" y="77965"/>
                  </a:lnTo>
                  <a:lnTo>
                    <a:pt x="488708" y="75184"/>
                  </a:lnTo>
                  <a:lnTo>
                    <a:pt x="536879" y="77965"/>
                  </a:lnTo>
                  <a:lnTo>
                    <a:pt x="583425" y="86118"/>
                  </a:lnTo>
                  <a:lnTo>
                    <a:pt x="628116" y="99352"/>
                  </a:lnTo>
                  <a:lnTo>
                    <a:pt x="670433" y="117271"/>
                  </a:lnTo>
                  <a:lnTo>
                    <a:pt x="710260" y="139636"/>
                  </a:lnTo>
                  <a:lnTo>
                    <a:pt x="747217" y="166128"/>
                  </a:lnTo>
                  <a:lnTo>
                    <a:pt x="780999" y="196418"/>
                  </a:lnTo>
                  <a:lnTo>
                    <a:pt x="811288" y="230200"/>
                  </a:lnTo>
                  <a:lnTo>
                    <a:pt x="837780" y="267157"/>
                  </a:lnTo>
                  <a:lnTo>
                    <a:pt x="860145" y="306984"/>
                  </a:lnTo>
                  <a:lnTo>
                    <a:pt x="878090" y="349364"/>
                  </a:lnTo>
                  <a:lnTo>
                    <a:pt x="891298" y="393992"/>
                  </a:lnTo>
                  <a:lnTo>
                    <a:pt x="899452" y="440537"/>
                  </a:lnTo>
                  <a:lnTo>
                    <a:pt x="899502" y="441515"/>
                  </a:lnTo>
                  <a:lnTo>
                    <a:pt x="902233" y="488708"/>
                  </a:lnTo>
                  <a:lnTo>
                    <a:pt x="902233" y="228536"/>
                  </a:lnTo>
                  <a:lnTo>
                    <a:pt x="877316" y="192659"/>
                  </a:lnTo>
                  <a:lnTo>
                    <a:pt x="848918" y="158788"/>
                  </a:lnTo>
                  <a:lnTo>
                    <a:pt x="817638" y="127609"/>
                  </a:lnTo>
                  <a:lnTo>
                    <a:pt x="783678" y="99352"/>
                  </a:lnTo>
                  <a:lnTo>
                    <a:pt x="748665" y="75184"/>
                  </a:lnTo>
                  <a:lnTo>
                    <a:pt x="747255" y="74206"/>
                  </a:lnTo>
                  <a:lnTo>
                    <a:pt x="708571" y="52374"/>
                  </a:lnTo>
                  <a:lnTo>
                    <a:pt x="667842" y="34048"/>
                  </a:lnTo>
                  <a:lnTo>
                    <a:pt x="625284" y="19456"/>
                  </a:lnTo>
                  <a:lnTo>
                    <a:pt x="581101" y="8775"/>
                  </a:lnTo>
                  <a:lnTo>
                    <a:pt x="535508" y="2222"/>
                  </a:lnTo>
                  <a:lnTo>
                    <a:pt x="488708" y="0"/>
                  </a:lnTo>
                  <a:lnTo>
                    <a:pt x="441528" y="2222"/>
                  </a:lnTo>
                  <a:lnTo>
                    <a:pt x="395643" y="8775"/>
                  </a:lnTo>
                  <a:lnTo>
                    <a:pt x="351243" y="19456"/>
                  </a:lnTo>
                  <a:lnTo>
                    <a:pt x="308546" y="34048"/>
                  </a:lnTo>
                  <a:lnTo>
                    <a:pt x="267754" y="52374"/>
                  </a:lnTo>
                  <a:lnTo>
                    <a:pt x="229057" y="74206"/>
                  </a:lnTo>
                  <a:lnTo>
                    <a:pt x="192671" y="99352"/>
                  </a:lnTo>
                  <a:lnTo>
                    <a:pt x="158800" y="127609"/>
                  </a:lnTo>
                  <a:lnTo>
                    <a:pt x="127622" y="158788"/>
                  </a:lnTo>
                  <a:lnTo>
                    <a:pt x="99364" y="192659"/>
                  </a:lnTo>
                  <a:lnTo>
                    <a:pt x="74218" y="229057"/>
                  </a:lnTo>
                  <a:lnTo>
                    <a:pt x="52387" y="267741"/>
                  </a:lnTo>
                  <a:lnTo>
                    <a:pt x="34061" y="308533"/>
                  </a:lnTo>
                  <a:lnTo>
                    <a:pt x="19469" y="351231"/>
                  </a:lnTo>
                  <a:lnTo>
                    <a:pt x="8788" y="395630"/>
                  </a:lnTo>
                  <a:lnTo>
                    <a:pt x="2235" y="441515"/>
                  </a:lnTo>
                  <a:lnTo>
                    <a:pt x="0" y="488708"/>
                  </a:lnTo>
                  <a:lnTo>
                    <a:pt x="2235" y="535889"/>
                  </a:lnTo>
                  <a:lnTo>
                    <a:pt x="8788" y="581774"/>
                  </a:lnTo>
                  <a:lnTo>
                    <a:pt x="19469" y="626173"/>
                  </a:lnTo>
                  <a:lnTo>
                    <a:pt x="34061" y="668870"/>
                  </a:lnTo>
                  <a:lnTo>
                    <a:pt x="52387" y="709663"/>
                  </a:lnTo>
                  <a:lnTo>
                    <a:pt x="74218" y="748360"/>
                  </a:lnTo>
                  <a:lnTo>
                    <a:pt x="99364" y="784745"/>
                  </a:lnTo>
                  <a:lnTo>
                    <a:pt x="127622" y="818616"/>
                  </a:lnTo>
                  <a:lnTo>
                    <a:pt x="158800" y="849795"/>
                  </a:lnTo>
                  <a:lnTo>
                    <a:pt x="192722" y="878078"/>
                  </a:lnTo>
                  <a:lnTo>
                    <a:pt x="227647" y="902233"/>
                  </a:lnTo>
                  <a:lnTo>
                    <a:pt x="211721" y="927912"/>
                  </a:lnTo>
                  <a:lnTo>
                    <a:pt x="189623" y="967955"/>
                  </a:lnTo>
                  <a:lnTo>
                    <a:pt x="169570" y="1009230"/>
                  </a:lnTo>
                  <a:lnTo>
                    <a:pt x="151625" y="1051661"/>
                  </a:lnTo>
                  <a:lnTo>
                    <a:pt x="135851" y="1095197"/>
                  </a:lnTo>
                  <a:lnTo>
                    <a:pt x="122326" y="1139736"/>
                  </a:lnTo>
                  <a:lnTo>
                    <a:pt x="111099" y="1185252"/>
                  </a:lnTo>
                  <a:lnTo>
                    <a:pt x="102247" y="1231646"/>
                  </a:lnTo>
                  <a:lnTo>
                    <a:pt x="95846" y="1278851"/>
                  </a:lnTo>
                  <a:lnTo>
                    <a:pt x="91960" y="1326832"/>
                  </a:lnTo>
                  <a:lnTo>
                    <a:pt x="90639" y="1375486"/>
                  </a:lnTo>
                  <a:lnTo>
                    <a:pt x="91960" y="1424139"/>
                  </a:lnTo>
                  <a:lnTo>
                    <a:pt x="95846" y="1472107"/>
                  </a:lnTo>
                  <a:lnTo>
                    <a:pt x="102247" y="1519326"/>
                  </a:lnTo>
                  <a:lnTo>
                    <a:pt x="111099" y="1565719"/>
                  </a:lnTo>
                  <a:lnTo>
                    <a:pt x="122326" y="1611223"/>
                  </a:lnTo>
                  <a:lnTo>
                    <a:pt x="135851" y="1655775"/>
                  </a:lnTo>
                  <a:lnTo>
                    <a:pt x="151625" y="1699298"/>
                  </a:lnTo>
                  <a:lnTo>
                    <a:pt x="169570" y="1741728"/>
                  </a:lnTo>
                  <a:lnTo>
                    <a:pt x="189623" y="1783003"/>
                  </a:lnTo>
                  <a:lnTo>
                    <a:pt x="211721" y="1823059"/>
                  </a:lnTo>
                  <a:lnTo>
                    <a:pt x="235775" y="1861807"/>
                  </a:lnTo>
                  <a:lnTo>
                    <a:pt x="261747" y="1899196"/>
                  </a:lnTo>
                  <a:lnTo>
                    <a:pt x="289547" y="1935162"/>
                  </a:lnTo>
                  <a:lnTo>
                    <a:pt x="319112" y="1969630"/>
                  </a:lnTo>
                  <a:lnTo>
                    <a:pt x="350380" y="2002523"/>
                  </a:lnTo>
                  <a:lnTo>
                    <a:pt x="383273" y="2033790"/>
                  </a:lnTo>
                  <a:lnTo>
                    <a:pt x="417741" y="2063369"/>
                  </a:lnTo>
                  <a:lnTo>
                    <a:pt x="453707" y="2091169"/>
                  </a:lnTo>
                  <a:lnTo>
                    <a:pt x="491096" y="2117128"/>
                  </a:lnTo>
                  <a:lnTo>
                    <a:pt x="529844" y="2141194"/>
                  </a:lnTo>
                  <a:lnTo>
                    <a:pt x="569899" y="2163280"/>
                  </a:lnTo>
                  <a:lnTo>
                    <a:pt x="611174" y="2183333"/>
                  </a:lnTo>
                  <a:lnTo>
                    <a:pt x="653605" y="2201278"/>
                  </a:lnTo>
                  <a:lnTo>
                    <a:pt x="697128" y="2217051"/>
                  </a:lnTo>
                  <a:lnTo>
                    <a:pt x="741680" y="2230590"/>
                  </a:lnTo>
                  <a:lnTo>
                    <a:pt x="787184" y="2241804"/>
                  </a:lnTo>
                  <a:lnTo>
                    <a:pt x="833577" y="2250656"/>
                  </a:lnTo>
                  <a:lnTo>
                    <a:pt x="880795" y="2257056"/>
                  </a:lnTo>
                  <a:lnTo>
                    <a:pt x="928763" y="2260943"/>
                  </a:lnTo>
                  <a:lnTo>
                    <a:pt x="977417" y="2262263"/>
                  </a:lnTo>
                  <a:lnTo>
                    <a:pt x="1026083" y="2260943"/>
                  </a:lnTo>
                  <a:lnTo>
                    <a:pt x="1074051" y="2257056"/>
                  </a:lnTo>
                  <a:lnTo>
                    <a:pt x="1121257" y="2250656"/>
                  </a:lnTo>
                  <a:lnTo>
                    <a:pt x="1167663" y="2241804"/>
                  </a:lnTo>
                  <a:lnTo>
                    <a:pt x="1213167" y="2230590"/>
                  </a:lnTo>
                  <a:lnTo>
                    <a:pt x="1257719" y="2217051"/>
                  </a:lnTo>
                  <a:lnTo>
                    <a:pt x="1301242" y="2201278"/>
                  </a:lnTo>
                  <a:lnTo>
                    <a:pt x="1343672" y="2183333"/>
                  </a:lnTo>
                  <a:lnTo>
                    <a:pt x="1384947" y="2163280"/>
                  </a:lnTo>
                  <a:lnTo>
                    <a:pt x="1424990" y="2141194"/>
                  </a:lnTo>
                  <a:lnTo>
                    <a:pt x="1463751" y="2117128"/>
                  </a:lnTo>
                  <a:lnTo>
                    <a:pt x="1501140" y="2091169"/>
                  </a:lnTo>
                  <a:lnTo>
                    <a:pt x="1537106" y="2063369"/>
                  </a:lnTo>
                  <a:lnTo>
                    <a:pt x="1571574" y="2033790"/>
                  </a:lnTo>
                  <a:lnTo>
                    <a:pt x="1604467" y="2002523"/>
                  </a:lnTo>
                  <a:lnTo>
                    <a:pt x="1635734" y="1969630"/>
                  </a:lnTo>
                  <a:lnTo>
                    <a:pt x="1665300" y="1935162"/>
                  </a:lnTo>
                  <a:lnTo>
                    <a:pt x="1693100" y="1899196"/>
                  </a:lnTo>
                  <a:lnTo>
                    <a:pt x="1719072" y="1861807"/>
                  </a:lnTo>
                  <a:lnTo>
                    <a:pt x="1743125" y="1823059"/>
                  </a:lnTo>
                  <a:lnTo>
                    <a:pt x="1765223" y="1783003"/>
                  </a:lnTo>
                  <a:lnTo>
                    <a:pt x="1785277" y="1741728"/>
                  </a:lnTo>
                  <a:lnTo>
                    <a:pt x="1803222" y="1699298"/>
                  </a:lnTo>
                  <a:lnTo>
                    <a:pt x="1818995" y="1655775"/>
                  </a:lnTo>
                  <a:lnTo>
                    <a:pt x="1832521" y="1611223"/>
                  </a:lnTo>
                  <a:lnTo>
                    <a:pt x="1843747" y="1565719"/>
                  </a:lnTo>
                  <a:lnTo>
                    <a:pt x="1852599" y="1519326"/>
                  </a:lnTo>
                  <a:lnTo>
                    <a:pt x="1859000" y="1472107"/>
                  </a:lnTo>
                  <a:lnTo>
                    <a:pt x="1862886" y="1424139"/>
                  </a:lnTo>
                  <a:lnTo>
                    <a:pt x="1864194" y="1375486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43562" y="2773784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4" h="827404">
                  <a:moveTo>
                    <a:pt x="413523" y="827045"/>
                  </a:moveTo>
                  <a:lnTo>
                    <a:pt x="365356" y="824259"/>
                  </a:lnTo>
                  <a:lnTo>
                    <a:pt x="318806" y="816107"/>
                  </a:lnTo>
                  <a:lnTo>
                    <a:pt x="274185" y="802903"/>
                  </a:lnTo>
                  <a:lnTo>
                    <a:pt x="231805" y="784959"/>
                  </a:lnTo>
                  <a:lnTo>
                    <a:pt x="191979" y="762586"/>
                  </a:lnTo>
                  <a:lnTo>
                    <a:pt x="155019" y="736099"/>
                  </a:lnTo>
                  <a:lnTo>
                    <a:pt x="121237" y="705808"/>
                  </a:lnTo>
                  <a:lnTo>
                    <a:pt x="90946" y="672026"/>
                  </a:lnTo>
                  <a:lnTo>
                    <a:pt x="64458" y="635066"/>
                  </a:lnTo>
                  <a:lnTo>
                    <a:pt x="42086" y="595240"/>
                  </a:lnTo>
                  <a:lnTo>
                    <a:pt x="24142" y="552860"/>
                  </a:lnTo>
                  <a:lnTo>
                    <a:pt x="10938" y="508239"/>
                  </a:lnTo>
                  <a:lnTo>
                    <a:pt x="2786" y="461689"/>
                  </a:lnTo>
                  <a:lnTo>
                    <a:pt x="0" y="413523"/>
                  </a:lnTo>
                  <a:lnTo>
                    <a:pt x="2786" y="365356"/>
                  </a:lnTo>
                  <a:lnTo>
                    <a:pt x="10938" y="318806"/>
                  </a:lnTo>
                  <a:lnTo>
                    <a:pt x="24142" y="274185"/>
                  </a:lnTo>
                  <a:lnTo>
                    <a:pt x="42086" y="231805"/>
                  </a:lnTo>
                  <a:lnTo>
                    <a:pt x="64458" y="191979"/>
                  </a:lnTo>
                  <a:lnTo>
                    <a:pt x="90946" y="155019"/>
                  </a:lnTo>
                  <a:lnTo>
                    <a:pt x="121237" y="121237"/>
                  </a:lnTo>
                  <a:lnTo>
                    <a:pt x="155019" y="90946"/>
                  </a:lnTo>
                  <a:lnTo>
                    <a:pt x="191979" y="64458"/>
                  </a:lnTo>
                  <a:lnTo>
                    <a:pt x="231805" y="42086"/>
                  </a:lnTo>
                  <a:lnTo>
                    <a:pt x="274185" y="24142"/>
                  </a:lnTo>
                  <a:lnTo>
                    <a:pt x="318806" y="10938"/>
                  </a:lnTo>
                  <a:lnTo>
                    <a:pt x="365356" y="2786"/>
                  </a:lnTo>
                  <a:lnTo>
                    <a:pt x="413523" y="0"/>
                  </a:lnTo>
                  <a:lnTo>
                    <a:pt x="461690" y="2786"/>
                  </a:lnTo>
                  <a:lnTo>
                    <a:pt x="508240" y="10938"/>
                  </a:lnTo>
                  <a:lnTo>
                    <a:pt x="552861" y="24142"/>
                  </a:lnTo>
                  <a:lnTo>
                    <a:pt x="595241" y="42086"/>
                  </a:lnTo>
                  <a:lnTo>
                    <a:pt x="635067" y="64458"/>
                  </a:lnTo>
                  <a:lnTo>
                    <a:pt x="672027" y="90946"/>
                  </a:lnTo>
                  <a:lnTo>
                    <a:pt x="705808" y="121237"/>
                  </a:lnTo>
                  <a:lnTo>
                    <a:pt x="736099" y="155019"/>
                  </a:lnTo>
                  <a:lnTo>
                    <a:pt x="762587" y="191979"/>
                  </a:lnTo>
                  <a:lnTo>
                    <a:pt x="784959" y="231805"/>
                  </a:lnTo>
                  <a:lnTo>
                    <a:pt x="802903" y="274185"/>
                  </a:lnTo>
                  <a:lnTo>
                    <a:pt x="816108" y="318806"/>
                  </a:lnTo>
                  <a:lnTo>
                    <a:pt x="824259" y="365356"/>
                  </a:lnTo>
                  <a:lnTo>
                    <a:pt x="827046" y="413523"/>
                  </a:lnTo>
                  <a:lnTo>
                    <a:pt x="824259" y="461689"/>
                  </a:lnTo>
                  <a:lnTo>
                    <a:pt x="816108" y="508239"/>
                  </a:lnTo>
                  <a:lnTo>
                    <a:pt x="802903" y="552860"/>
                  </a:lnTo>
                  <a:lnTo>
                    <a:pt x="784959" y="595240"/>
                  </a:lnTo>
                  <a:lnTo>
                    <a:pt x="762587" y="635066"/>
                  </a:lnTo>
                  <a:lnTo>
                    <a:pt x="736099" y="672026"/>
                  </a:lnTo>
                  <a:lnTo>
                    <a:pt x="705808" y="705808"/>
                  </a:lnTo>
                  <a:lnTo>
                    <a:pt x="672027" y="736099"/>
                  </a:lnTo>
                  <a:lnTo>
                    <a:pt x="635067" y="762586"/>
                  </a:lnTo>
                  <a:lnTo>
                    <a:pt x="595241" y="784959"/>
                  </a:lnTo>
                  <a:lnTo>
                    <a:pt x="552861" y="802903"/>
                  </a:lnTo>
                  <a:lnTo>
                    <a:pt x="508240" y="816107"/>
                  </a:lnTo>
                  <a:lnTo>
                    <a:pt x="461690" y="824259"/>
                  </a:lnTo>
                  <a:lnTo>
                    <a:pt x="413523" y="827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296879" y="1799066"/>
            <a:ext cx="1227243" cy="1508337"/>
            <a:chOff x="10945319" y="2698598"/>
            <a:chExt cx="1840864" cy="2262505"/>
          </a:xfrm>
        </p:grpSpPr>
        <p:sp>
          <p:nvSpPr>
            <p:cNvPr id="18" name="object 18"/>
            <p:cNvSpPr/>
            <p:nvPr/>
          </p:nvSpPr>
          <p:spPr>
            <a:xfrm>
              <a:off x="10945317" y="2698609"/>
              <a:ext cx="1840864" cy="2262505"/>
            </a:xfrm>
            <a:custGeom>
              <a:avLst/>
              <a:gdLst/>
              <a:ahLst/>
              <a:cxnLst/>
              <a:rect l="l" t="t" r="r" b="b"/>
              <a:pathLst>
                <a:path w="1840865" h="2262504">
                  <a:moveTo>
                    <a:pt x="1840826" y="1375486"/>
                  </a:moveTo>
                  <a:lnTo>
                    <a:pt x="1839518" y="1326832"/>
                  </a:lnTo>
                  <a:lnTo>
                    <a:pt x="1835619" y="1278851"/>
                  </a:lnTo>
                  <a:lnTo>
                    <a:pt x="1829219" y="1231646"/>
                  </a:lnTo>
                  <a:lnTo>
                    <a:pt x="1820367" y="1185252"/>
                  </a:lnTo>
                  <a:lnTo>
                    <a:pt x="1809153" y="1139736"/>
                  </a:lnTo>
                  <a:lnTo>
                    <a:pt x="1795614" y="1095197"/>
                  </a:lnTo>
                  <a:lnTo>
                    <a:pt x="1779841" y="1051661"/>
                  </a:lnTo>
                  <a:lnTo>
                    <a:pt x="1761896" y="1009230"/>
                  </a:lnTo>
                  <a:lnTo>
                    <a:pt x="1741843" y="967955"/>
                  </a:lnTo>
                  <a:lnTo>
                    <a:pt x="1719757" y="927912"/>
                  </a:lnTo>
                  <a:lnTo>
                    <a:pt x="1695691" y="889152"/>
                  </a:lnTo>
                  <a:lnTo>
                    <a:pt x="1669732" y="851763"/>
                  </a:lnTo>
                  <a:lnTo>
                    <a:pt x="1641932" y="815797"/>
                  </a:lnTo>
                  <a:lnTo>
                    <a:pt x="1612366" y="781329"/>
                  </a:lnTo>
                  <a:lnTo>
                    <a:pt x="1581099" y="748436"/>
                  </a:lnTo>
                  <a:lnTo>
                    <a:pt x="1548193" y="717169"/>
                  </a:lnTo>
                  <a:lnTo>
                    <a:pt x="1513725" y="687603"/>
                  </a:lnTo>
                  <a:lnTo>
                    <a:pt x="1477772" y="659803"/>
                  </a:lnTo>
                  <a:lnTo>
                    <a:pt x="1440370" y="633831"/>
                  </a:lnTo>
                  <a:lnTo>
                    <a:pt x="1401622" y="609777"/>
                  </a:lnTo>
                  <a:lnTo>
                    <a:pt x="1361567" y="587679"/>
                  </a:lnTo>
                  <a:lnTo>
                    <a:pt x="1320292" y="567626"/>
                  </a:lnTo>
                  <a:lnTo>
                    <a:pt x="1277861" y="549681"/>
                  </a:lnTo>
                  <a:lnTo>
                    <a:pt x="1234338" y="533908"/>
                  </a:lnTo>
                  <a:lnTo>
                    <a:pt x="1189786" y="520382"/>
                  </a:lnTo>
                  <a:lnTo>
                    <a:pt x="1144282" y="509155"/>
                  </a:lnTo>
                  <a:lnTo>
                    <a:pt x="1097889" y="500303"/>
                  </a:lnTo>
                  <a:lnTo>
                    <a:pt x="1050671" y="493903"/>
                  </a:lnTo>
                  <a:lnTo>
                    <a:pt x="1002703" y="490016"/>
                  </a:lnTo>
                  <a:lnTo>
                    <a:pt x="977379" y="489343"/>
                  </a:lnTo>
                  <a:lnTo>
                    <a:pt x="977417" y="488708"/>
                  </a:lnTo>
                  <a:lnTo>
                    <a:pt x="975156" y="441515"/>
                  </a:lnTo>
                  <a:lnTo>
                    <a:pt x="968540" y="395630"/>
                  </a:lnTo>
                  <a:lnTo>
                    <a:pt x="957757" y="351231"/>
                  </a:lnTo>
                  <a:lnTo>
                    <a:pt x="943038" y="308533"/>
                  </a:lnTo>
                  <a:lnTo>
                    <a:pt x="924572" y="267741"/>
                  </a:lnTo>
                  <a:lnTo>
                    <a:pt x="902601" y="229057"/>
                  </a:lnTo>
                  <a:lnTo>
                    <a:pt x="902233" y="228536"/>
                  </a:lnTo>
                  <a:lnTo>
                    <a:pt x="902233" y="488708"/>
                  </a:lnTo>
                  <a:lnTo>
                    <a:pt x="902131" y="490283"/>
                  </a:lnTo>
                  <a:lnTo>
                    <a:pt x="857427" y="493903"/>
                  </a:lnTo>
                  <a:lnTo>
                    <a:pt x="810209" y="500303"/>
                  </a:lnTo>
                  <a:lnTo>
                    <a:pt x="763816" y="509155"/>
                  </a:lnTo>
                  <a:lnTo>
                    <a:pt x="718299" y="520382"/>
                  </a:lnTo>
                  <a:lnTo>
                    <a:pt x="673760" y="533908"/>
                  </a:lnTo>
                  <a:lnTo>
                    <a:pt x="630224" y="549681"/>
                  </a:lnTo>
                  <a:lnTo>
                    <a:pt x="587794" y="567626"/>
                  </a:lnTo>
                  <a:lnTo>
                    <a:pt x="546519" y="587679"/>
                  </a:lnTo>
                  <a:lnTo>
                    <a:pt x="506476" y="609777"/>
                  </a:lnTo>
                  <a:lnTo>
                    <a:pt x="467715" y="633831"/>
                  </a:lnTo>
                  <a:lnTo>
                    <a:pt x="430326" y="659803"/>
                  </a:lnTo>
                  <a:lnTo>
                    <a:pt x="394360" y="687603"/>
                  </a:lnTo>
                  <a:lnTo>
                    <a:pt x="359905" y="717169"/>
                  </a:lnTo>
                  <a:lnTo>
                    <a:pt x="326999" y="748436"/>
                  </a:lnTo>
                  <a:lnTo>
                    <a:pt x="295732" y="781329"/>
                  </a:lnTo>
                  <a:lnTo>
                    <a:pt x="266166" y="815797"/>
                  </a:lnTo>
                  <a:lnTo>
                    <a:pt x="255587" y="829487"/>
                  </a:lnTo>
                  <a:lnTo>
                    <a:pt x="230200" y="811276"/>
                  </a:lnTo>
                  <a:lnTo>
                    <a:pt x="196418" y="780986"/>
                  </a:lnTo>
                  <a:lnTo>
                    <a:pt x="166128" y="747204"/>
                  </a:lnTo>
                  <a:lnTo>
                    <a:pt x="139636" y="710247"/>
                  </a:lnTo>
                  <a:lnTo>
                    <a:pt x="117271" y="670420"/>
                  </a:lnTo>
                  <a:lnTo>
                    <a:pt x="99326" y="628040"/>
                  </a:lnTo>
                  <a:lnTo>
                    <a:pt x="86118" y="583425"/>
                  </a:lnTo>
                  <a:lnTo>
                    <a:pt x="77965" y="536867"/>
                  </a:lnTo>
                  <a:lnTo>
                    <a:pt x="77914" y="535889"/>
                  </a:lnTo>
                  <a:lnTo>
                    <a:pt x="75184" y="488708"/>
                  </a:lnTo>
                  <a:lnTo>
                    <a:pt x="77965" y="440537"/>
                  </a:lnTo>
                  <a:lnTo>
                    <a:pt x="86118" y="393992"/>
                  </a:lnTo>
                  <a:lnTo>
                    <a:pt x="99326" y="349364"/>
                  </a:lnTo>
                  <a:lnTo>
                    <a:pt x="117271" y="306984"/>
                  </a:lnTo>
                  <a:lnTo>
                    <a:pt x="139636" y="267157"/>
                  </a:lnTo>
                  <a:lnTo>
                    <a:pt x="166128" y="230200"/>
                  </a:lnTo>
                  <a:lnTo>
                    <a:pt x="196418" y="196418"/>
                  </a:lnTo>
                  <a:lnTo>
                    <a:pt x="230200" y="166128"/>
                  </a:lnTo>
                  <a:lnTo>
                    <a:pt x="267157" y="139636"/>
                  </a:lnTo>
                  <a:lnTo>
                    <a:pt x="306984" y="117271"/>
                  </a:lnTo>
                  <a:lnTo>
                    <a:pt x="349300" y="99352"/>
                  </a:lnTo>
                  <a:lnTo>
                    <a:pt x="393992" y="86118"/>
                  </a:lnTo>
                  <a:lnTo>
                    <a:pt x="440537" y="77965"/>
                  </a:lnTo>
                  <a:lnTo>
                    <a:pt x="488708" y="75184"/>
                  </a:lnTo>
                  <a:lnTo>
                    <a:pt x="536867" y="77965"/>
                  </a:lnTo>
                  <a:lnTo>
                    <a:pt x="583425" y="86118"/>
                  </a:lnTo>
                  <a:lnTo>
                    <a:pt x="628116" y="99352"/>
                  </a:lnTo>
                  <a:lnTo>
                    <a:pt x="670420" y="117271"/>
                  </a:lnTo>
                  <a:lnTo>
                    <a:pt x="710247" y="139636"/>
                  </a:lnTo>
                  <a:lnTo>
                    <a:pt x="747204" y="166128"/>
                  </a:lnTo>
                  <a:lnTo>
                    <a:pt x="780986" y="196418"/>
                  </a:lnTo>
                  <a:lnTo>
                    <a:pt x="811276" y="230200"/>
                  </a:lnTo>
                  <a:lnTo>
                    <a:pt x="837768" y="267157"/>
                  </a:lnTo>
                  <a:lnTo>
                    <a:pt x="860145" y="306984"/>
                  </a:lnTo>
                  <a:lnTo>
                    <a:pt x="878090" y="349364"/>
                  </a:lnTo>
                  <a:lnTo>
                    <a:pt x="891286" y="393992"/>
                  </a:lnTo>
                  <a:lnTo>
                    <a:pt x="899439" y="440537"/>
                  </a:lnTo>
                  <a:lnTo>
                    <a:pt x="902233" y="488708"/>
                  </a:lnTo>
                  <a:lnTo>
                    <a:pt x="902233" y="228536"/>
                  </a:lnTo>
                  <a:lnTo>
                    <a:pt x="877303" y="192659"/>
                  </a:lnTo>
                  <a:lnTo>
                    <a:pt x="848918" y="158788"/>
                  </a:lnTo>
                  <a:lnTo>
                    <a:pt x="817626" y="127609"/>
                  </a:lnTo>
                  <a:lnTo>
                    <a:pt x="783666" y="99352"/>
                  </a:lnTo>
                  <a:lnTo>
                    <a:pt x="748665" y="75184"/>
                  </a:lnTo>
                  <a:lnTo>
                    <a:pt x="708558" y="52374"/>
                  </a:lnTo>
                  <a:lnTo>
                    <a:pt x="667829" y="34048"/>
                  </a:lnTo>
                  <a:lnTo>
                    <a:pt x="625271" y="19456"/>
                  </a:lnTo>
                  <a:lnTo>
                    <a:pt x="581088" y="8775"/>
                  </a:lnTo>
                  <a:lnTo>
                    <a:pt x="535495" y="2222"/>
                  </a:lnTo>
                  <a:lnTo>
                    <a:pt x="488708" y="0"/>
                  </a:lnTo>
                  <a:lnTo>
                    <a:pt x="441515" y="2222"/>
                  </a:lnTo>
                  <a:lnTo>
                    <a:pt x="395630" y="8775"/>
                  </a:lnTo>
                  <a:lnTo>
                    <a:pt x="351231" y="19456"/>
                  </a:lnTo>
                  <a:lnTo>
                    <a:pt x="308546" y="34048"/>
                  </a:lnTo>
                  <a:lnTo>
                    <a:pt x="267741" y="52374"/>
                  </a:lnTo>
                  <a:lnTo>
                    <a:pt x="229057" y="74206"/>
                  </a:lnTo>
                  <a:lnTo>
                    <a:pt x="192671" y="99352"/>
                  </a:lnTo>
                  <a:lnTo>
                    <a:pt x="158788" y="127609"/>
                  </a:lnTo>
                  <a:lnTo>
                    <a:pt x="127609" y="158788"/>
                  </a:lnTo>
                  <a:lnTo>
                    <a:pt x="99352" y="192659"/>
                  </a:lnTo>
                  <a:lnTo>
                    <a:pt x="74206" y="229057"/>
                  </a:lnTo>
                  <a:lnTo>
                    <a:pt x="52374" y="267741"/>
                  </a:lnTo>
                  <a:lnTo>
                    <a:pt x="34061" y="308533"/>
                  </a:lnTo>
                  <a:lnTo>
                    <a:pt x="19456" y="351231"/>
                  </a:lnTo>
                  <a:lnTo>
                    <a:pt x="8775" y="395630"/>
                  </a:lnTo>
                  <a:lnTo>
                    <a:pt x="2222" y="441515"/>
                  </a:lnTo>
                  <a:lnTo>
                    <a:pt x="0" y="488708"/>
                  </a:lnTo>
                  <a:lnTo>
                    <a:pt x="2222" y="535889"/>
                  </a:lnTo>
                  <a:lnTo>
                    <a:pt x="8775" y="581774"/>
                  </a:lnTo>
                  <a:lnTo>
                    <a:pt x="19456" y="626173"/>
                  </a:lnTo>
                  <a:lnTo>
                    <a:pt x="34061" y="668870"/>
                  </a:lnTo>
                  <a:lnTo>
                    <a:pt x="52374" y="709663"/>
                  </a:lnTo>
                  <a:lnTo>
                    <a:pt x="74206" y="748360"/>
                  </a:lnTo>
                  <a:lnTo>
                    <a:pt x="99352" y="784745"/>
                  </a:lnTo>
                  <a:lnTo>
                    <a:pt x="127609" y="818616"/>
                  </a:lnTo>
                  <a:lnTo>
                    <a:pt x="158788" y="849795"/>
                  </a:lnTo>
                  <a:lnTo>
                    <a:pt x="192709" y="878078"/>
                  </a:lnTo>
                  <a:lnTo>
                    <a:pt x="211289" y="890930"/>
                  </a:lnTo>
                  <a:lnTo>
                    <a:pt x="188341" y="927912"/>
                  </a:lnTo>
                  <a:lnTo>
                    <a:pt x="166243" y="967955"/>
                  </a:lnTo>
                  <a:lnTo>
                    <a:pt x="146202" y="1009230"/>
                  </a:lnTo>
                  <a:lnTo>
                    <a:pt x="128244" y="1051661"/>
                  </a:lnTo>
                  <a:lnTo>
                    <a:pt x="112471" y="1095197"/>
                  </a:lnTo>
                  <a:lnTo>
                    <a:pt x="98945" y="1139736"/>
                  </a:lnTo>
                  <a:lnTo>
                    <a:pt x="87718" y="1185252"/>
                  </a:lnTo>
                  <a:lnTo>
                    <a:pt x="78879" y="1231646"/>
                  </a:lnTo>
                  <a:lnTo>
                    <a:pt x="72466" y="1278851"/>
                  </a:lnTo>
                  <a:lnTo>
                    <a:pt x="68580" y="1326832"/>
                  </a:lnTo>
                  <a:lnTo>
                    <a:pt x="67271" y="1375486"/>
                  </a:lnTo>
                  <a:lnTo>
                    <a:pt x="68580" y="1424139"/>
                  </a:lnTo>
                  <a:lnTo>
                    <a:pt x="72466" y="1472107"/>
                  </a:lnTo>
                  <a:lnTo>
                    <a:pt x="78879" y="1519326"/>
                  </a:lnTo>
                  <a:lnTo>
                    <a:pt x="87718" y="1565719"/>
                  </a:lnTo>
                  <a:lnTo>
                    <a:pt x="98945" y="1611223"/>
                  </a:lnTo>
                  <a:lnTo>
                    <a:pt x="112471" y="1655775"/>
                  </a:lnTo>
                  <a:lnTo>
                    <a:pt x="128244" y="1699298"/>
                  </a:lnTo>
                  <a:lnTo>
                    <a:pt x="146202" y="1741728"/>
                  </a:lnTo>
                  <a:lnTo>
                    <a:pt x="166243" y="1783003"/>
                  </a:lnTo>
                  <a:lnTo>
                    <a:pt x="188341" y="1823059"/>
                  </a:lnTo>
                  <a:lnTo>
                    <a:pt x="212394" y="1861807"/>
                  </a:lnTo>
                  <a:lnTo>
                    <a:pt x="238366" y="1899196"/>
                  </a:lnTo>
                  <a:lnTo>
                    <a:pt x="266166" y="1935162"/>
                  </a:lnTo>
                  <a:lnTo>
                    <a:pt x="295732" y="1969630"/>
                  </a:lnTo>
                  <a:lnTo>
                    <a:pt x="326999" y="2002523"/>
                  </a:lnTo>
                  <a:lnTo>
                    <a:pt x="359905" y="2033790"/>
                  </a:lnTo>
                  <a:lnTo>
                    <a:pt x="394360" y="2063369"/>
                  </a:lnTo>
                  <a:lnTo>
                    <a:pt x="430326" y="2091169"/>
                  </a:lnTo>
                  <a:lnTo>
                    <a:pt x="467715" y="2117128"/>
                  </a:lnTo>
                  <a:lnTo>
                    <a:pt x="506476" y="2141194"/>
                  </a:lnTo>
                  <a:lnTo>
                    <a:pt x="546519" y="2163280"/>
                  </a:lnTo>
                  <a:lnTo>
                    <a:pt x="587794" y="2183333"/>
                  </a:lnTo>
                  <a:lnTo>
                    <a:pt x="630224" y="2201278"/>
                  </a:lnTo>
                  <a:lnTo>
                    <a:pt x="673760" y="2217051"/>
                  </a:lnTo>
                  <a:lnTo>
                    <a:pt x="718299" y="2230590"/>
                  </a:lnTo>
                  <a:lnTo>
                    <a:pt x="763816" y="2241804"/>
                  </a:lnTo>
                  <a:lnTo>
                    <a:pt x="810209" y="2250656"/>
                  </a:lnTo>
                  <a:lnTo>
                    <a:pt x="857427" y="2257056"/>
                  </a:lnTo>
                  <a:lnTo>
                    <a:pt x="905395" y="2260943"/>
                  </a:lnTo>
                  <a:lnTo>
                    <a:pt x="954049" y="2262263"/>
                  </a:lnTo>
                  <a:lnTo>
                    <a:pt x="1002703" y="2260943"/>
                  </a:lnTo>
                  <a:lnTo>
                    <a:pt x="1050671" y="2257056"/>
                  </a:lnTo>
                  <a:lnTo>
                    <a:pt x="1097889" y="2250656"/>
                  </a:lnTo>
                  <a:lnTo>
                    <a:pt x="1144282" y="2241804"/>
                  </a:lnTo>
                  <a:lnTo>
                    <a:pt x="1189786" y="2230590"/>
                  </a:lnTo>
                  <a:lnTo>
                    <a:pt x="1234338" y="2217051"/>
                  </a:lnTo>
                  <a:lnTo>
                    <a:pt x="1277861" y="2201278"/>
                  </a:lnTo>
                  <a:lnTo>
                    <a:pt x="1320292" y="2183333"/>
                  </a:lnTo>
                  <a:lnTo>
                    <a:pt x="1361567" y="2163280"/>
                  </a:lnTo>
                  <a:lnTo>
                    <a:pt x="1401622" y="2141194"/>
                  </a:lnTo>
                  <a:lnTo>
                    <a:pt x="1440370" y="2117128"/>
                  </a:lnTo>
                  <a:lnTo>
                    <a:pt x="1477772" y="2091169"/>
                  </a:lnTo>
                  <a:lnTo>
                    <a:pt x="1513725" y="2063369"/>
                  </a:lnTo>
                  <a:lnTo>
                    <a:pt x="1548193" y="2033790"/>
                  </a:lnTo>
                  <a:lnTo>
                    <a:pt x="1581099" y="2002523"/>
                  </a:lnTo>
                  <a:lnTo>
                    <a:pt x="1612366" y="1969630"/>
                  </a:lnTo>
                  <a:lnTo>
                    <a:pt x="1641932" y="1935162"/>
                  </a:lnTo>
                  <a:lnTo>
                    <a:pt x="1669732" y="1899196"/>
                  </a:lnTo>
                  <a:lnTo>
                    <a:pt x="1695691" y="1861807"/>
                  </a:lnTo>
                  <a:lnTo>
                    <a:pt x="1719757" y="1823059"/>
                  </a:lnTo>
                  <a:lnTo>
                    <a:pt x="1741843" y="1783003"/>
                  </a:lnTo>
                  <a:lnTo>
                    <a:pt x="1761896" y="1741728"/>
                  </a:lnTo>
                  <a:lnTo>
                    <a:pt x="1779841" y="1699298"/>
                  </a:lnTo>
                  <a:lnTo>
                    <a:pt x="1795614" y="1655775"/>
                  </a:lnTo>
                  <a:lnTo>
                    <a:pt x="1809153" y="1611223"/>
                  </a:lnTo>
                  <a:lnTo>
                    <a:pt x="1820367" y="1565719"/>
                  </a:lnTo>
                  <a:lnTo>
                    <a:pt x="1829219" y="1519326"/>
                  </a:lnTo>
                  <a:lnTo>
                    <a:pt x="1835619" y="1472107"/>
                  </a:lnTo>
                  <a:lnTo>
                    <a:pt x="1839518" y="1424139"/>
                  </a:lnTo>
                  <a:lnTo>
                    <a:pt x="1840826" y="1375486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20505" y="2773784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4" h="827404">
                  <a:moveTo>
                    <a:pt x="413523" y="827045"/>
                  </a:moveTo>
                  <a:lnTo>
                    <a:pt x="365356" y="824259"/>
                  </a:lnTo>
                  <a:lnTo>
                    <a:pt x="318806" y="816107"/>
                  </a:lnTo>
                  <a:lnTo>
                    <a:pt x="274185" y="802903"/>
                  </a:lnTo>
                  <a:lnTo>
                    <a:pt x="231805" y="784959"/>
                  </a:lnTo>
                  <a:lnTo>
                    <a:pt x="191979" y="762586"/>
                  </a:lnTo>
                  <a:lnTo>
                    <a:pt x="155019" y="736099"/>
                  </a:lnTo>
                  <a:lnTo>
                    <a:pt x="121237" y="705808"/>
                  </a:lnTo>
                  <a:lnTo>
                    <a:pt x="90946" y="672026"/>
                  </a:lnTo>
                  <a:lnTo>
                    <a:pt x="64458" y="635066"/>
                  </a:lnTo>
                  <a:lnTo>
                    <a:pt x="42086" y="595240"/>
                  </a:lnTo>
                  <a:lnTo>
                    <a:pt x="24142" y="552860"/>
                  </a:lnTo>
                  <a:lnTo>
                    <a:pt x="10938" y="508239"/>
                  </a:lnTo>
                  <a:lnTo>
                    <a:pt x="2786" y="461689"/>
                  </a:lnTo>
                  <a:lnTo>
                    <a:pt x="0" y="413523"/>
                  </a:lnTo>
                  <a:lnTo>
                    <a:pt x="2786" y="365356"/>
                  </a:lnTo>
                  <a:lnTo>
                    <a:pt x="10938" y="318806"/>
                  </a:lnTo>
                  <a:lnTo>
                    <a:pt x="24142" y="274185"/>
                  </a:lnTo>
                  <a:lnTo>
                    <a:pt x="42086" y="231805"/>
                  </a:lnTo>
                  <a:lnTo>
                    <a:pt x="64458" y="191979"/>
                  </a:lnTo>
                  <a:lnTo>
                    <a:pt x="90946" y="155019"/>
                  </a:lnTo>
                  <a:lnTo>
                    <a:pt x="121237" y="121237"/>
                  </a:lnTo>
                  <a:lnTo>
                    <a:pt x="155019" y="90946"/>
                  </a:lnTo>
                  <a:lnTo>
                    <a:pt x="191979" y="64458"/>
                  </a:lnTo>
                  <a:lnTo>
                    <a:pt x="231805" y="42086"/>
                  </a:lnTo>
                  <a:lnTo>
                    <a:pt x="274185" y="24142"/>
                  </a:lnTo>
                  <a:lnTo>
                    <a:pt x="318806" y="10938"/>
                  </a:lnTo>
                  <a:lnTo>
                    <a:pt x="365356" y="2786"/>
                  </a:lnTo>
                  <a:lnTo>
                    <a:pt x="413523" y="0"/>
                  </a:lnTo>
                  <a:lnTo>
                    <a:pt x="461690" y="2786"/>
                  </a:lnTo>
                  <a:lnTo>
                    <a:pt x="508240" y="10938"/>
                  </a:lnTo>
                  <a:lnTo>
                    <a:pt x="552861" y="24142"/>
                  </a:lnTo>
                  <a:lnTo>
                    <a:pt x="595241" y="42086"/>
                  </a:lnTo>
                  <a:lnTo>
                    <a:pt x="635067" y="64458"/>
                  </a:lnTo>
                  <a:lnTo>
                    <a:pt x="672027" y="90946"/>
                  </a:lnTo>
                  <a:lnTo>
                    <a:pt x="705808" y="121237"/>
                  </a:lnTo>
                  <a:lnTo>
                    <a:pt x="736099" y="155019"/>
                  </a:lnTo>
                  <a:lnTo>
                    <a:pt x="762587" y="191979"/>
                  </a:lnTo>
                  <a:lnTo>
                    <a:pt x="784959" y="231805"/>
                  </a:lnTo>
                  <a:lnTo>
                    <a:pt x="802903" y="274185"/>
                  </a:lnTo>
                  <a:lnTo>
                    <a:pt x="816108" y="318806"/>
                  </a:lnTo>
                  <a:lnTo>
                    <a:pt x="824259" y="365356"/>
                  </a:lnTo>
                  <a:lnTo>
                    <a:pt x="827046" y="413523"/>
                  </a:lnTo>
                  <a:lnTo>
                    <a:pt x="824259" y="461689"/>
                  </a:lnTo>
                  <a:lnTo>
                    <a:pt x="816108" y="508239"/>
                  </a:lnTo>
                  <a:lnTo>
                    <a:pt x="802903" y="552860"/>
                  </a:lnTo>
                  <a:lnTo>
                    <a:pt x="784959" y="595240"/>
                  </a:lnTo>
                  <a:lnTo>
                    <a:pt x="762587" y="635066"/>
                  </a:lnTo>
                  <a:lnTo>
                    <a:pt x="736099" y="672026"/>
                  </a:lnTo>
                  <a:lnTo>
                    <a:pt x="705808" y="705808"/>
                  </a:lnTo>
                  <a:lnTo>
                    <a:pt x="672027" y="736099"/>
                  </a:lnTo>
                  <a:lnTo>
                    <a:pt x="635067" y="762586"/>
                  </a:lnTo>
                  <a:lnTo>
                    <a:pt x="595241" y="784959"/>
                  </a:lnTo>
                  <a:lnTo>
                    <a:pt x="552861" y="802903"/>
                  </a:lnTo>
                  <a:lnTo>
                    <a:pt x="508240" y="816107"/>
                  </a:lnTo>
                  <a:lnTo>
                    <a:pt x="461690" y="824259"/>
                  </a:lnTo>
                  <a:lnTo>
                    <a:pt x="413523" y="827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647990" y="2369921"/>
            <a:ext cx="893657" cy="570653"/>
            <a:chOff x="3971985" y="3554881"/>
            <a:chExt cx="1340485" cy="855980"/>
          </a:xfrm>
        </p:grpSpPr>
        <p:sp>
          <p:nvSpPr>
            <p:cNvPr id="21" name="object 21"/>
            <p:cNvSpPr/>
            <p:nvPr/>
          </p:nvSpPr>
          <p:spPr>
            <a:xfrm>
              <a:off x="3971976" y="3554881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5" h="855979">
                  <a:moveTo>
                    <a:pt x="256857" y="431660"/>
                  </a:moveTo>
                  <a:lnTo>
                    <a:pt x="256311" y="431800"/>
                  </a:lnTo>
                  <a:lnTo>
                    <a:pt x="256527" y="433070"/>
                  </a:lnTo>
                  <a:lnTo>
                    <a:pt x="256857" y="431660"/>
                  </a:lnTo>
                  <a:close/>
                </a:path>
                <a:path w="1340485" h="855979">
                  <a:moveTo>
                    <a:pt x="517982" y="546100"/>
                  </a:moveTo>
                  <a:lnTo>
                    <a:pt x="517626" y="544830"/>
                  </a:lnTo>
                  <a:lnTo>
                    <a:pt x="517601" y="546392"/>
                  </a:lnTo>
                  <a:lnTo>
                    <a:pt x="517982" y="546100"/>
                  </a:lnTo>
                  <a:close/>
                </a:path>
                <a:path w="1340485" h="855979">
                  <a:moveTo>
                    <a:pt x="778827" y="370103"/>
                  </a:moveTo>
                  <a:lnTo>
                    <a:pt x="749338" y="386918"/>
                  </a:lnTo>
                  <a:lnTo>
                    <a:pt x="723315" y="407746"/>
                  </a:lnTo>
                  <a:lnTo>
                    <a:pt x="699160" y="430758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65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62" y="629005"/>
                  </a:lnTo>
                  <a:lnTo>
                    <a:pt x="493179" y="647649"/>
                  </a:lnTo>
                  <a:lnTo>
                    <a:pt x="513270" y="632383"/>
                  </a:lnTo>
                  <a:lnTo>
                    <a:pt x="548474" y="601497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907" y="422440"/>
                  </a:lnTo>
                  <a:lnTo>
                    <a:pt x="764781" y="388975"/>
                  </a:lnTo>
                  <a:lnTo>
                    <a:pt x="778827" y="370103"/>
                  </a:lnTo>
                  <a:close/>
                </a:path>
                <a:path w="1340485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48" y="363867"/>
                  </a:lnTo>
                  <a:lnTo>
                    <a:pt x="1316748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53" y="476250"/>
                  </a:lnTo>
                  <a:lnTo>
                    <a:pt x="1222057" y="514350"/>
                  </a:lnTo>
                  <a:lnTo>
                    <a:pt x="1187627" y="553720"/>
                  </a:lnTo>
                  <a:lnTo>
                    <a:pt x="1152906" y="590550"/>
                  </a:lnTo>
                  <a:lnTo>
                    <a:pt x="1117384" y="628650"/>
                  </a:lnTo>
                  <a:lnTo>
                    <a:pt x="1080516" y="664210"/>
                  </a:lnTo>
                  <a:lnTo>
                    <a:pt x="1041768" y="698500"/>
                  </a:lnTo>
                  <a:lnTo>
                    <a:pt x="955243" y="769620"/>
                  </a:lnTo>
                  <a:lnTo>
                    <a:pt x="947889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43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30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13" y="628650"/>
                  </a:lnTo>
                  <a:lnTo>
                    <a:pt x="674585" y="590550"/>
                  </a:lnTo>
                  <a:lnTo>
                    <a:pt x="710323" y="552450"/>
                  </a:lnTo>
                  <a:lnTo>
                    <a:pt x="746861" y="515620"/>
                  </a:lnTo>
                  <a:lnTo>
                    <a:pt x="783983" y="478790"/>
                  </a:lnTo>
                  <a:lnTo>
                    <a:pt x="897128" y="368300"/>
                  </a:lnTo>
                  <a:lnTo>
                    <a:pt x="934796" y="330200"/>
                  </a:lnTo>
                  <a:lnTo>
                    <a:pt x="923086" y="327660"/>
                  </a:lnTo>
                  <a:lnTo>
                    <a:pt x="914222" y="330200"/>
                  </a:lnTo>
                  <a:lnTo>
                    <a:pt x="907275" y="335280"/>
                  </a:lnTo>
                  <a:lnTo>
                    <a:pt x="901357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7006" y="448310"/>
                  </a:lnTo>
                  <a:lnTo>
                    <a:pt x="749884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89" y="645160"/>
                  </a:lnTo>
                  <a:lnTo>
                    <a:pt x="536079" y="654050"/>
                  </a:lnTo>
                  <a:lnTo>
                    <a:pt x="464464" y="659130"/>
                  </a:lnTo>
                  <a:lnTo>
                    <a:pt x="424675" y="664210"/>
                  </a:lnTo>
                  <a:lnTo>
                    <a:pt x="443420" y="645160"/>
                  </a:lnTo>
                  <a:lnTo>
                    <a:pt x="460197" y="627380"/>
                  </a:lnTo>
                  <a:lnTo>
                    <a:pt x="475538" y="610870"/>
                  </a:lnTo>
                  <a:lnTo>
                    <a:pt x="489991" y="595630"/>
                  </a:lnTo>
                  <a:lnTo>
                    <a:pt x="500481" y="585470"/>
                  </a:lnTo>
                  <a:lnTo>
                    <a:pt x="510565" y="574040"/>
                  </a:lnTo>
                  <a:lnTo>
                    <a:pt x="517271" y="561340"/>
                  </a:lnTo>
                  <a:lnTo>
                    <a:pt x="517347" y="557530"/>
                  </a:lnTo>
                  <a:lnTo>
                    <a:pt x="517461" y="552450"/>
                  </a:lnTo>
                  <a:lnTo>
                    <a:pt x="517601" y="546392"/>
                  </a:lnTo>
                  <a:lnTo>
                    <a:pt x="491261" y="566420"/>
                  </a:lnTo>
                  <a:lnTo>
                    <a:pt x="466953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39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905" y="659130"/>
                  </a:lnTo>
                  <a:lnTo>
                    <a:pt x="302221" y="607060"/>
                  </a:lnTo>
                  <a:lnTo>
                    <a:pt x="335826" y="571500"/>
                  </a:lnTo>
                  <a:lnTo>
                    <a:pt x="370141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72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15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58" y="267970"/>
                  </a:lnTo>
                  <a:lnTo>
                    <a:pt x="889736" y="232410"/>
                  </a:lnTo>
                  <a:lnTo>
                    <a:pt x="888847" y="196850"/>
                  </a:lnTo>
                  <a:lnTo>
                    <a:pt x="885507" y="161290"/>
                  </a:lnTo>
                  <a:lnTo>
                    <a:pt x="881557" y="125730"/>
                  </a:lnTo>
                  <a:lnTo>
                    <a:pt x="879119" y="105410"/>
                  </a:lnTo>
                  <a:lnTo>
                    <a:pt x="877011" y="85090"/>
                  </a:lnTo>
                  <a:lnTo>
                    <a:pt x="876896" y="72390"/>
                  </a:lnTo>
                  <a:lnTo>
                    <a:pt x="876833" y="63500"/>
                  </a:lnTo>
                  <a:lnTo>
                    <a:pt x="880198" y="40640"/>
                  </a:lnTo>
                  <a:lnTo>
                    <a:pt x="932827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87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48" y="403860"/>
                  </a:lnTo>
                  <a:lnTo>
                    <a:pt x="1316748" y="363867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49" y="307340"/>
                  </a:lnTo>
                  <a:lnTo>
                    <a:pt x="1236726" y="290830"/>
                  </a:lnTo>
                  <a:lnTo>
                    <a:pt x="1159268" y="224790"/>
                  </a:lnTo>
                  <a:lnTo>
                    <a:pt x="1120038" y="193040"/>
                  </a:lnTo>
                  <a:lnTo>
                    <a:pt x="1000810" y="97790"/>
                  </a:lnTo>
                  <a:lnTo>
                    <a:pt x="925436" y="40640"/>
                  </a:lnTo>
                  <a:lnTo>
                    <a:pt x="920407" y="36830"/>
                  </a:lnTo>
                  <a:lnTo>
                    <a:pt x="880033" y="5080"/>
                  </a:lnTo>
                  <a:lnTo>
                    <a:pt x="870140" y="0"/>
                  </a:lnTo>
                  <a:lnTo>
                    <a:pt x="862685" y="0"/>
                  </a:lnTo>
                  <a:lnTo>
                    <a:pt x="857288" y="5080"/>
                  </a:lnTo>
                  <a:lnTo>
                    <a:pt x="853528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49" y="115570"/>
                  </a:lnTo>
                  <a:lnTo>
                    <a:pt x="857605" y="147320"/>
                  </a:lnTo>
                  <a:lnTo>
                    <a:pt x="862152" y="180340"/>
                  </a:lnTo>
                  <a:lnTo>
                    <a:pt x="864755" y="212090"/>
                  </a:lnTo>
                  <a:lnTo>
                    <a:pt x="864844" y="232410"/>
                  </a:lnTo>
                  <a:lnTo>
                    <a:pt x="864908" y="245110"/>
                  </a:lnTo>
                  <a:lnTo>
                    <a:pt x="830237" y="283210"/>
                  </a:lnTo>
                  <a:lnTo>
                    <a:pt x="774128" y="289560"/>
                  </a:lnTo>
                  <a:lnTo>
                    <a:pt x="717753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36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39" y="364490"/>
                  </a:lnTo>
                  <a:lnTo>
                    <a:pt x="492061" y="394970"/>
                  </a:lnTo>
                  <a:lnTo>
                    <a:pt x="453377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49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53" y="651510"/>
                  </a:lnTo>
                  <a:lnTo>
                    <a:pt x="231673" y="656590"/>
                  </a:lnTo>
                  <a:lnTo>
                    <a:pt x="220345" y="676910"/>
                  </a:lnTo>
                  <a:lnTo>
                    <a:pt x="203860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401" y="454660"/>
                  </a:lnTo>
                  <a:lnTo>
                    <a:pt x="429488" y="419100"/>
                  </a:lnTo>
                  <a:lnTo>
                    <a:pt x="467804" y="382270"/>
                  </a:lnTo>
                  <a:lnTo>
                    <a:pt x="506387" y="346710"/>
                  </a:lnTo>
                  <a:lnTo>
                    <a:pt x="517182" y="337820"/>
                  </a:lnTo>
                  <a:lnTo>
                    <a:pt x="526796" y="332740"/>
                  </a:lnTo>
                  <a:lnTo>
                    <a:pt x="540727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14" y="300990"/>
                  </a:lnTo>
                  <a:lnTo>
                    <a:pt x="479894" y="305066"/>
                  </a:lnTo>
                  <a:lnTo>
                    <a:pt x="479894" y="341630"/>
                  </a:lnTo>
                  <a:lnTo>
                    <a:pt x="477354" y="346710"/>
                  </a:lnTo>
                  <a:lnTo>
                    <a:pt x="472757" y="350520"/>
                  </a:lnTo>
                  <a:lnTo>
                    <a:pt x="467880" y="354330"/>
                  </a:lnTo>
                  <a:lnTo>
                    <a:pt x="431558" y="386080"/>
                  </a:lnTo>
                  <a:lnTo>
                    <a:pt x="395795" y="419100"/>
                  </a:lnTo>
                  <a:lnTo>
                    <a:pt x="360527" y="452120"/>
                  </a:lnTo>
                  <a:lnTo>
                    <a:pt x="325678" y="485140"/>
                  </a:lnTo>
                  <a:lnTo>
                    <a:pt x="291185" y="519430"/>
                  </a:lnTo>
                  <a:lnTo>
                    <a:pt x="256971" y="552450"/>
                  </a:lnTo>
                  <a:lnTo>
                    <a:pt x="222986" y="586740"/>
                  </a:lnTo>
                  <a:lnTo>
                    <a:pt x="189141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33" y="702310"/>
                  </a:lnTo>
                  <a:lnTo>
                    <a:pt x="108140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93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72" y="695960"/>
                  </a:lnTo>
                  <a:lnTo>
                    <a:pt x="68148" y="694690"/>
                  </a:lnTo>
                  <a:lnTo>
                    <a:pt x="68376" y="690880"/>
                  </a:lnTo>
                  <a:lnTo>
                    <a:pt x="68326" y="687070"/>
                  </a:lnTo>
                  <a:lnTo>
                    <a:pt x="68199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67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65316" y="500380"/>
                  </a:lnTo>
                  <a:lnTo>
                    <a:pt x="97294" y="468630"/>
                  </a:lnTo>
                  <a:lnTo>
                    <a:pt x="192557" y="369570"/>
                  </a:lnTo>
                  <a:lnTo>
                    <a:pt x="199605" y="363220"/>
                  </a:lnTo>
                  <a:lnTo>
                    <a:pt x="205676" y="358140"/>
                  </a:lnTo>
                  <a:lnTo>
                    <a:pt x="207187" y="356870"/>
                  </a:lnTo>
                  <a:lnTo>
                    <a:pt x="215595" y="351790"/>
                  </a:lnTo>
                  <a:lnTo>
                    <a:pt x="225094" y="349250"/>
                  </a:lnTo>
                  <a:lnTo>
                    <a:pt x="334759" y="339090"/>
                  </a:lnTo>
                  <a:lnTo>
                    <a:pt x="321538" y="356870"/>
                  </a:lnTo>
                  <a:lnTo>
                    <a:pt x="279730" y="397510"/>
                  </a:lnTo>
                  <a:lnTo>
                    <a:pt x="272249" y="405130"/>
                  </a:lnTo>
                  <a:lnTo>
                    <a:pt x="264909" y="412750"/>
                  </a:lnTo>
                  <a:lnTo>
                    <a:pt x="259181" y="421640"/>
                  </a:lnTo>
                  <a:lnTo>
                    <a:pt x="256857" y="431660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42" y="339090"/>
                  </a:lnTo>
                  <a:lnTo>
                    <a:pt x="403415" y="336550"/>
                  </a:lnTo>
                  <a:lnTo>
                    <a:pt x="440372" y="336550"/>
                  </a:lnTo>
                  <a:lnTo>
                    <a:pt x="449897" y="335280"/>
                  </a:lnTo>
                  <a:lnTo>
                    <a:pt x="459295" y="332740"/>
                  </a:lnTo>
                  <a:lnTo>
                    <a:pt x="468795" y="331470"/>
                  </a:lnTo>
                  <a:lnTo>
                    <a:pt x="478561" y="334010"/>
                  </a:lnTo>
                  <a:lnTo>
                    <a:pt x="479894" y="341630"/>
                  </a:lnTo>
                  <a:lnTo>
                    <a:pt x="479894" y="305066"/>
                  </a:lnTo>
                  <a:lnTo>
                    <a:pt x="314236" y="313690"/>
                  </a:lnTo>
                  <a:lnTo>
                    <a:pt x="286054" y="317500"/>
                  </a:lnTo>
                  <a:lnTo>
                    <a:pt x="257924" y="320040"/>
                  </a:lnTo>
                  <a:lnTo>
                    <a:pt x="150507" y="335280"/>
                  </a:lnTo>
                  <a:lnTo>
                    <a:pt x="96596" y="341630"/>
                  </a:lnTo>
                  <a:lnTo>
                    <a:pt x="36626" y="341630"/>
                  </a:lnTo>
                  <a:lnTo>
                    <a:pt x="30746" y="344170"/>
                  </a:lnTo>
                  <a:lnTo>
                    <a:pt x="30619" y="346710"/>
                  </a:lnTo>
                  <a:lnTo>
                    <a:pt x="30505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37" y="356870"/>
                  </a:lnTo>
                  <a:lnTo>
                    <a:pt x="63119" y="364490"/>
                  </a:lnTo>
                  <a:lnTo>
                    <a:pt x="96989" y="365760"/>
                  </a:lnTo>
                  <a:lnTo>
                    <a:pt x="132118" y="363220"/>
                  </a:lnTo>
                  <a:lnTo>
                    <a:pt x="168859" y="358216"/>
                  </a:lnTo>
                  <a:lnTo>
                    <a:pt x="140106" y="393700"/>
                  </a:lnTo>
                  <a:lnTo>
                    <a:pt x="105156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98" y="448310"/>
                  </a:lnTo>
                  <a:lnTo>
                    <a:pt x="30518" y="434340"/>
                  </a:lnTo>
                  <a:lnTo>
                    <a:pt x="21285" y="422910"/>
                  </a:lnTo>
                  <a:lnTo>
                    <a:pt x="17919" y="425450"/>
                  </a:lnTo>
                  <a:lnTo>
                    <a:pt x="16268" y="425450"/>
                  </a:lnTo>
                  <a:lnTo>
                    <a:pt x="14439" y="429260"/>
                  </a:lnTo>
                  <a:lnTo>
                    <a:pt x="12712" y="431660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18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66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45" y="566420"/>
                  </a:lnTo>
                  <a:lnTo>
                    <a:pt x="21336" y="560070"/>
                  </a:lnTo>
                  <a:lnTo>
                    <a:pt x="40144" y="601980"/>
                  </a:lnTo>
                  <a:lnTo>
                    <a:pt x="46062" y="656590"/>
                  </a:lnTo>
                  <a:lnTo>
                    <a:pt x="46177" y="660400"/>
                  </a:lnTo>
                  <a:lnTo>
                    <a:pt x="46291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45" y="697230"/>
                  </a:lnTo>
                  <a:lnTo>
                    <a:pt x="47447" y="698500"/>
                  </a:lnTo>
                  <a:lnTo>
                    <a:pt x="48310" y="708660"/>
                  </a:lnTo>
                  <a:lnTo>
                    <a:pt x="61785" y="749300"/>
                  </a:lnTo>
                  <a:lnTo>
                    <a:pt x="68846" y="751840"/>
                  </a:lnTo>
                  <a:lnTo>
                    <a:pt x="78359" y="749300"/>
                  </a:lnTo>
                  <a:lnTo>
                    <a:pt x="103060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42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74" y="727710"/>
                  </a:lnTo>
                  <a:lnTo>
                    <a:pt x="340474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430377" y="701040"/>
                  </a:lnTo>
                  <a:lnTo>
                    <a:pt x="482727" y="694690"/>
                  </a:lnTo>
                  <a:lnTo>
                    <a:pt x="535076" y="687070"/>
                  </a:lnTo>
                  <a:lnTo>
                    <a:pt x="576986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13168" y="664210"/>
                  </a:lnTo>
                  <a:lnTo>
                    <a:pt x="744588" y="660400"/>
                  </a:lnTo>
                  <a:lnTo>
                    <a:pt x="771486" y="65659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16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51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67" y="711200"/>
                  </a:lnTo>
                  <a:lnTo>
                    <a:pt x="918286" y="723900"/>
                  </a:lnTo>
                  <a:lnTo>
                    <a:pt x="918933" y="744220"/>
                  </a:lnTo>
                  <a:lnTo>
                    <a:pt x="922350" y="772160"/>
                  </a:lnTo>
                  <a:lnTo>
                    <a:pt x="929538" y="805180"/>
                  </a:lnTo>
                  <a:lnTo>
                    <a:pt x="938542" y="835660"/>
                  </a:lnTo>
                  <a:lnTo>
                    <a:pt x="947394" y="855980"/>
                  </a:lnTo>
                  <a:lnTo>
                    <a:pt x="970749" y="830580"/>
                  </a:lnTo>
                  <a:lnTo>
                    <a:pt x="993076" y="803910"/>
                  </a:lnTo>
                  <a:lnTo>
                    <a:pt x="1015657" y="778510"/>
                  </a:lnTo>
                  <a:lnTo>
                    <a:pt x="1024077" y="769620"/>
                  </a:lnTo>
                  <a:lnTo>
                    <a:pt x="1039710" y="753110"/>
                  </a:lnTo>
                  <a:lnTo>
                    <a:pt x="1063117" y="730250"/>
                  </a:lnTo>
                  <a:lnTo>
                    <a:pt x="1086091" y="707390"/>
                  </a:lnTo>
                  <a:lnTo>
                    <a:pt x="1108506" y="683260"/>
                  </a:lnTo>
                  <a:lnTo>
                    <a:pt x="1159891" y="626110"/>
                  </a:lnTo>
                  <a:lnTo>
                    <a:pt x="1190282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93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9662" y="4020259"/>
              <a:ext cx="89734" cy="81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1824" y="3987729"/>
              <a:ext cx="146729" cy="161643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849394" y="2379704"/>
            <a:ext cx="893657" cy="570653"/>
            <a:chOff x="8774091" y="3569556"/>
            <a:chExt cx="1340485" cy="855980"/>
          </a:xfrm>
        </p:grpSpPr>
        <p:sp>
          <p:nvSpPr>
            <p:cNvPr id="25" name="object 25"/>
            <p:cNvSpPr/>
            <p:nvPr/>
          </p:nvSpPr>
          <p:spPr>
            <a:xfrm>
              <a:off x="8774087" y="3569563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4" h="855979">
                  <a:moveTo>
                    <a:pt x="256857" y="431647"/>
                  </a:moveTo>
                  <a:lnTo>
                    <a:pt x="256298" y="431800"/>
                  </a:lnTo>
                  <a:lnTo>
                    <a:pt x="256527" y="433070"/>
                  </a:lnTo>
                  <a:lnTo>
                    <a:pt x="256857" y="431647"/>
                  </a:lnTo>
                  <a:close/>
                </a:path>
                <a:path w="1340484" h="855979">
                  <a:moveTo>
                    <a:pt x="517969" y="546100"/>
                  </a:moveTo>
                  <a:lnTo>
                    <a:pt x="517626" y="544830"/>
                  </a:lnTo>
                  <a:lnTo>
                    <a:pt x="517588" y="546392"/>
                  </a:lnTo>
                  <a:lnTo>
                    <a:pt x="517969" y="546100"/>
                  </a:lnTo>
                  <a:close/>
                </a:path>
                <a:path w="1340484" h="855979">
                  <a:moveTo>
                    <a:pt x="778814" y="370103"/>
                  </a:moveTo>
                  <a:lnTo>
                    <a:pt x="749338" y="386905"/>
                  </a:lnTo>
                  <a:lnTo>
                    <a:pt x="723303" y="407746"/>
                  </a:lnTo>
                  <a:lnTo>
                    <a:pt x="699160" y="430745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53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50" y="628992"/>
                  </a:lnTo>
                  <a:lnTo>
                    <a:pt x="493166" y="647636"/>
                  </a:lnTo>
                  <a:lnTo>
                    <a:pt x="513257" y="632371"/>
                  </a:lnTo>
                  <a:lnTo>
                    <a:pt x="548462" y="601484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894" y="422427"/>
                  </a:lnTo>
                  <a:lnTo>
                    <a:pt x="764781" y="388962"/>
                  </a:lnTo>
                  <a:lnTo>
                    <a:pt x="778814" y="370103"/>
                  </a:lnTo>
                  <a:close/>
                </a:path>
                <a:path w="1340484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36" y="363855"/>
                  </a:lnTo>
                  <a:lnTo>
                    <a:pt x="1316736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41" y="476250"/>
                  </a:lnTo>
                  <a:lnTo>
                    <a:pt x="1222057" y="514350"/>
                  </a:lnTo>
                  <a:lnTo>
                    <a:pt x="1187615" y="553720"/>
                  </a:lnTo>
                  <a:lnTo>
                    <a:pt x="1152906" y="590550"/>
                  </a:lnTo>
                  <a:lnTo>
                    <a:pt x="1117371" y="628650"/>
                  </a:lnTo>
                  <a:lnTo>
                    <a:pt x="1080503" y="664210"/>
                  </a:lnTo>
                  <a:lnTo>
                    <a:pt x="1041755" y="698500"/>
                  </a:lnTo>
                  <a:lnTo>
                    <a:pt x="955243" y="769620"/>
                  </a:lnTo>
                  <a:lnTo>
                    <a:pt x="947877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30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30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13" y="628650"/>
                  </a:lnTo>
                  <a:lnTo>
                    <a:pt x="674573" y="590550"/>
                  </a:lnTo>
                  <a:lnTo>
                    <a:pt x="710323" y="552450"/>
                  </a:lnTo>
                  <a:lnTo>
                    <a:pt x="746848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74" y="327660"/>
                  </a:lnTo>
                  <a:lnTo>
                    <a:pt x="914209" y="330200"/>
                  </a:lnTo>
                  <a:lnTo>
                    <a:pt x="907275" y="335280"/>
                  </a:lnTo>
                  <a:lnTo>
                    <a:pt x="901344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6993" y="448310"/>
                  </a:lnTo>
                  <a:lnTo>
                    <a:pt x="749871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76" y="645160"/>
                  </a:lnTo>
                  <a:lnTo>
                    <a:pt x="536079" y="654050"/>
                  </a:lnTo>
                  <a:lnTo>
                    <a:pt x="464451" y="659130"/>
                  </a:lnTo>
                  <a:lnTo>
                    <a:pt x="424662" y="664210"/>
                  </a:lnTo>
                  <a:lnTo>
                    <a:pt x="443407" y="645160"/>
                  </a:lnTo>
                  <a:lnTo>
                    <a:pt x="460184" y="627380"/>
                  </a:lnTo>
                  <a:lnTo>
                    <a:pt x="475526" y="610870"/>
                  </a:lnTo>
                  <a:lnTo>
                    <a:pt x="489991" y="595630"/>
                  </a:lnTo>
                  <a:lnTo>
                    <a:pt x="517258" y="561340"/>
                  </a:lnTo>
                  <a:lnTo>
                    <a:pt x="517588" y="546392"/>
                  </a:lnTo>
                  <a:lnTo>
                    <a:pt x="491261" y="566420"/>
                  </a:lnTo>
                  <a:lnTo>
                    <a:pt x="466940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39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892" y="659130"/>
                  </a:lnTo>
                  <a:lnTo>
                    <a:pt x="302209" y="607060"/>
                  </a:lnTo>
                  <a:lnTo>
                    <a:pt x="335826" y="571500"/>
                  </a:lnTo>
                  <a:lnTo>
                    <a:pt x="370128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03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45" y="267970"/>
                  </a:lnTo>
                  <a:lnTo>
                    <a:pt x="889723" y="232410"/>
                  </a:lnTo>
                  <a:lnTo>
                    <a:pt x="888834" y="196850"/>
                  </a:lnTo>
                  <a:lnTo>
                    <a:pt x="885507" y="161290"/>
                  </a:lnTo>
                  <a:lnTo>
                    <a:pt x="881557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20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87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36" y="403860"/>
                  </a:lnTo>
                  <a:lnTo>
                    <a:pt x="1316736" y="363855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13" y="290830"/>
                  </a:lnTo>
                  <a:lnTo>
                    <a:pt x="1159256" y="224790"/>
                  </a:lnTo>
                  <a:lnTo>
                    <a:pt x="1120038" y="193040"/>
                  </a:lnTo>
                  <a:lnTo>
                    <a:pt x="1000810" y="97790"/>
                  </a:lnTo>
                  <a:lnTo>
                    <a:pt x="925436" y="40640"/>
                  </a:lnTo>
                  <a:lnTo>
                    <a:pt x="920394" y="36830"/>
                  </a:lnTo>
                  <a:lnTo>
                    <a:pt x="880021" y="5080"/>
                  </a:lnTo>
                  <a:lnTo>
                    <a:pt x="870127" y="0"/>
                  </a:lnTo>
                  <a:lnTo>
                    <a:pt x="862685" y="0"/>
                  </a:lnTo>
                  <a:lnTo>
                    <a:pt x="857275" y="5080"/>
                  </a:lnTo>
                  <a:lnTo>
                    <a:pt x="853516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36" y="115570"/>
                  </a:lnTo>
                  <a:lnTo>
                    <a:pt x="857605" y="147320"/>
                  </a:lnTo>
                  <a:lnTo>
                    <a:pt x="862139" y="180340"/>
                  </a:lnTo>
                  <a:lnTo>
                    <a:pt x="864743" y="212090"/>
                  </a:lnTo>
                  <a:lnTo>
                    <a:pt x="864844" y="232410"/>
                  </a:lnTo>
                  <a:lnTo>
                    <a:pt x="864895" y="245110"/>
                  </a:lnTo>
                  <a:lnTo>
                    <a:pt x="863396" y="262890"/>
                  </a:lnTo>
                  <a:lnTo>
                    <a:pt x="830224" y="283210"/>
                  </a:lnTo>
                  <a:lnTo>
                    <a:pt x="774115" y="289560"/>
                  </a:lnTo>
                  <a:lnTo>
                    <a:pt x="717740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23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39" y="364490"/>
                  </a:lnTo>
                  <a:lnTo>
                    <a:pt x="492048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37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40" y="651510"/>
                  </a:lnTo>
                  <a:lnTo>
                    <a:pt x="231673" y="656590"/>
                  </a:lnTo>
                  <a:lnTo>
                    <a:pt x="220345" y="676910"/>
                  </a:lnTo>
                  <a:lnTo>
                    <a:pt x="203860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388" y="454660"/>
                  </a:lnTo>
                  <a:lnTo>
                    <a:pt x="429475" y="419100"/>
                  </a:lnTo>
                  <a:lnTo>
                    <a:pt x="467791" y="382270"/>
                  </a:lnTo>
                  <a:lnTo>
                    <a:pt x="506374" y="346710"/>
                  </a:lnTo>
                  <a:lnTo>
                    <a:pt x="517182" y="337820"/>
                  </a:lnTo>
                  <a:lnTo>
                    <a:pt x="526783" y="332740"/>
                  </a:lnTo>
                  <a:lnTo>
                    <a:pt x="540727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01" y="300990"/>
                  </a:lnTo>
                  <a:lnTo>
                    <a:pt x="479882" y="305066"/>
                  </a:lnTo>
                  <a:lnTo>
                    <a:pt x="479882" y="341630"/>
                  </a:lnTo>
                  <a:lnTo>
                    <a:pt x="477354" y="346710"/>
                  </a:lnTo>
                  <a:lnTo>
                    <a:pt x="472744" y="350520"/>
                  </a:lnTo>
                  <a:lnTo>
                    <a:pt x="467868" y="354330"/>
                  </a:lnTo>
                  <a:lnTo>
                    <a:pt x="431546" y="386080"/>
                  </a:lnTo>
                  <a:lnTo>
                    <a:pt x="395782" y="419100"/>
                  </a:lnTo>
                  <a:lnTo>
                    <a:pt x="360514" y="452120"/>
                  </a:lnTo>
                  <a:lnTo>
                    <a:pt x="325666" y="485140"/>
                  </a:lnTo>
                  <a:lnTo>
                    <a:pt x="291172" y="519430"/>
                  </a:lnTo>
                  <a:lnTo>
                    <a:pt x="256971" y="552450"/>
                  </a:lnTo>
                  <a:lnTo>
                    <a:pt x="222973" y="586740"/>
                  </a:lnTo>
                  <a:lnTo>
                    <a:pt x="189141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27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80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59" y="695960"/>
                  </a:lnTo>
                  <a:lnTo>
                    <a:pt x="68135" y="694690"/>
                  </a:lnTo>
                  <a:lnTo>
                    <a:pt x="68364" y="690880"/>
                  </a:lnTo>
                  <a:lnTo>
                    <a:pt x="68313" y="687070"/>
                  </a:lnTo>
                  <a:lnTo>
                    <a:pt x="68199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54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50571" y="532130"/>
                  </a:lnTo>
                  <a:lnTo>
                    <a:pt x="52628" y="520700"/>
                  </a:lnTo>
                  <a:lnTo>
                    <a:pt x="57518" y="510540"/>
                  </a:lnTo>
                  <a:lnTo>
                    <a:pt x="65316" y="500380"/>
                  </a:lnTo>
                  <a:lnTo>
                    <a:pt x="90893" y="474980"/>
                  </a:lnTo>
                  <a:lnTo>
                    <a:pt x="97282" y="468630"/>
                  </a:lnTo>
                  <a:lnTo>
                    <a:pt x="192557" y="369570"/>
                  </a:lnTo>
                  <a:lnTo>
                    <a:pt x="225082" y="349250"/>
                  </a:lnTo>
                  <a:lnTo>
                    <a:pt x="334746" y="339090"/>
                  </a:lnTo>
                  <a:lnTo>
                    <a:pt x="321538" y="356870"/>
                  </a:lnTo>
                  <a:lnTo>
                    <a:pt x="279717" y="397510"/>
                  </a:lnTo>
                  <a:lnTo>
                    <a:pt x="272237" y="405130"/>
                  </a:lnTo>
                  <a:lnTo>
                    <a:pt x="264896" y="412750"/>
                  </a:lnTo>
                  <a:lnTo>
                    <a:pt x="259168" y="421640"/>
                  </a:lnTo>
                  <a:lnTo>
                    <a:pt x="256857" y="431647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42" y="339090"/>
                  </a:lnTo>
                  <a:lnTo>
                    <a:pt x="403415" y="336550"/>
                  </a:lnTo>
                  <a:lnTo>
                    <a:pt x="440359" y="336550"/>
                  </a:lnTo>
                  <a:lnTo>
                    <a:pt x="449884" y="335280"/>
                  </a:lnTo>
                  <a:lnTo>
                    <a:pt x="459295" y="332740"/>
                  </a:lnTo>
                  <a:lnTo>
                    <a:pt x="468782" y="331470"/>
                  </a:lnTo>
                  <a:lnTo>
                    <a:pt x="478561" y="334010"/>
                  </a:lnTo>
                  <a:lnTo>
                    <a:pt x="479882" y="341630"/>
                  </a:lnTo>
                  <a:lnTo>
                    <a:pt x="479882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24" y="320040"/>
                  </a:lnTo>
                  <a:lnTo>
                    <a:pt x="150495" y="335280"/>
                  </a:lnTo>
                  <a:lnTo>
                    <a:pt x="96583" y="341630"/>
                  </a:lnTo>
                  <a:lnTo>
                    <a:pt x="36626" y="341630"/>
                  </a:lnTo>
                  <a:lnTo>
                    <a:pt x="30734" y="344170"/>
                  </a:lnTo>
                  <a:lnTo>
                    <a:pt x="30619" y="346710"/>
                  </a:lnTo>
                  <a:lnTo>
                    <a:pt x="30492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24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05" y="363220"/>
                  </a:lnTo>
                  <a:lnTo>
                    <a:pt x="168859" y="358216"/>
                  </a:lnTo>
                  <a:lnTo>
                    <a:pt x="140093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85" y="448310"/>
                  </a:lnTo>
                  <a:lnTo>
                    <a:pt x="30505" y="434340"/>
                  </a:lnTo>
                  <a:lnTo>
                    <a:pt x="21272" y="422910"/>
                  </a:lnTo>
                  <a:lnTo>
                    <a:pt x="17919" y="425450"/>
                  </a:lnTo>
                  <a:lnTo>
                    <a:pt x="16256" y="425450"/>
                  </a:lnTo>
                  <a:lnTo>
                    <a:pt x="14427" y="429260"/>
                  </a:lnTo>
                  <a:lnTo>
                    <a:pt x="12712" y="431647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05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54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33" y="566420"/>
                  </a:lnTo>
                  <a:lnTo>
                    <a:pt x="21323" y="560070"/>
                  </a:lnTo>
                  <a:lnTo>
                    <a:pt x="40132" y="601980"/>
                  </a:lnTo>
                  <a:lnTo>
                    <a:pt x="46062" y="656590"/>
                  </a:lnTo>
                  <a:lnTo>
                    <a:pt x="46164" y="66040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45" y="697230"/>
                  </a:lnTo>
                  <a:lnTo>
                    <a:pt x="53327" y="735330"/>
                  </a:lnTo>
                  <a:lnTo>
                    <a:pt x="68834" y="751840"/>
                  </a:lnTo>
                  <a:lnTo>
                    <a:pt x="78359" y="749300"/>
                  </a:lnTo>
                  <a:lnTo>
                    <a:pt x="103060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61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383349" y="711200"/>
                  </a:lnTo>
                  <a:lnTo>
                    <a:pt x="401408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73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44588" y="66040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16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38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54" y="711200"/>
                  </a:lnTo>
                  <a:lnTo>
                    <a:pt x="918286" y="723900"/>
                  </a:lnTo>
                  <a:lnTo>
                    <a:pt x="918921" y="744220"/>
                  </a:lnTo>
                  <a:lnTo>
                    <a:pt x="922337" y="772160"/>
                  </a:lnTo>
                  <a:lnTo>
                    <a:pt x="929525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37" y="830580"/>
                  </a:lnTo>
                  <a:lnTo>
                    <a:pt x="993076" y="803910"/>
                  </a:lnTo>
                  <a:lnTo>
                    <a:pt x="1015644" y="778510"/>
                  </a:lnTo>
                  <a:lnTo>
                    <a:pt x="1024064" y="769620"/>
                  </a:lnTo>
                  <a:lnTo>
                    <a:pt x="1039710" y="753110"/>
                  </a:lnTo>
                  <a:lnTo>
                    <a:pt x="1063104" y="730250"/>
                  </a:lnTo>
                  <a:lnTo>
                    <a:pt x="1086078" y="707390"/>
                  </a:lnTo>
                  <a:lnTo>
                    <a:pt x="1108494" y="683260"/>
                  </a:lnTo>
                  <a:lnTo>
                    <a:pt x="1159891" y="626110"/>
                  </a:lnTo>
                  <a:lnTo>
                    <a:pt x="1190269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80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1768" y="4034934"/>
              <a:ext cx="89734" cy="811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3931" y="4002404"/>
              <a:ext cx="146729" cy="16164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2769739" y="5226523"/>
            <a:ext cx="469900" cy="469900"/>
            <a:chOff x="4154608" y="7839784"/>
            <a:chExt cx="704850" cy="70485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4608" y="7839784"/>
              <a:ext cx="704849" cy="70484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19073" y="8004249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20">
                  <a:moveTo>
                    <a:pt x="187959" y="375919"/>
                  </a:moveTo>
                  <a:lnTo>
                    <a:pt x="142278" y="370285"/>
                  </a:lnTo>
                  <a:lnTo>
                    <a:pt x="99355" y="353727"/>
                  </a:lnTo>
                  <a:lnTo>
                    <a:pt x="61741" y="327237"/>
                  </a:lnTo>
                  <a:lnTo>
                    <a:pt x="31676" y="292384"/>
                  </a:lnTo>
                  <a:lnTo>
                    <a:pt x="10982" y="251271"/>
                  </a:lnTo>
                  <a:lnTo>
                    <a:pt x="902" y="206383"/>
                  </a:lnTo>
                  <a:lnTo>
                    <a:pt x="0" y="187959"/>
                  </a:lnTo>
                  <a:lnTo>
                    <a:pt x="225" y="178726"/>
                  </a:lnTo>
                  <a:lnTo>
                    <a:pt x="8091" y="133397"/>
                  </a:lnTo>
                  <a:lnTo>
                    <a:pt x="26734" y="91338"/>
                  </a:lnTo>
                  <a:lnTo>
                    <a:pt x="55052" y="55052"/>
                  </a:lnTo>
                  <a:lnTo>
                    <a:pt x="91338" y="26734"/>
                  </a:lnTo>
                  <a:lnTo>
                    <a:pt x="133397" y="8091"/>
                  </a:lnTo>
                  <a:lnTo>
                    <a:pt x="178725" y="225"/>
                  </a:lnTo>
                  <a:lnTo>
                    <a:pt x="187959" y="0"/>
                  </a:lnTo>
                  <a:lnTo>
                    <a:pt x="197193" y="225"/>
                  </a:lnTo>
                  <a:lnTo>
                    <a:pt x="242522" y="8091"/>
                  </a:lnTo>
                  <a:lnTo>
                    <a:pt x="284581" y="26734"/>
                  </a:lnTo>
                  <a:lnTo>
                    <a:pt x="320867" y="55052"/>
                  </a:lnTo>
                  <a:lnTo>
                    <a:pt x="349185" y="91338"/>
                  </a:lnTo>
                  <a:lnTo>
                    <a:pt x="367828" y="133397"/>
                  </a:lnTo>
                  <a:lnTo>
                    <a:pt x="375694" y="178725"/>
                  </a:lnTo>
                  <a:lnTo>
                    <a:pt x="375919" y="187959"/>
                  </a:lnTo>
                  <a:lnTo>
                    <a:pt x="375694" y="197193"/>
                  </a:lnTo>
                  <a:lnTo>
                    <a:pt x="367828" y="242522"/>
                  </a:lnTo>
                  <a:lnTo>
                    <a:pt x="349185" y="284581"/>
                  </a:lnTo>
                  <a:lnTo>
                    <a:pt x="320867" y="320867"/>
                  </a:lnTo>
                  <a:lnTo>
                    <a:pt x="284581" y="349185"/>
                  </a:lnTo>
                  <a:lnTo>
                    <a:pt x="242522" y="367828"/>
                  </a:lnTo>
                  <a:lnTo>
                    <a:pt x="197193" y="375694"/>
                  </a:lnTo>
                  <a:lnTo>
                    <a:pt x="187959" y="375919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13053" y="8086481"/>
              <a:ext cx="176651" cy="21145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263204" y="7944495"/>
              <a:ext cx="489584" cy="489584"/>
            </a:xfrm>
            <a:custGeom>
              <a:avLst/>
              <a:gdLst/>
              <a:ahLst/>
              <a:cxnLst/>
              <a:rect l="l" t="t" r="r" b="b"/>
              <a:pathLst>
                <a:path w="489585" h="489584">
                  <a:moveTo>
                    <a:pt x="244505" y="489011"/>
                  </a:moveTo>
                  <a:lnTo>
                    <a:pt x="195229" y="484044"/>
                  </a:lnTo>
                  <a:lnTo>
                    <a:pt x="149333" y="469797"/>
                  </a:lnTo>
                  <a:lnTo>
                    <a:pt x="107800" y="447254"/>
                  </a:lnTo>
                  <a:lnTo>
                    <a:pt x="71614" y="417397"/>
                  </a:lnTo>
                  <a:lnTo>
                    <a:pt x="41757" y="381211"/>
                  </a:lnTo>
                  <a:lnTo>
                    <a:pt x="19214" y="339678"/>
                  </a:lnTo>
                  <a:lnTo>
                    <a:pt x="4967" y="293782"/>
                  </a:lnTo>
                  <a:lnTo>
                    <a:pt x="0" y="244505"/>
                  </a:lnTo>
                  <a:lnTo>
                    <a:pt x="4967" y="195229"/>
                  </a:lnTo>
                  <a:lnTo>
                    <a:pt x="19214" y="149333"/>
                  </a:lnTo>
                  <a:lnTo>
                    <a:pt x="41757" y="107800"/>
                  </a:lnTo>
                  <a:lnTo>
                    <a:pt x="71614" y="71614"/>
                  </a:lnTo>
                  <a:lnTo>
                    <a:pt x="107800" y="41757"/>
                  </a:lnTo>
                  <a:lnTo>
                    <a:pt x="149333" y="19214"/>
                  </a:lnTo>
                  <a:lnTo>
                    <a:pt x="195229" y="4967"/>
                  </a:lnTo>
                  <a:lnTo>
                    <a:pt x="244505" y="0"/>
                  </a:lnTo>
                  <a:lnTo>
                    <a:pt x="293782" y="4967"/>
                  </a:lnTo>
                  <a:lnTo>
                    <a:pt x="339678" y="19214"/>
                  </a:lnTo>
                  <a:lnTo>
                    <a:pt x="381211" y="41757"/>
                  </a:lnTo>
                  <a:lnTo>
                    <a:pt x="417397" y="71614"/>
                  </a:lnTo>
                  <a:lnTo>
                    <a:pt x="447254" y="107800"/>
                  </a:lnTo>
                  <a:lnTo>
                    <a:pt x="469797" y="149333"/>
                  </a:lnTo>
                  <a:lnTo>
                    <a:pt x="484044" y="195229"/>
                  </a:lnTo>
                  <a:lnTo>
                    <a:pt x="489011" y="244505"/>
                  </a:lnTo>
                  <a:lnTo>
                    <a:pt x="484044" y="293782"/>
                  </a:lnTo>
                  <a:lnTo>
                    <a:pt x="469797" y="339678"/>
                  </a:lnTo>
                  <a:lnTo>
                    <a:pt x="447254" y="381211"/>
                  </a:lnTo>
                  <a:lnTo>
                    <a:pt x="417397" y="417397"/>
                  </a:lnTo>
                  <a:lnTo>
                    <a:pt x="381211" y="447254"/>
                  </a:lnTo>
                  <a:lnTo>
                    <a:pt x="339678" y="469797"/>
                  </a:lnTo>
                  <a:lnTo>
                    <a:pt x="293782" y="484044"/>
                  </a:lnTo>
                  <a:lnTo>
                    <a:pt x="244505" y="48901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6350" y="8036204"/>
              <a:ext cx="85729" cy="199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479988" y="8255746"/>
              <a:ext cx="56515" cy="56515"/>
            </a:xfrm>
            <a:custGeom>
              <a:avLst/>
              <a:gdLst/>
              <a:ahLst/>
              <a:cxnLst/>
              <a:rect l="l" t="t" r="r" b="b"/>
              <a:pathLst>
                <a:path w="56514" h="56515">
                  <a:moveTo>
                    <a:pt x="35158" y="56451"/>
                  </a:moveTo>
                  <a:lnTo>
                    <a:pt x="23338" y="56451"/>
                  </a:lnTo>
                  <a:lnTo>
                    <a:pt x="16117" y="54521"/>
                  </a:lnTo>
                  <a:lnTo>
                    <a:pt x="11780" y="51345"/>
                  </a:lnTo>
                  <a:lnTo>
                    <a:pt x="6901" y="46775"/>
                  </a:lnTo>
                  <a:lnTo>
                    <a:pt x="3187" y="41200"/>
                  </a:lnTo>
                  <a:lnTo>
                    <a:pt x="827" y="34918"/>
                  </a:lnTo>
                  <a:lnTo>
                    <a:pt x="0" y="28224"/>
                  </a:lnTo>
                  <a:lnTo>
                    <a:pt x="2959" y="15849"/>
                  </a:lnTo>
                  <a:lnTo>
                    <a:pt x="10997" y="7032"/>
                  </a:lnTo>
                  <a:lnTo>
                    <a:pt x="22015" y="1755"/>
                  </a:lnTo>
                  <a:lnTo>
                    <a:pt x="33910" y="0"/>
                  </a:lnTo>
                  <a:lnTo>
                    <a:pt x="43780" y="2677"/>
                  </a:lnTo>
                  <a:lnTo>
                    <a:pt x="50378" y="9655"/>
                  </a:lnTo>
                  <a:lnTo>
                    <a:pt x="54091" y="19354"/>
                  </a:lnTo>
                  <a:lnTo>
                    <a:pt x="55304" y="30192"/>
                  </a:lnTo>
                  <a:lnTo>
                    <a:pt x="55350" y="35365"/>
                  </a:lnTo>
                  <a:lnTo>
                    <a:pt x="56224" y="37451"/>
                  </a:lnTo>
                  <a:lnTo>
                    <a:pt x="44893" y="52184"/>
                  </a:lnTo>
                  <a:lnTo>
                    <a:pt x="35158" y="56451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88091" y="8255740"/>
              <a:ext cx="50165" cy="52705"/>
            </a:xfrm>
            <a:custGeom>
              <a:avLst/>
              <a:gdLst/>
              <a:ahLst/>
              <a:cxnLst/>
              <a:rect l="l" t="t" r="r" b="b"/>
              <a:pathLst>
                <a:path w="50164" h="52704">
                  <a:moveTo>
                    <a:pt x="28157" y="52538"/>
                  </a:moveTo>
                  <a:lnTo>
                    <a:pt x="21564" y="52538"/>
                  </a:lnTo>
                  <a:lnTo>
                    <a:pt x="18392" y="51871"/>
                  </a:lnTo>
                  <a:lnTo>
                    <a:pt x="0" y="29752"/>
                  </a:lnTo>
                  <a:lnTo>
                    <a:pt x="0" y="22785"/>
                  </a:lnTo>
                  <a:lnTo>
                    <a:pt x="21564" y="0"/>
                  </a:lnTo>
                  <a:lnTo>
                    <a:pt x="28157" y="0"/>
                  </a:lnTo>
                  <a:lnTo>
                    <a:pt x="49721" y="26269"/>
                  </a:lnTo>
                  <a:lnTo>
                    <a:pt x="49721" y="29752"/>
                  </a:lnTo>
                  <a:lnTo>
                    <a:pt x="28157" y="525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3493272" y="4991815"/>
            <a:ext cx="2673350" cy="27940"/>
          </a:xfrm>
          <a:custGeom>
            <a:avLst/>
            <a:gdLst/>
            <a:ahLst/>
            <a:cxnLst/>
            <a:rect l="l" t="t" r="r" b="b"/>
            <a:pathLst>
              <a:path w="4010025" h="41909">
                <a:moveTo>
                  <a:pt x="4010024" y="41811"/>
                </a:moveTo>
                <a:lnTo>
                  <a:pt x="0" y="41811"/>
                </a:lnTo>
                <a:lnTo>
                  <a:pt x="0" y="0"/>
                </a:lnTo>
                <a:lnTo>
                  <a:pt x="4010024" y="0"/>
                </a:lnTo>
                <a:lnTo>
                  <a:pt x="4010024" y="41811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93272" y="5840241"/>
            <a:ext cx="2673350" cy="27940"/>
          </a:xfrm>
          <a:custGeom>
            <a:avLst/>
            <a:gdLst/>
            <a:ahLst/>
            <a:cxnLst/>
            <a:rect l="l" t="t" r="r" b="b"/>
            <a:pathLst>
              <a:path w="4010025" h="41909">
                <a:moveTo>
                  <a:pt x="4010024" y="41811"/>
                </a:moveTo>
                <a:lnTo>
                  <a:pt x="0" y="41811"/>
                </a:lnTo>
                <a:lnTo>
                  <a:pt x="0" y="0"/>
                </a:lnTo>
                <a:lnTo>
                  <a:pt x="4010024" y="0"/>
                </a:lnTo>
                <a:lnTo>
                  <a:pt x="4010024" y="41811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268824" y="5189824"/>
            <a:ext cx="2973070" cy="390313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8467" marR="3387">
              <a:lnSpc>
                <a:spcPct val="104200"/>
              </a:lnSpc>
              <a:spcBef>
                <a:spcPts val="7"/>
              </a:spcBef>
            </a:pPr>
            <a:r>
              <a:rPr sz="1200" b="1" spc="143" dirty="0">
                <a:latin typeface="Calibri"/>
                <a:cs typeface="Calibri"/>
              </a:rPr>
              <a:t>Não</a:t>
            </a:r>
            <a:r>
              <a:rPr sz="1200" b="1" spc="60" dirty="0">
                <a:latin typeface="Calibri"/>
                <a:cs typeface="Calibri"/>
              </a:rPr>
              <a:t> </a:t>
            </a:r>
            <a:r>
              <a:rPr sz="1200" b="1" spc="130" dirty="0">
                <a:latin typeface="Calibri"/>
                <a:cs typeface="Calibri"/>
              </a:rPr>
              <a:t>precisa</a:t>
            </a:r>
            <a:r>
              <a:rPr sz="1200" b="1" spc="63" dirty="0">
                <a:latin typeface="Calibri"/>
                <a:cs typeface="Calibri"/>
              </a:rPr>
              <a:t> </a:t>
            </a:r>
            <a:r>
              <a:rPr sz="1200" b="1" spc="160" dirty="0">
                <a:latin typeface="Calibri"/>
                <a:cs typeface="Calibri"/>
              </a:rPr>
              <a:t>de</a:t>
            </a:r>
            <a:r>
              <a:rPr sz="1200" b="1" spc="63" dirty="0">
                <a:latin typeface="Calibri"/>
                <a:cs typeface="Calibri"/>
              </a:rPr>
              <a:t> </a:t>
            </a:r>
            <a:r>
              <a:rPr sz="1200" b="1" spc="140" dirty="0">
                <a:latin typeface="Calibri"/>
                <a:cs typeface="Calibri"/>
              </a:rPr>
              <a:t>novo</a:t>
            </a:r>
            <a:r>
              <a:rPr sz="1200" b="1" spc="63" dirty="0">
                <a:latin typeface="Calibri"/>
                <a:cs typeface="Calibri"/>
              </a:rPr>
              <a:t> </a:t>
            </a:r>
            <a:r>
              <a:rPr sz="1200" b="1" spc="136" dirty="0">
                <a:latin typeface="Calibri"/>
                <a:cs typeface="Calibri"/>
              </a:rPr>
              <a:t>ETP,</a:t>
            </a:r>
            <a:r>
              <a:rPr sz="1200" b="1" spc="63" dirty="0">
                <a:latin typeface="Calibri"/>
                <a:cs typeface="Calibri"/>
              </a:rPr>
              <a:t> </a:t>
            </a:r>
            <a:r>
              <a:rPr sz="1200" b="1" spc="160" dirty="0">
                <a:latin typeface="Calibri"/>
                <a:cs typeface="Calibri"/>
              </a:rPr>
              <a:t>TR</a:t>
            </a:r>
            <a:r>
              <a:rPr sz="1200" b="1" spc="60" dirty="0">
                <a:latin typeface="Calibri"/>
                <a:cs typeface="Calibri"/>
              </a:rPr>
              <a:t> </a:t>
            </a:r>
            <a:r>
              <a:rPr sz="1200" b="1" spc="150" dirty="0">
                <a:latin typeface="Calibri"/>
                <a:cs typeface="Calibri"/>
              </a:rPr>
              <a:t>ou</a:t>
            </a:r>
            <a:r>
              <a:rPr sz="1200" b="1" spc="63" dirty="0">
                <a:latin typeface="Calibri"/>
                <a:cs typeface="Calibri"/>
              </a:rPr>
              <a:t> </a:t>
            </a:r>
            <a:r>
              <a:rPr sz="1200" b="1" spc="100" dirty="0">
                <a:latin typeface="Calibri"/>
                <a:cs typeface="Calibri"/>
              </a:rPr>
              <a:t>edital </a:t>
            </a:r>
            <a:r>
              <a:rPr sz="1200" b="1" spc="200" dirty="0">
                <a:latin typeface="Calibri"/>
                <a:cs typeface="Calibri"/>
              </a:rPr>
              <a:t>Nem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160" dirty="0">
                <a:latin typeface="Calibri"/>
                <a:cs typeface="Calibri"/>
              </a:rPr>
              <a:t>de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150" dirty="0">
                <a:latin typeface="Calibri"/>
                <a:cs typeface="Calibri"/>
              </a:rPr>
              <a:t>regulamentação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120" dirty="0">
                <a:latin typeface="Calibri"/>
                <a:cs typeface="Calibri"/>
              </a:rPr>
              <a:t>específica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5530" y="3356759"/>
            <a:ext cx="2873163" cy="1613861"/>
          </a:xfrm>
          <a:prstGeom prst="rect">
            <a:avLst/>
          </a:prstGeom>
        </p:spPr>
        <p:txBody>
          <a:bodyPr vert="horz" wrap="square" lIns="0" tIns="4783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377"/>
              </a:spcBef>
            </a:pPr>
            <a:r>
              <a:rPr sz="1667" b="1" spc="160" dirty="0">
                <a:latin typeface="Calibri"/>
                <a:cs typeface="Calibri"/>
              </a:rPr>
              <a:t>Edital</a:t>
            </a:r>
            <a:r>
              <a:rPr sz="1667" b="1" spc="90" dirty="0">
                <a:latin typeface="Calibri"/>
                <a:cs typeface="Calibri"/>
              </a:rPr>
              <a:t> </a:t>
            </a:r>
            <a:r>
              <a:rPr sz="1667" b="1" spc="217" dirty="0">
                <a:latin typeface="Calibri"/>
                <a:cs typeface="Calibri"/>
              </a:rPr>
              <a:t>de</a:t>
            </a:r>
            <a:r>
              <a:rPr sz="1667" b="1" spc="93" dirty="0">
                <a:latin typeface="Calibri"/>
                <a:cs typeface="Calibri"/>
              </a:rPr>
              <a:t> </a:t>
            </a:r>
            <a:r>
              <a:rPr sz="1667" b="1" spc="200" dirty="0">
                <a:latin typeface="Calibri"/>
                <a:cs typeface="Calibri"/>
              </a:rPr>
              <a:t>Credenciamento</a:t>
            </a:r>
            <a:endParaRPr sz="1667">
              <a:latin typeface="Calibri"/>
              <a:cs typeface="Calibri"/>
            </a:endParaRPr>
          </a:p>
          <a:p>
            <a:pPr marL="8467" marR="511836">
              <a:lnSpc>
                <a:spcPts val="2553"/>
              </a:lnSpc>
            </a:pPr>
            <a:r>
              <a:rPr sz="1733" spc="173" dirty="0">
                <a:latin typeface="Calibri"/>
                <a:cs typeface="Calibri"/>
              </a:rPr>
              <a:t>Governo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133" dirty="0">
                <a:latin typeface="Calibri"/>
                <a:cs typeface="Calibri"/>
              </a:rPr>
              <a:t>federal </a:t>
            </a:r>
            <a:r>
              <a:rPr sz="1733" spc="163" dirty="0">
                <a:latin typeface="Calibri"/>
                <a:cs typeface="Calibri"/>
              </a:rPr>
              <a:t>define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63" dirty="0">
                <a:latin typeface="Calibri"/>
                <a:cs typeface="Calibri"/>
              </a:rPr>
              <a:t>os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50" dirty="0">
                <a:latin typeface="Calibri"/>
                <a:cs typeface="Calibri"/>
              </a:rPr>
              <a:t>tipos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203" dirty="0">
                <a:latin typeface="Calibri"/>
                <a:cs typeface="Calibri"/>
              </a:rPr>
              <a:t>de </a:t>
            </a:r>
            <a:r>
              <a:rPr sz="1733" spc="147" dirty="0">
                <a:latin typeface="Calibri"/>
                <a:cs typeface="Calibri"/>
              </a:rPr>
              <a:t>serviços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230" dirty="0">
                <a:latin typeface="Calibri"/>
                <a:cs typeface="Calibri"/>
              </a:rPr>
              <a:t>que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177" dirty="0">
                <a:latin typeface="Calibri"/>
                <a:cs typeface="Calibri"/>
              </a:rPr>
              <a:t>poderão </a:t>
            </a:r>
            <a:r>
              <a:rPr sz="1733" spc="140" dirty="0">
                <a:latin typeface="Calibri"/>
                <a:cs typeface="Calibri"/>
              </a:rPr>
              <a:t>ser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47" dirty="0">
                <a:latin typeface="Calibri"/>
                <a:cs typeface="Calibri"/>
              </a:rPr>
              <a:t>contratados.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20430" y="3396293"/>
            <a:ext cx="2824057" cy="183980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667" b="1" spc="187" dirty="0">
                <a:latin typeface="Calibri"/>
                <a:cs typeface="Calibri"/>
              </a:rPr>
              <a:t>Seleção</a:t>
            </a:r>
            <a:r>
              <a:rPr sz="1667" b="1" spc="83" dirty="0">
                <a:latin typeface="Calibri"/>
                <a:cs typeface="Calibri"/>
              </a:rPr>
              <a:t> </a:t>
            </a:r>
            <a:r>
              <a:rPr sz="1667" b="1" spc="207" dirty="0">
                <a:latin typeface="Calibri"/>
                <a:cs typeface="Calibri"/>
              </a:rPr>
              <a:t>do</a:t>
            </a:r>
            <a:r>
              <a:rPr sz="1667" b="1" spc="83" dirty="0">
                <a:latin typeface="Calibri"/>
                <a:cs typeface="Calibri"/>
              </a:rPr>
              <a:t> </a:t>
            </a:r>
            <a:r>
              <a:rPr sz="1667" b="1" spc="169" dirty="0">
                <a:latin typeface="Calibri"/>
                <a:cs typeface="Calibri"/>
              </a:rPr>
              <a:t>fornecedor</a:t>
            </a:r>
            <a:endParaRPr sz="1667">
              <a:latin typeface="Calibri"/>
              <a:cs typeface="Calibri"/>
            </a:endParaRPr>
          </a:p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1733" spc="190" dirty="0">
                <a:latin typeface="Calibri"/>
                <a:cs typeface="Calibri"/>
              </a:rPr>
              <a:t>Estados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80" dirty="0">
                <a:latin typeface="Calibri"/>
                <a:cs typeface="Calibri"/>
              </a:rPr>
              <a:t>e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87" dirty="0">
                <a:latin typeface="Calibri"/>
                <a:cs typeface="Calibri"/>
              </a:rPr>
              <a:t>municípios</a:t>
            </a:r>
            <a:endParaRPr sz="1733">
              <a:latin typeface="Calibri"/>
              <a:cs typeface="Calibri"/>
            </a:endParaRPr>
          </a:p>
          <a:p>
            <a:pPr marL="8467" marR="3387">
              <a:lnSpc>
                <a:spcPct val="122600"/>
              </a:lnSpc>
            </a:pPr>
            <a:r>
              <a:rPr sz="1733" spc="220" dirty="0">
                <a:latin typeface="Calibri"/>
                <a:cs typeface="Calibri"/>
              </a:rPr>
              <a:t>recebem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83" dirty="0">
                <a:latin typeface="Calibri"/>
                <a:cs typeface="Calibri"/>
              </a:rPr>
              <a:t>a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17" dirty="0">
                <a:latin typeface="Calibri"/>
                <a:cs typeface="Calibri"/>
              </a:rPr>
              <a:t>lista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203" dirty="0">
                <a:latin typeface="Calibri"/>
                <a:cs typeface="Calibri"/>
              </a:rPr>
              <a:t>de </a:t>
            </a:r>
            <a:r>
              <a:rPr sz="1733" spc="169" dirty="0">
                <a:latin typeface="Calibri"/>
                <a:cs typeface="Calibri"/>
              </a:rPr>
              <a:t>propostas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180" dirty="0">
                <a:latin typeface="Calibri"/>
                <a:cs typeface="Calibri"/>
              </a:rPr>
              <a:t>e</a:t>
            </a:r>
            <a:r>
              <a:rPr sz="1733" spc="76" dirty="0">
                <a:latin typeface="Calibri"/>
                <a:cs typeface="Calibri"/>
              </a:rPr>
              <a:t> </a:t>
            </a:r>
            <a:r>
              <a:rPr sz="1733" spc="190" dirty="0">
                <a:latin typeface="Calibri"/>
                <a:cs typeface="Calibri"/>
              </a:rPr>
              <a:t>selecionam</a:t>
            </a:r>
            <a:r>
              <a:rPr sz="1733" spc="76" dirty="0">
                <a:latin typeface="Calibri"/>
                <a:cs typeface="Calibri"/>
              </a:rPr>
              <a:t> </a:t>
            </a:r>
            <a:r>
              <a:rPr sz="1733" spc="130" dirty="0">
                <a:latin typeface="Calibri"/>
                <a:cs typeface="Calibri"/>
              </a:rPr>
              <a:t>o </a:t>
            </a:r>
            <a:r>
              <a:rPr sz="1733" spc="163" dirty="0">
                <a:latin typeface="Calibri"/>
                <a:cs typeface="Calibri"/>
              </a:rPr>
              <a:t>fornecedor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230" dirty="0">
                <a:latin typeface="Calibri"/>
                <a:cs typeface="Calibri"/>
              </a:rPr>
              <a:t>que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190" dirty="0">
                <a:latin typeface="Calibri"/>
                <a:cs typeface="Calibri"/>
              </a:rPr>
              <a:t>melhor </a:t>
            </a:r>
            <a:r>
              <a:rPr sz="1733" spc="193" dirty="0">
                <a:latin typeface="Calibri"/>
                <a:cs typeface="Calibri"/>
              </a:rPr>
              <a:t>atende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83" dirty="0">
                <a:latin typeface="Calibri"/>
                <a:cs typeface="Calibri"/>
              </a:rPr>
              <a:t>a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63" dirty="0">
                <a:latin typeface="Calibri"/>
                <a:cs typeface="Calibri"/>
              </a:rPr>
              <a:t>necessidade.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3309" y="1937589"/>
            <a:ext cx="318770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80" dirty="0">
                <a:latin typeface="Calibri"/>
                <a:cs typeface="Calibri"/>
              </a:rPr>
              <a:t>01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18623" y="1937589"/>
            <a:ext cx="372110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289" dirty="0">
                <a:latin typeface="Calibri"/>
                <a:cs typeface="Calibri"/>
              </a:rPr>
              <a:t>02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36288" y="1937589"/>
            <a:ext cx="372957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289" dirty="0">
                <a:latin typeface="Calibri"/>
                <a:cs typeface="Calibri"/>
              </a:rPr>
              <a:t>03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12684" y="3316900"/>
            <a:ext cx="2877397" cy="1627293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530"/>
              </a:spcBef>
            </a:pPr>
            <a:r>
              <a:rPr sz="1667" b="1" spc="197" dirty="0">
                <a:latin typeface="Calibri"/>
                <a:cs typeface="Calibri"/>
              </a:rPr>
              <a:t>Publicação</a:t>
            </a:r>
            <a:r>
              <a:rPr sz="1667" b="1" spc="90" dirty="0">
                <a:latin typeface="Calibri"/>
                <a:cs typeface="Calibri"/>
              </a:rPr>
              <a:t> </a:t>
            </a:r>
            <a:r>
              <a:rPr sz="1667" b="1" spc="203" dirty="0">
                <a:latin typeface="Calibri"/>
                <a:cs typeface="Calibri"/>
              </a:rPr>
              <a:t>das</a:t>
            </a:r>
            <a:r>
              <a:rPr sz="1667" b="1" spc="93" dirty="0">
                <a:latin typeface="Calibri"/>
                <a:cs typeface="Calibri"/>
              </a:rPr>
              <a:t> </a:t>
            </a:r>
            <a:r>
              <a:rPr sz="1667" b="1" spc="223" dirty="0">
                <a:latin typeface="Calibri"/>
                <a:cs typeface="Calibri"/>
              </a:rPr>
              <a:t>demandas</a:t>
            </a:r>
            <a:endParaRPr sz="1667">
              <a:latin typeface="Calibri"/>
              <a:cs typeface="Calibri"/>
            </a:endParaRPr>
          </a:p>
          <a:p>
            <a:pPr marL="8467" marR="297618">
              <a:lnSpc>
                <a:spcPct val="122600"/>
              </a:lnSpc>
              <a:spcBef>
                <a:spcPts val="13"/>
              </a:spcBef>
            </a:pPr>
            <a:r>
              <a:rPr sz="1733" spc="207" dirty="0">
                <a:latin typeface="Calibri"/>
                <a:cs typeface="Calibri"/>
              </a:rPr>
              <a:t>Órgãos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73" dirty="0">
                <a:latin typeface="Calibri"/>
                <a:cs typeface="Calibri"/>
              </a:rPr>
              <a:t>públicos </a:t>
            </a:r>
            <a:r>
              <a:rPr sz="1733" spc="217" dirty="0">
                <a:latin typeface="Calibri"/>
                <a:cs typeface="Calibri"/>
              </a:rPr>
              <a:t>aderem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83" dirty="0">
                <a:latin typeface="Calibri"/>
                <a:cs typeface="Calibri"/>
              </a:rPr>
              <a:t>à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69" dirty="0">
                <a:latin typeface="Calibri"/>
                <a:cs typeface="Calibri"/>
              </a:rPr>
              <a:t>plataforma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47" dirty="0">
                <a:latin typeface="Calibri"/>
                <a:cs typeface="Calibri"/>
              </a:rPr>
              <a:t>e </a:t>
            </a:r>
            <a:r>
              <a:rPr sz="1733" spc="117" dirty="0">
                <a:latin typeface="Calibri"/>
                <a:cs typeface="Calibri"/>
              </a:rPr>
              <a:t>já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260" dirty="0">
                <a:latin typeface="Calibri"/>
                <a:cs typeface="Calibri"/>
              </a:rPr>
              <a:t>podem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73" dirty="0">
                <a:latin typeface="Calibri"/>
                <a:cs typeface="Calibri"/>
              </a:rPr>
              <a:t>publicar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77" dirty="0">
                <a:latin typeface="Calibri"/>
                <a:cs typeface="Calibri"/>
              </a:rPr>
              <a:t>suas </a:t>
            </a:r>
            <a:r>
              <a:rPr sz="1733" spc="197" dirty="0">
                <a:latin typeface="Calibri"/>
                <a:cs typeface="Calibri"/>
              </a:rPr>
              <a:t>demandas.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312699" y="2437289"/>
            <a:ext cx="619337" cy="654473"/>
          </a:xfrm>
          <a:custGeom>
            <a:avLst/>
            <a:gdLst/>
            <a:ahLst/>
            <a:cxnLst/>
            <a:rect l="l" t="t" r="r" b="b"/>
            <a:pathLst>
              <a:path w="929005" h="981710">
                <a:moveTo>
                  <a:pt x="766881" y="379498"/>
                </a:moveTo>
                <a:lnTo>
                  <a:pt x="356020" y="379498"/>
                </a:lnTo>
                <a:lnTo>
                  <a:pt x="356020" y="40424"/>
                </a:lnTo>
                <a:lnTo>
                  <a:pt x="379081" y="5912"/>
                </a:lnTo>
                <a:lnTo>
                  <a:pt x="396445" y="0"/>
                </a:lnTo>
                <a:lnTo>
                  <a:pt x="726456" y="0"/>
                </a:lnTo>
                <a:lnTo>
                  <a:pt x="760968" y="23060"/>
                </a:lnTo>
                <a:lnTo>
                  <a:pt x="766881" y="85498"/>
                </a:lnTo>
                <a:lnTo>
                  <a:pt x="497350" y="85498"/>
                </a:lnTo>
                <a:lnTo>
                  <a:pt x="493290" y="87052"/>
                </a:lnTo>
                <a:lnTo>
                  <a:pt x="490054" y="89881"/>
                </a:lnTo>
                <a:lnTo>
                  <a:pt x="477710" y="104234"/>
                </a:lnTo>
                <a:lnTo>
                  <a:pt x="430009" y="104234"/>
                </a:lnTo>
                <a:lnTo>
                  <a:pt x="414788" y="119433"/>
                </a:lnTo>
                <a:lnTo>
                  <a:pt x="414788" y="124104"/>
                </a:lnTo>
                <a:lnTo>
                  <a:pt x="415237" y="126350"/>
                </a:lnTo>
                <a:lnTo>
                  <a:pt x="417034" y="130663"/>
                </a:lnTo>
                <a:lnTo>
                  <a:pt x="418312" y="132563"/>
                </a:lnTo>
                <a:lnTo>
                  <a:pt x="419971" y="134208"/>
                </a:lnTo>
                <a:lnTo>
                  <a:pt x="452168" y="166826"/>
                </a:lnTo>
                <a:lnTo>
                  <a:pt x="456303" y="168549"/>
                </a:lnTo>
                <a:lnTo>
                  <a:pt x="766881" y="168549"/>
                </a:lnTo>
                <a:lnTo>
                  <a:pt x="766881" y="213132"/>
                </a:lnTo>
                <a:lnTo>
                  <a:pt x="504416" y="213132"/>
                </a:lnTo>
                <a:lnTo>
                  <a:pt x="499375" y="214041"/>
                </a:lnTo>
                <a:lnTo>
                  <a:pt x="497065" y="215001"/>
                </a:lnTo>
                <a:lnTo>
                  <a:pt x="492867" y="217936"/>
                </a:lnTo>
                <a:lnTo>
                  <a:pt x="491171" y="219776"/>
                </a:lnTo>
                <a:lnTo>
                  <a:pt x="489879" y="221987"/>
                </a:lnTo>
                <a:lnTo>
                  <a:pt x="477549" y="236324"/>
                </a:lnTo>
                <a:lnTo>
                  <a:pt x="429835" y="236324"/>
                </a:lnTo>
                <a:lnTo>
                  <a:pt x="427595" y="236745"/>
                </a:lnTo>
                <a:lnTo>
                  <a:pt x="414421" y="256014"/>
                </a:lnTo>
                <a:lnTo>
                  <a:pt x="414842" y="258255"/>
                </a:lnTo>
                <a:lnTo>
                  <a:pt x="416574" y="262569"/>
                </a:lnTo>
                <a:lnTo>
                  <a:pt x="417820" y="264478"/>
                </a:lnTo>
                <a:lnTo>
                  <a:pt x="451642" y="298932"/>
                </a:lnTo>
                <a:lnTo>
                  <a:pt x="455778" y="300655"/>
                </a:lnTo>
                <a:lnTo>
                  <a:pt x="766881" y="300655"/>
                </a:lnTo>
                <a:lnTo>
                  <a:pt x="766881" y="379498"/>
                </a:lnTo>
                <a:close/>
              </a:path>
              <a:path w="929005" h="981710">
                <a:moveTo>
                  <a:pt x="545724" y="168549"/>
                </a:moveTo>
                <a:lnTo>
                  <a:pt x="461321" y="168549"/>
                </a:lnTo>
                <a:lnTo>
                  <a:pt x="466488" y="168392"/>
                </a:lnTo>
                <a:lnTo>
                  <a:pt x="470770" y="166326"/>
                </a:lnTo>
                <a:lnTo>
                  <a:pt x="516685" y="111957"/>
                </a:lnTo>
                <a:lnTo>
                  <a:pt x="519575" y="104234"/>
                </a:lnTo>
                <a:lnTo>
                  <a:pt x="518100" y="95816"/>
                </a:lnTo>
                <a:lnTo>
                  <a:pt x="516074" y="92327"/>
                </a:lnTo>
                <a:lnTo>
                  <a:pt x="509456" y="86841"/>
                </a:lnTo>
                <a:lnTo>
                  <a:pt x="505653" y="85498"/>
                </a:lnTo>
                <a:lnTo>
                  <a:pt x="766881" y="85498"/>
                </a:lnTo>
                <a:lnTo>
                  <a:pt x="766881" y="133507"/>
                </a:lnTo>
                <a:lnTo>
                  <a:pt x="545724" y="133507"/>
                </a:lnTo>
                <a:lnTo>
                  <a:pt x="543489" y="133952"/>
                </a:lnTo>
                <a:lnTo>
                  <a:pt x="530526" y="148705"/>
                </a:lnTo>
                <a:lnTo>
                  <a:pt x="530526" y="153351"/>
                </a:lnTo>
                <a:lnTo>
                  <a:pt x="543489" y="168104"/>
                </a:lnTo>
                <a:lnTo>
                  <a:pt x="545724" y="168549"/>
                </a:lnTo>
                <a:close/>
              </a:path>
              <a:path w="929005" h="981710">
                <a:moveTo>
                  <a:pt x="902124" y="479869"/>
                </a:moveTo>
                <a:lnTo>
                  <a:pt x="211150" y="479869"/>
                </a:lnTo>
                <a:lnTo>
                  <a:pt x="207301" y="479083"/>
                </a:lnTo>
                <a:lnTo>
                  <a:pt x="184975" y="438457"/>
                </a:lnTo>
                <a:lnTo>
                  <a:pt x="186610" y="432909"/>
                </a:lnTo>
                <a:lnTo>
                  <a:pt x="189924" y="427855"/>
                </a:lnTo>
                <a:lnTo>
                  <a:pt x="122644" y="175031"/>
                </a:lnTo>
                <a:lnTo>
                  <a:pt x="102980" y="141123"/>
                </a:lnTo>
                <a:lnTo>
                  <a:pt x="68315" y="122350"/>
                </a:lnTo>
                <a:lnTo>
                  <a:pt x="59998" y="120892"/>
                </a:lnTo>
                <a:lnTo>
                  <a:pt x="15197" y="120892"/>
                </a:lnTo>
                <a:lnTo>
                  <a:pt x="12962" y="120448"/>
                </a:lnTo>
                <a:lnTo>
                  <a:pt x="0" y="105695"/>
                </a:lnTo>
                <a:lnTo>
                  <a:pt x="0" y="101048"/>
                </a:lnTo>
                <a:lnTo>
                  <a:pt x="444" y="98813"/>
                </a:lnTo>
                <a:lnTo>
                  <a:pt x="2143" y="94711"/>
                </a:lnTo>
                <a:lnTo>
                  <a:pt x="2222" y="94520"/>
                </a:lnTo>
                <a:lnTo>
                  <a:pt x="3488" y="92626"/>
                </a:lnTo>
                <a:lnTo>
                  <a:pt x="6774" y="89340"/>
                </a:lnTo>
                <a:lnTo>
                  <a:pt x="8669" y="88074"/>
                </a:lnTo>
                <a:lnTo>
                  <a:pt x="13205" y="86195"/>
                </a:lnTo>
                <a:lnTo>
                  <a:pt x="13468" y="86195"/>
                </a:lnTo>
                <a:lnTo>
                  <a:pt x="15197" y="85851"/>
                </a:lnTo>
                <a:lnTo>
                  <a:pt x="52562" y="85851"/>
                </a:lnTo>
                <a:lnTo>
                  <a:pt x="61459" y="86195"/>
                </a:lnTo>
                <a:lnTo>
                  <a:pt x="103741" y="98531"/>
                </a:lnTo>
                <a:lnTo>
                  <a:pt x="137665" y="126624"/>
                </a:lnTo>
                <a:lnTo>
                  <a:pt x="157686" y="165921"/>
                </a:lnTo>
                <a:lnTo>
                  <a:pt x="214453" y="379148"/>
                </a:lnTo>
                <a:lnTo>
                  <a:pt x="223739" y="414189"/>
                </a:lnTo>
                <a:lnTo>
                  <a:pt x="902130" y="414189"/>
                </a:lnTo>
                <a:lnTo>
                  <a:pt x="905997" y="414958"/>
                </a:lnTo>
                <a:lnTo>
                  <a:pt x="910908" y="416992"/>
                </a:lnTo>
                <a:lnTo>
                  <a:pt x="202457" y="416992"/>
                </a:lnTo>
                <a:lnTo>
                  <a:pt x="201621" y="417689"/>
                </a:lnTo>
                <a:lnTo>
                  <a:pt x="201312" y="418744"/>
                </a:lnTo>
                <a:lnTo>
                  <a:pt x="914487" y="418744"/>
                </a:lnTo>
                <a:lnTo>
                  <a:pt x="916702" y="420225"/>
                </a:lnTo>
                <a:lnTo>
                  <a:pt x="922386" y="425909"/>
                </a:lnTo>
                <a:lnTo>
                  <a:pt x="924576" y="429187"/>
                </a:lnTo>
                <a:lnTo>
                  <a:pt x="927653" y="436614"/>
                </a:lnTo>
                <a:lnTo>
                  <a:pt x="928422" y="440480"/>
                </a:lnTo>
                <a:lnTo>
                  <a:pt x="928399" y="453585"/>
                </a:lnTo>
                <a:lnTo>
                  <a:pt x="905984" y="479083"/>
                </a:lnTo>
                <a:lnTo>
                  <a:pt x="902124" y="479869"/>
                </a:lnTo>
                <a:close/>
              </a:path>
              <a:path w="929005" h="981710">
                <a:moveTo>
                  <a:pt x="459918" y="124922"/>
                </a:moveTo>
                <a:lnTo>
                  <a:pt x="434637" y="104234"/>
                </a:lnTo>
                <a:lnTo>
                  <a:pt x="477710" y="104234"/>
                </a:lnTo>
                <a:lnTo>
                  <a:pt x="459918" y="124922"/>
                </a:lnTo>
                <a:close/>
              </a:path>
              <a:path w="929005" h="981710">
                <a:moveTo>
                  <a:pt x="766881" y="168549"/>
                </a:moveTo>
                <a:lnTo>
                  <a:pt x="708057" y="168549"/>
                </a:lnTo>
                <a:lnTo>
                  <a:pt x="710292" y="168104"/>
                </a:lnTo>
                <a:lnTo>
                  <a:pt x="714585" y="166326"/>
                </a:lnTo>
                <a:lnTo>
                  <a:pt x="723254" y="153351"/>
                </a:lnTo>
                <a:lnTo>
                  <a:pt x="723254" y="148705"/>
                </a:lnTo>
                <a:lnTo>
                  <a:pt x="708057" y="133507"/>
                </a:lnTo>
                <a:lnTo>
                  <a:pt x="766881" y="133507"/>
                </a:lnTo>
                <a:lnTo>
                  <a:pt x="766881" y="168549"/>
                </a:lnTo>
                <a:close/>
              </a:path>
              <a:path w="929005" h="981710">
                <a:moveTo>
                  <a:pt x="545724" y="300655"/>
                </a:moveTo>
                <a:lnTo>
                  <a:pt x="460795" y="300655"/>
                </a:lnTo>
                <a:lnTo>
                  <a:pt x="465994" y="300452"/>
                </a:lnTo>
                <a:lnTo>
                  <a:pt x="470258" y="298349"/>
                </a:lnTo>
                <a:lnTo>
                  <a:pt x="473584" y="294347"/>
                </a:lnTo>
                <a:lnTo>
                  <a:pt x="516685" y="243888"/>
                </a:lnTo>
                <a:lnTo>
                  <a:pt x="518594" y="242180"/>
                </a:lnTo>
                <a:lnTo>
                  <a:pt x="520058" y="240152"/>
                </a:lnTo>
                <a:lnTo>
                  <a:pt x="522097" y="235453"/>
                </a:lnTo>
                <a:lnTo>
                  <a:pt x="522578" y="232997"/>
                </a:lnTo>
                <a:lnTo>
                  <a:pt x="522464" y="227876"/>
                </a:lnTo>
                <a:lnTo>
                  <a:pt x="506554" y="213132"/>
                </a:lnTo>
                <a:lnTo>
                  <a:pt x="766881" y="213132"/>
                </a:lnTo>
                <a:lnTo>
                  <a:pt x="766881" y="265613"/>
                </a:lnTo>
                <a:lnTo>
                  <a:pt x="545724" y="265613"/>
                </a:lnTo>
                <a:lnTo>
                  <a:pt x="543489" y="266058"/>
                </a:lnTo>
                <a:lnTo>
                  <a:pt x="530526" y="280811"/>
                </a:lnTo>
                <a:lnTo>
                  <a:pt x="530526" y="285457"/>
                </a:lnTo>
                <a:lnTo>
                  <a:pt x="543489" y="300210"/>
                </a:lnTo>
                <a:lnTo>
                  <a:pt x="545724" y="300655"/>
                </a:lnTo>
                <a:close/>
              </a:path>
              <a:path w="929005" h="981710">
                <a:moveTo>
                  <a:pt x="459743" y="257028"/>
                </a:moveTo>
                <a:lnTo>
                  <a:pt x="442873" y="239950"/>
                </a:lnTo>
                <a:lnTo>
                  <a:pt x="440991" y="238664"/>
                </a:lnTo>
                <a:lnTo>
                  <a:pt x="436492" y="236745"/>
                </a:lnTo>
                <a:lnTo>
                  <a:pt x="436261" y="236745"/>
                </a:lnTo>
                <a:lnTo>
                  <a:pt x="434253" y="236324"/>
                </a:lnTo>
                <a:lnTo>
                  <a:pt x="477549" y="236324"/>
                </a:lnTo>
                <a:lnTo>
                  <a:pt x="459743" y="257028"/>
                </a:lnTo>
                <a:close/>
              </a:path>
              <a:path w="929005" h="981710">
                <a:moveTo>
                  <a:pt x="766881" y="300655"/>
                </a:moveTo>
                <a:lnTo>
                  <a:pt x="708057" y="300655"/>
                </a:lnTo>
                <a:lnTo>
                  <a:pt x="710292" y="300210"/>
                </a:lnTo>
                <a:lnTo>
                  <a:pt x="713379" y="298932"/>
                </a:lnTo>
                <a:lnTo>
                  <a:pt x="723254" y="285457"/>
                </a:lnTo>
                <a:lnTo>
                  <a:pt x="723254" y="280811"/>
                </a:lnTo>
                <a:lnTo>
                  <a:pt x="708057" y="265613"/>
                </a:lnTo>
                <a:lnTo>
                  <a:pt x="766881" y="265613"/>
                </a:lnTo>
                <a:lnTo>
                  <a:pt x="766881" y="300655"/>
                </a:lnTo>
                <a:close/>
              </a:path>
              <a:path w="929005" h="981710">
                <a:moveTo>
                  <a:pt x="914487" y="418744"/>
                </a:moveTo>
                <a:lnTo>
                  <a:pt x="201312" y="418744"/>
                </a:lnTo>
                <a:lnTo>
                  <a:pt x="202268" y="417989"/>
                </a:lnTo>
                <a:lnTo>
                  <a:pt x="203320" y="417405"/>
                </a:lnTo>
                <a:lnTo>
                  <a:pt x="204466" y="416992"/>
                </a:lnTo>
                <a:lnTo>
                  <a:pt x="910908" y="416992"/>
                </a:lnTo>
                <a:lnTo>
                  <a:pt x="913314" y="417989"/>
                </a:lnTo>
                <a:lnTo>
                  <a:pt x="914487" y="418744"/>
                </a:lnTo>
                <a:close/>
              </a:path>
              <a:path w="929005" h="981710">
                <a:moveTo>
                  <a:pt x="729912" y="823287"/>
                </a:moveTo>
                <a:lnTo>
                  <a:pt x="379147" y="823287"/>
                </a:lnTo>
                <a:lnTo>
                  <a:pt x="371621" y="822105"/>
                </a:lnTo>
                <a:lnTo>
                  <a:pt x="332120" y="799715"/>
                </a:lnTo>
                <a:lnTo>
                  <a:pt x="227944" y="514933"/>
                </a:lnTo>
                <a:lnTo>
                  <a:pt x="881466" y="514933"/>
                </a:lnTo>
                <a:lnTo>
                  <a:pt x="792111" y="773364"/>
                </a:lnTo>
                <a:lnTo>
                  <a:pt x="789611" y="780647"/>
                </a:lnTo>
                <a:lnTo>
                  <a:pt x="758895" y="813985"/>
                </a:lnTo>
                <a:lnTo>
                  <a:pt x="737417" y="822105"/>
                </a:lnTo>
                <a:lnTo>
                  <a:pt x="737565" y="822105"/>
                </a:lnTo>
                <a:lnTo>
                  <a:pt x="729912" y="823287"/>
                </a:lnTo>
                <a:close/>
              </a:path>
              <a:path w="929005" h="981710">
                <a:moveTo>
                  <a:pt x="713186" y="981159"/>
                </a:moveTo>
                <a:lnTo>
                  <a:pt x="705640" y="981159"/>
                </a:lnTo>
                <a:lnTo>
                  <a:pt x="701902" y="980791"/>
                </a:lnTo>
                <a:lnTo>
                  <a:pt x="666109" y="961659"/>
                </a:lnTo>
                <a:lnTo>
                  <a:pt x="651945" y="927464"/>
                </a:lnTo>
                <a:lnTo>
                  <a:pt x="651945" y="919918"/>
                </a:lnTo>
                <a:lnTo>
                  <a:pt x="671445" y="880387"/>
                </a:lnTo>
                <a:lnTo>
                  <a:pt x="705640" y="866223"/>
                </a:lnTo>
                <a:lnTo>
                  <a:pt x="713186" y="866223"/>
                </a:lnTo>
                <a:lnTo>
                  <a:pt x="752717" y="885723"/>
                </a:lnTo>
                <a:lnTo>
                  <a:pt x="766881" y="927464"/>
                </a:lnTo>
                <a:lnTo>
                  <a:pt x="766513" y="931202"/>
                </a:lnTo>
                <a:lnTo>
                  <a:pt x="747381" y="966995"/>
                </a:lnTo>
                <a:lnTo>
                  <a:pt x="713186" y="981159"/>
                </a:lnTo>
                <a:close/>
              </a:path>
              <a:path w="929005" h="981710">
                <a:moveTo>
                  <a:pt x="399916" y="981159"/>
                </a:moveTo>
                <a:lnTo>
                  <a:pt x="392369" y="981159"/>
                </a:lnTo>
                <a:lnTo>
                  <a:pt x="388632" y="980791"/>
                </a:lnTo>
                <a:lnTo>
                  <a:pt x="352839" y="961659"/>
                </a:lnTo>
                <a:lnTo>
                  <a:pt x="338675" y="927464"/>
                </a:lnTo>
                <a:lnTo>
                  <a:pt x="338675" y="919918"/>
                </a:lnTo>
                <a:lnTo>
                  <a:pt x="358175" y="880387"/>
                </a:lnTo>
                <a:lnTo>
                  <a:pt x="392370" y="866223"/>
                </a:lnTo>
                <a:lnTo>
                  <a:pt x="399916" y="866223"/>
                </a:lnTo>
                <a:lnTo>
                  <a:pt x="439447" y="885723"/>
                </a:lnTo>
                <a:lnTo>
                  <a:pt x="453611" y="927464"/>
                </a:lnTo>
                <a:lnTo>
                  <a:pt x="453243" y="931202"/>
                </a:lnTo>
                <a:lnTo>
                  <a:pt x="434110" y="966995"/>
                </a:lnTo>
                <a:lnTo>
                  <a:pt x="399916" y="981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4550620" y="2424449"/>
            <a:ext cx="567690" cy="585893"/>
            <a:chOff x="6825929" y="3636673"/>
            <a:chExt cx="851535" cy="878840"/>
          </a:xfrm>
        </p:grpSpPr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6824" y="4255624"/>
              <a:ext cx="199524" cy="25961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066855" y="3636673"/>
              <a:ext cx="610870" cy="749935"/>
            </a:xfrm>
            <a:custGeom>
              <a:avLst/>
              <a:gdLst/>
              <a:ahLst/>
              <a:cxnLst/>
              <a:rect l="l" t="t" r="r" b="b"/>
              <a:pathLst>
                <a:path w="610870" h="749935">
                  <a:moveTo>
                    <a:pt x="530486" y="747928"/>
                  </a:moveTo>
                  <a:lnTo>
                    <a:pt x="528287" y="748456"/>
                  </a:lnTo>
                  <a:lnTo>
                    <a:pt x="520387" y="749509"/>
                  </a:lnTo>
                  <a:lnTo>
                    <a:pt x="512311" y="749575"/>
                  </a:lnTo>
                  <a:lnTo>
                    <a:pt x="504094" y="748655"/>
                  </a:lnTo>
                  <a:lnTo>
                    <a:pt x="463739" y="730697"/>
                  </a:lnTo>
                  <a:lnTo>
                    <a:pt x="431094" y="700958"/>
                  </a:lnTo>
                  <a:lnTo>
                    <a:pt x="405766" y="668681"/>
                  </a:lnTo>
                  <a:lnTo>
                    <a:pt x="404769" y="667250"/>
                  </a:lnTo>
                  <a:lnTo>
                    <a:pt x="403340" y="666140"/>
                  </a:lnTo>
                  <a:lnTo>
                    <a:pt x="356033" y="649206"/>
                  </a:lnTo>
                  <a:lnTo>
                    <a:pt x="309677" y="635805"/>
                  </a:lnTo>
                  <a:lnTo>
                    <a:pt x="262990" y="624860"/>
                  </a:lnTo>
                  <a:lnTo>
                    <a:pt x="216296" y="615927"/>
                  </a:lnTo>
                  <a:lnTo>
                    <a:pt x="169918" y="608561"/>
                  </a:lnTo>
                  <a:lnTo>
                    <a:pt x="124178" y="602317"/>
                  </a:lnTo>
                  <a:lnTo>
                    <a:pt x="69552" y="595670"/>
                  </a:lnTo>
                  <a:lnTo>
                    <a:pt x="68047" y="595450"/>
                  </a:lnTo>
                  <a:lnTo>
                    <a:pt x="66398" y="595846"/>
                  </a:lnTo>
                  <a:lnTo>
                    <a:pt x="65766" y="595634"/>
                  </a:lnTo>
                  <a:lnTo>
                    <a:pt x="65442" y="595494"/>
                  </a:lnTo>
                  <a:lnTo>
                    <a:pt x="64351" y="594884"/>
                  </a:lnTo>
                  <a:lnTo>
                    <a:pt x="62972" y="593980"/>
                  </a:lnTo>
                  <a:lnTo>
                    <a:pt x="61087" y="592181"/>
                  </a:lnTo>
                  <a:lnTo>
                    <a:pt x="60815" y="591956"/>
                  </a:lnTo>
                  <a:lnTo>
                    <a:pt x="59848" y="590953"/>
                  </a:lnTo>
                  <a:lnTo>
                    <a:pt x="59441" y="590469"/>
                  </a:lnTo>
                  <a:lnTo>
                    <a:pt x="58966" y="590002"/>
                  </a:lnTo>
                  <a:lnTo>
                    <a:pt x="31516" y="538403"/>
                  </a:lnTo>
                  <a:lnTo>
                    <a:pt x="12841" y="477434"/>
                  </a:lnTo>
                  <a:lnTo>
                    <a:pt x="9617" y="463098"/>
                  </a:lnTo>
                  <a:lnTo>
                    <a:pt x="9026" y="460334"/>
                  </a:lnTo>
                  <a:lnTo>
                    <a:pt x="7748" y="454103"/>
                  </a:lnTo>
                  <a:lnTo>
                    <a:pt x="6556" y="447923"/>
                  </a:lnTo>
                  <a:lnTo>
                    <a:pt x="5550" y="441918"/>
                  </a:lnTo>
                  <a:lnTo>
                    <a:pt x="4367" y="434356"/>
                  </a:lnTo>
                  <a:lnTo>
                    <a:pt x="4248" y="433591"/>
                  </a:lnTo>
                  <a:lnTo>
                    <a:pt x="3964" y="431983"/>
                  </a:lnTo>
                  <a:lnTo>
                    <a:pt x="3819" y="431073"/>
                  </a:lnTo>
                  <a:lnTo>
                    <a:pt x="3673" y="430164"/>
                  </a:lnTo>
                  <a:lnTo>
                    <a:pt x="3494" y="429117"/>
                  </a:lnTo>
                  <a:lnTo>
                    <a:pt x="3299" y="428002"/>
                  </a:lnTo>
                  <a:lnTo>
                    <a:pt x="3143" y="426441"/>
                  </a:lnTo>
                  <a:lnTo>
                    <a:pt x="1294" y="410357"/>
                  </a:lnTo>
                  <a:lnTo>
                    <a:pt x="237" y="395384"/>
                  </a:lnTo>
                  <a:lnTo>
                    <a:pt x="0" y="381726"/>
                  </a:lnTo>
                  <a:lnTo>
                    <a:pt x="610" y="369588"/>
                  </a:lnTo>
                  <a:lnTo>
                    <a:pt x="739" y="368612"/>
                  </a:lnTo>
                  <a:lnTo>
                    <a:pt x="800" y="367653"/>
                  </a:lnTo>
                  <a:lnTo>
                    <a:pt x="1651" y="360911"/>
                  </a:lnTo>
                  <a:lnTo>
                    <a:pt x="2563" y="356842"/>
                  </a:lnTo>
                  <a:lnTo>
                    <a:pt x="3481" y="354006"/>
                  </a:lnTo>
                  <a:lnTo>
                    <a:pt x="3676" y="353306"/>
                  </a:lnTo>
                  <a:lnTo>
                    <a:pt x="3780" y="353135"/>
                  </a:lnTo>
                  <a:lnTo>
                    <a:pt x="4028" y="352350"/>
                  </a:lnTo>
                  <a:lnTo>
                    <a:pt x="4256" y="351786"/>
                  </a:lnTo>
                  <a:lnTo>
                    <a:pt x="4500" y="351292"/>
                  </a:lnTo>
                  <a:lnTo>
                    <a:pt x="4728" y="350729"/>
                  </a:lnTo>
                  <a:lnTo>
                    <a:pt x="4937" y="350388"/>
                  </a:lnTo>
                  <a:lnTo>
                    <a:pt x="5025" y="350149"/>
                  </a:lnTo>
                  <a:lnTo>
                    <a:pt x="5426" y="349399"/>
                  </a:lnTo>
                  <a:lnTo>
                    <a:pt x="5756" y="348957"/>
                  </a:lnTo>
                  <a:lnTo>
                    <a:pt x="5964" y="348616"/>
                  </a:lnTo>
                  <a:lnTo>
                    <a:pt x="6467" y="347987"/>
                  </a:lnTo>
                  <a:lnTo>
                    <a:pt x="5093" y="348316"/>
                  </a:lnTo>
                  <a:lnTo>
                    <a:pt x="10957" y="346110"/>
                  </a:lnTo>
                  <a:lnTo>
                    <a:pt x="9720" y="346407"/>
                  </a:lnTo>
                  <a:lnTo>
                    <a:pt x="55377" y="315688"/>
                  </a:lnTo>
                  <a:lnTo>
                    <a:pt x="93323" y="289357"/>
                  </a:lnTo>
                  <a:lnTo>
                    <a:pt x="131311" y="261740"/>
                  </a:lnTo>
                  <a:lnTo>
                    <a:pt x="168858" y="232586"/>
                  </a:lnTo>
                  <a:lnTo>
                    <a:pt x="205479" y="201644"/>
                  </a:lnTo>
                  <a:lnTo>
                    <a:pt x="240691" y="168664"/>
                  </a:lnTo>
                  <a:lnTo>
                    <a:pt x="274010" y="133394"/>
                  </a:lnTo>
                  <a:lnTo>
                    <a:pt x="276161" y="128737"/>
                  </a:lnTo>
                  <a:lnTo>
                    <a:pt x="277774" y="118056"/>
                  </a:lnTo>
                  <a:lnTo>
                    <a:pt x="291154" y="66292"/>
                  </a:lnTo>
                  <a:lnTo>
                    <a:pt x="309596" y="31155"/>
                  </a:lnTo>
                  <a:lnTo>
                    <a:pt x="343181" y="4064"/>
                  </a:lnTo>
                  <a:lnTo>
                    <a:pt x="371387" y="0"/>
                  </a:lnTo>
                  <a:lnTo>
                    <a:pt x="396352" y="6403"/>
                  </a:lnTo>
                  <a:lnTo>
                    <a:pt x="419969" y="20993"/>
                  </a:lnTo>
                  <a:lnTo>
                    <a:pt x="354329" y="36749"/>
                  </a:lnTo>
                  <a:lnTo>
                    <a:pt x="349524" y="39428"/>
                  </a:lnTo>
                  <a:lnTo>
                    <a:pt x="323369" y="80091"/>
                  </a:lnTo>
                  <a:lnTo>
                    <a:pt x="309572" y="142877"/>
                  </a:lnTo>
                  <a:lnTo>
                    <a:pt x="306451" y="195572"/>
                  </a:lnTo>
                  <a:lnTo>
                    <a:pt x="308496" y="254069"/>
                  </a:lnTo>
                  <a:lnTo>
                    <a:pt x="315648" y="316850"/>
                  </a:lnTo>
                  <a:lnTo>
                    <a:pt x="413195" y="315882"/>
                  </a:lnTo>
                  <a:lnTo>
                    <a:pt x="411335" y="318726"/>
                  </a:lnTo>
                  <a:lnTo>
                    <a:pt x="409898" y="322122"/>
                  </a:lnTo>
                  <a:lnTo>
                    <a:pt x="408832" y="326155"/>
                  </a:lnTo>
                  <a:lnTo>
                    <a:pt x="406902" y="337733"/>
                  </a:lnTo>
                  <a:lnTo>
                    <a:pt x="406644" y="351198"/>
                  </a:lnTo>
                  <a:lnTo>
                    <a:pt x="408043" y="366063"/>
                  </a:lnTo>
                  <a:lnTo>
                    <a:pt x="421037" y="411161"/>
                  </a:lnTo>
                  <a:lnTo>
                    <a:pt x="442905" y="439655"/>
                  </a:lnTo>
                  <a:lnTo>
                    <a:pt x="355547" y="483071"/>
                  </a:lnTo>
                  <a:lnTo>
                    <a:pt x="377391" y="541537"/>
                  </a:lnTo>
                  <a:lnTo>
                    <a:pt x="377662" y="542261"/>
                  </a:lnTo>
                  <a:lnTo>
                    <a:pt x="402376" y="595316"/>
                  </a:lnTo>
                  <a:lnTo>
                    <a:pt x="429073" y="640854"/>
                  </a:lnTo>
                  <a:lnTo>
                    <a:pt x="457134" y="677491"/>
                  </a:lnTo>
                  <a:lnTo>
                    <a:pt x="494240" y="708404"/>
                  </a:lnTo>
                  <a:lnTo>
                    <a:pt x="516335" y="715003"/>
                  </a:lnTo>
                  <a:lnTo>
                    <a:pt x="521261" y="714038"/>
                  </a:lnTo>
                  <a:lnTo>
                    <a:pt x="582917" y="699239"/>
                  </a:lnTo>
                  <a:lnTo>
                    <a:pt x="568392" y="723129"/>
                  </a:lnTo>
                  <a:lnTo>
                    <a:pt x="549054" y="740167"/>
                  </a:lnTo>
                  <a:lnTo>
                    <a:pt x="530486" y="747928"/>
                  </a:lnTo>
                  <a:close/>
                </a:path>
                <a:path w="610870" h="749935">
                  <a:moveTo>
                    <a:pt x="582917" y="699239"/>
                  </a:moveTo>
                  <a:lnTo>
                    <a:pt x="522292" y="713791"/>
                  </a:lnTo>
                  <a:lnTo>
                    <a:pt x="535916" y="706348"/>
                  </a:lnTo>
                  <a:lnTo>
                    <a:pt x="548095" y="691270"/>
                  </a:lnTo>
                  <a:lnTo>
                    <a:pt x="566581" y="640759"/>
                  </a:lnTo>
                  <a:lnTo>
                    <a:pt x="572731" y="601584"/>
                  </a:lnTo>
                  <a:lnTo>
                    <a:pt x="575213" y="557455"/>
                  </a:lnTo>
                  <a:lnTo>
                    <a:pt x="575222" y="557283"/>
                  </a:lnTo>
                  <a:lnTo>
                    <a:pt x="574118" y="508844"/>
                  </a:lnTo>
                  <a:lnTo>
                    <a:pt x="569507" y="457575"/>
                  </a:lnTo>
                  <a:lnTo>
                    <a:pt x="569479" y="457259"/>
                  </a:lnTo>
                  <a:lnTo>
                    <a:pt x="561368" y="403516"/>
                  </a:lnTo>
                  <a:lnTo>
                    <a:pt x="549829" y="348538"/>
                  </a:lnTo>
                  <a:lnTo>
                    <a:pt x="538387" y="306172"/>
                  </a:lnTo>
                  <a:lnTo>
                    <a:pt x="537281" y="302079"/>
                  </a:lnTo>
                  <a:lnTo>
                    <a:pt x="536305" y="298463"/>
                  </a:lnTo>
                  <a:lnTo>
                    <a:pt x="535204" y="294389"/>
                  </a:lnTo>
                  <a:lnTo>
                    <a:pt x="518849" y="245192"/>
                  </a:lnTo>
                  <a:lnTo>
                    <a:pt x="518558" y="244317"/>
                  </a:lnTo>
                  <a:lnTo>
                    <a:pt x="518267" y="243443"/>
                  </a:lnTo>
                  <a:lnTo>
                    <a:pt x="518049" y="242787"/>
                  </a:lnTo>
                  <a:lnTo>
                    <a:pt x="498776" y="194701"/>
                  </a:lnTo>
                  <a:lnTo>
                    <a:pt x="477755" y="150992"/>
                  </a:lnTo>
                  <a:lnTo>
                    <a:pt x="455447" y="112675"/>
                  </a:lnTo>
                  <a:lnTo>
                    <a:pt x="432180" y="80535"/>
                  </a:lnTo>
                  <a:lnTo>
                    <a:pt x="392740" y="43864"/>
                  </a:lnTo>
                  <a:lnTo>
                    <a:pt x="359549" y="35496"/>
                  </a:lnTo>
                  <a:lnTo>
                    <a:pt x="419969" y="20993"/>
                  </a:lnTo>
                  <a:lnTo>
                    <a:pt x="459099" y="58310"/>
                  </a:lnTo>
                  <a:lnTo>
                    <a:pt x="495408" y="110988"/>
                  </a:lnTo>
                  <a:lnTo>
                    <a:pt x="529186" y="177186"/>
                  </a:lnTo>
                  <a:lnTo>
                    <a:pt x="545080" y="215376"/>
                  </a:lnTo>
                  <a:lnTo>
                    <a:pt x="559510" y="255436"/>
                  </a:lnTo>
                  <a:lnTo>
                    <a:pt x="570755" y="291792"/>
                  </a:lnTo>
                  <a:lnTo>
                    <a:pt x="571090" y="292874"/>
                  </a:lnTo>
                  <a:lnTo>
                    <a:pt x="583759" y="340393"/>
                  </a:lnTo>
                  <a:lnTo>
                    <a:pt x="593099" y="383263"/>
                  </a:lnTo>
                  <a:lnTo>
                    <a:pt x="600750" y="427356"/>
                  </a:lnTo>
                  <a:lnTo>
                    <a:pt x="606072" y="469599"/>
                  </a:lnTo>
                  <a:lnTo>
                    <a:pt x="609281" y="510864"/>
                  </a:lnTo>
                  <a:lnTo>
                    <a:pt x="610252" y="548874"/>
                  </a:lnTo>
                  <a:lnTo>
                    <a:pt x="609136" y="585014"/>
                  </a:lnTo>
                  <a:lnTo>
                    <a:pt x="605953" y="618293"/>
                  </a:lnTo>
                  <a:lnTo>
                    <a:pt x="600741" y="648395"/>
                  </a:lnTo>
                  <a:lnTo>
                    <a:pt x="586340" y="693608"/>
                  </a:lnTo>
                  <a:lnTo>
                    <a:pt x="582917" y="699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25929" y="4048533"/>
              <a:ext cx="95965" cy="21953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85724" y="3961091"/>
              <a:ext cx="638810" cy="311150"/>
            </a:xfrm>
            <a:custGeom>
              <a:avLst/>
              <a:gdLst/>
              <a:ahLst/>
              <a:cxnLst/>
              <a:rect l="l" t="t" r="r" b="b"/>
              <a:pathLst>
                <a:path w="638809" h="311150">
                  <a:moveTo>
                    <a:pt x="226148" y="276491"/>
                  </a:moveTo>
                  <a:lnTo>
                    <a:pt x="225234" y="275399"/>
                  </a:lnTo>
                  <a:lnTo>
                    <a:pt x="225107" y="275221"/>
                  </a:lnTo>
                  <a:lnTo>
                    <a:pt x="224802" y="274853"/>
                  </a:lnTo>
                  <a:lnTo>
                    <a:pt x="224167" y="273989"/>
                  </a:lnTo>
                  <a:lnTo>
                    <a:pt x="223558" y="273265"/>
                  </a:lnTo>
                  <a:lnTo>
                    <a:pt x="222910" y="272402"/>
                  </a:lnTo>
                  <a:lnTo>
                    <a:pt x="222796" y="272211"/>
                  </a:lnTo>
                  <a:lnTo>
                    <a:pt x="222364" y="271665"/>
                  </a:lnTo>
                  <a:lnTo>
                    <a:pt x="221957" y="271183"/>
                  </a:lnTo>
                  <a:lnTo>
                    <a:pt x="221627" y="270675"/>
                  </a:lnTo>
                  <a:lnTo>
                    <a:pt x="221424" y="270433"/>
                  </a:lnTo>
                  <a:lnTo>
                    <a:pt x="221386" y="270294"/>
                  </a:lnTo>
                  <a:lnTo>
                    <a:pt x="221068" y="269862"/>
                  </a:lnTo>
                  <a:lnTo>
                    <a:pt x="220827" y="269494"/>
                  </a:lnTo>
                  <a:lnTo>
                    <a:pt x="220294" y="268744"/>
                  </a:lnTo>
                  <a:lnTo>
                    <a:pt x="219837" y="268058"/>
                  </a:lnTo>
                  <a:lnTo>
                    <a:pt x="196240" y="220294"/>
                  </a:lnTo>
                  <a:lnTo>
                    <a:pt x="176860" y="157124"/>
                  </a:lnTo>
                  <a:lnTo>
                    <a:pt x="166077" y="97764"/>
                  </a:lnTo>
                  <a:lnTo>
                    <a:pt x="163868" y="71323"/>
                  </a:lnTo>
                  <a:lnTo>
                    <a:pt x="163906" y="48361"/>
                  </a:lnTo>
                  <a:lnTo>
                    <a:pt x="164020" y="46443"/>
                  </a:lnTo>
                  <a:lnTo>
                    <a:pt x="164160" y="44602"/>
                  </a:lnTo>
                  <a:lnTo>
                    <a:pt x="164465" y="41033"/>
                  </a:lnTo>
                  <a:lnTo>
                    <a:pt x="164617" y="40132"/>
                  </a:lnTo>
                  <a:lnTo>
                    <a:pt x="164655" y="39395"/>
                  </a:lnTo>
                  <a:lnTo>
                    <a:pt x="164731" y="38798"/>
                  </a:lnTo>
                  <a:lnTo>
                    <a:pt x="164896" y="37960"/>
                  </a:lnTo>
                  <a:lnTo>
                    <a:pt x="164909" y="37731"/>
                  </a:lnTo>
                  <a:lnTo>
                    <a:pt x="164947" y="37579"/>
                  </a:lnTo>
                  <a:lnTo>
                    <a:pt x="165036" y="37058"/>
                  </a:lnTo>
                  <a:lnTo>
                    <a:pt x="165061" y="36537"/>
                  </a:lnTo>
                  <a:lnTo>
                    <a:pt x="165150" y="36004"/>
                  </a:lnTo>
                  <a:lnTo>
                    <a:pt x="165188" y="35852"/>
                  </a:lnTo>
                  <a:lnTo>
                    <a:pt x="165150" y="35712"/>
                  </a:lnTo>
                  <a:lnTo>
                    <a:pt x="165404" y="34353"/>
                  </a:lnTo>
                  <a:lnTo>
                    <a:pt x="165582" y="33578"/>
                  </a:lnTo>
                  <a:lnTo>
                    <a:pt x="165658" y="32981"/>
                  </a:lnTo>
                  <a:lnTo>
                    <a:pt x="165836" y="31915"/>
                  </a:lnTo>
                  <a:lnTo>
                    <a:pt x="165950" y="31457"/>
                  </a:lnTo>
                  <a:lnTo>
                    <a:pt x="166039" y="30924"/>
                  </a:lnTo>
                  <a:lnTo>
                    <a:pt x="166192" y="30378"/>
                  </a:lnTo>
                  <a:lnTo>
                    <a:pt x="166293" y="29857"/>
                  </a:lnTo>
                  <a:lnTo>
                    <a:pt x="166433" y="29235"/>
                  </a:lnTo>
                  <a:lnTo>
                    <a:pt x="166522" y="28702"/>
                  </a:lnTo>
                  <a:lnTo>
                    <a:pt x="37909" y="59143"/>
                  </a:lnTo>
                  <a:lnTo>
                    <a:pt x="0" y="106387"/>
                  </a:lnTo>
                  <a:lnTo>
                    <a:pt x="342" y="139712"/>
                  </a:lnTo>
                  <a:lnTo>
                    <a:pt x="10858" y="205181"/>
                  </a:lnTo>
                  <a:lnTo>
                    <a:pt x="29057" y="256400"/>
                  </a:lnTo>
                  <a:lnTo>
                    <a:pt x="55410" y="303961"/>
                  </a:lnTo>
                  <a:lnTo>
                    <a:pt x="56883" y="306158"/>
                  </a:lnTo>
                  <a:lnTo>
                    <a:pt x="58369" y="308406"/>
                  </a:lnTo>
                  <a:lnTo>
                    <a:pt x="59905" y="310578"/>
                  </a:lnTo>
                  <a:lnTo>
                    <a:pt x="60490" y="310591"/>
                  </a:lnTo>
                  <a:lnTo>
                    <a:pt x="61023" y="310680"/>
                  </a:lnTo>
                  <a:lnTo>
                    <a:pt x="181140" y="287223"/>
                  </a:lnTo>
                  <a:lnTo>
                    <a:pt x="226148" y="276491"/>
                  </a:lnTo>
                  <a:close/>
                </a:path>
                <a:path w="638809" h="311150">
                  <a:moveTo>
                    <a:pt x="638632" y="83273"/>
                  </a:moveTo>
                  <a:lnTo>
                    <a:pt x="631151" y="34645"/>
                  </a:lnTo>
                  <a:lnTo>
                    <a:pt x="610793" y="152"/>
                  </a:lnTo>
                  <a:lnTo>
                    <a:pt x="609955" y="0"/>
                  </a:lnTo>
                  <a:lnTo>
                    <a:pt x="609536" y="381"/>
                  </a:lnTo>
                  <a:lnTo>
                    <a:pt x="608164" y="1955"/>
                  </a:lnTo>
                  <a:lnTo>
                    <a:pt x="606958" y="6311"/>
                  </a:lnTo>
                  <a:lnTo>
                    <a:pt x="605485" y="15684"/>
                  </a:lnTo>
                  <a:lnTo>
                    <a:pt x="605409" y="27089"/>
                  </a:lnTo>
                  <a:lnTo>
                    <a:pt x="606704" y="39852"/>
                  </a:lnTo>
                  <a:lnTo>
                    <a:pt x="617740" y="78473"/>
                  </a:lnTo>
                  <a:lnTo>
                    <a:pt x="634022" y="100571"/>
                  </a:lnTo>
                  <a:lnTo>
                    <a:pt x="634758" y="100025"/>
                  </a:lnTo>
                  <a:lnTo>
                    <a:pt x="636270" y="97853"/>
                  </a:lnTo>
                  <a:lnTo>
                    <a:pt x="637413" y="92633"/>
                  </a:lnTo>
                  <a:lnTo>
                    <a:pt x="638632" y="83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7554081" y="2413528"/>
            <a:ext cx="654050" cy="651933"/>
          </a:xfrm>
          <a:custGeom>
            <a:avLst/>
            <a:gdLst/>
            <a:ahLst/>
            <a:cxnLst/>
            <a:rect l="l" t="t" r="r" b="b"/>
            <a:pathLst>
              <a:path w="981075" h="977900">
                <a:moveTo>
                  <a:pt x="499769" y="313894"/>
                </a:moveTo>
                <a:lnTo>
                  <a:pt x="449704" y="308777"/>
                </a:lnTo>
                <a:lnTo>
                  <a:pt x="403794" y="288179"/>
                </a:lnTo>
                <a:lnTo>
                  <a:pt x="367895" y="255459"/>
                </a:lnTo>
                <a:lnTo>
                  <a:pt x="343837" y="213787"/>
                </a:lnTo>
                <a:lnTo>
                  <a:pt x="333451" y="166333"/>
                </a:lnTo>
                <a:lnTo>
                  <a:pt x="338553" y="116421"/>
                </a:lnTo>
                <a:lnTo>
                  <a:pt x="338569" y="116267"/>
                </a:lnTo>
                <a:lnTo>
                  <a:pt x="359167" y="70350"/>
                </a:lnTo>
                <a:lnTo>
                  <a:pt x="391887" y="34446"/>
                </a:lnTo>
                <a:lnTo>
                  <a:pt x="433559" y="10386"/>
                </a:lnTo>
                <a:lnTo>
                  <a:pt x="481013" y="0"/>
                </a:lnTo>
                <a:lnTo>
                  <a:pt x="531078" y="5117"/>
                </a:lnTo>
                <a:lnTo>
                  <a:pt x="576988" y="25716"/>
                </a:lnTo>
                <a:lnTo>
                  <a:pt x="612888" y="58439"/>
                </a:lnTo>
                <a:lnTo>
                  <a:pt x="627197" y="83227"/>
                </a:lnTo>
                <a:lnTo>
                  <a:pt x="553284" y="83227"/>
                </a:lnTo>
                <a:lnTo>
                  <a:pt x="508936" y="128481"/>
                </a:lnTo>
                <a:lnTo>
                  <a:pt x="425690" y="128481"/>
                </a:lnTo>
                <a:lnTo>
                  <a:pt x="423437" y="129232"/>
                </a:lnTo>
                <a:lnTo>
                  <a:pt x="396880" y="152219"/>
                </a:lnTo>
                <a:lnTo>
                  <a:pt x="396420" y="158104"/>
                </a:lnTo>
                <a:lnTo>
                  <a:pt x="449198" y="218085"/>
                </a:lnTo>
                <a:lnTo>
                  <a:pt x="456874" y="224510"/>
                </a:lnTo>
                <a:lnTo>
                  <a:pt x="465239" y="226927"/>
                </a:lnTo>
                <a:lnTo>
                  <a:pt x="629069" y="226927"/>
                </a:lnTo>
                <a:lnTo>
                  <a:pt x="621616" y="243544"/>
                </a:lnTo>
                <a:lnTo>
                  <a:pt x="588895" y="279448"/>
                </a:lnTo>
                <a:lnTo>
                  <a:pt x="547223" y="303508"/>
                </a:lnTo>
                <a:lnTo>
                  <a:pt x="499769" y="313894"/>
                </a:lnTo>
                <a:close/>
              </a:path>
              <a:path w="981075" h="977900">
                <a:moveTo>
                  <a:pt x="629069" y="226927"/>
                </a:moveTo>
                <a:lnTo>
                  <a:pt x="465239" y="226927"/>
                </a:lnTo>
                <a:lnTo>
                  <a:pt x="473990" y="225149"/>
                </a:lnTo>
                <a:lnTo>
                  <a:pt x="482821" y="218989"/>
                </a:lnTo>
                <a:lnTo>
                  <a:pt x="585098" y="116421"/>
                </a:lnTo>
                <a:lnTo>
                  <a:pt x="585328" y="110628"/>
                </a:lnTo>
                <a:lnTo>
                  <a:pt x="559260" y="83457"/>
                </a:lnTo>
                <a:lnTo>
                  <a:pt x="553284" y="83227"/>
                </a:lnTo>
                <a:lnTo>
                  <a:pt x="627197" y="83227"/>
                </a:lnTo>
                <a:lnTo>
                  <a:pt x="636945" y="100114"/>
                </a:lnTo>
                <a:lnTo>
                  <a:pt x="647331" y="147567"/>
                </a:lnTo>
                <a:lnTo>
                  <a:pt x="642213" y="197626"/>
                </a:lnTo>
                <a:lnTo>
                  <a:pt x="629069" y="226927"/>
                </a:lnTo>
                <a:close/>
              </a:path>
              <a:path w="981075" h="977900">
                <a:moveTo>
                  <a:pt x="467818" y="170440"/>
                </a:moveTo>
                <a:lnTo>
                  <a:pt x="432877" y="129922"/>
                </a:lnTo>
                <a:lnTo>
                  <a:pt x="430763" y="128864"/>
                </a:lnTo>
                <a:lnTo>
                  <a:pt x="425690" y="128481"/>
                </a:lnTo>
                <a:lnTo>
                  <a:pt x="508936" y="128481"/>
                </a:lnTo>
                <a:lnTo>
                  <a:pt x="467818" y="170440"/>
                </a:lnTo>
                <a:close/>
              </a:path>
              <a:path w="981075" h="977900">
                <a:moveTo>
                  <a:pt x="823597" y="570814"/>
                </a:moveTo>
                <a:lnTo>
                  <a:pt x="773913" y="562801"/>
                </a:lnTo>
                <a:lnTo>
                  <a:pt x="730764" y="540489"/>
                </a:lnTo>
                <a:lnTo>
                  <a:pt x="696738" y="506465"/>
                </a:lnTo>
                <a:lnTo>
                  <a:pt x="674424" y="463321"/>
                </a:lnTo>
                <a:lnTo>
                  <a:pt x="666411" y="413644"/>
                </a:lnTo>
                <a:lnTo>
                  <a:pt x="674424" y="363960"/>
                </a:lnTo>
                <a:lnTo>
                  <a:pt x="696738" y="320811"/>
                </a:lnTo>
                <a:lnTo>
                  <a:pt x="730764" y="286785"/>
                </a:lnTo>
                <a:lnTo>
                  <a:pt x="773913" y="264471"/>
                </a:lnTo>
                <a:lnTo>
                  <a:pt x="823597" y="256458"/>
                </a:lnTo>
                <a:lnTo>
                  <a:pt x="873281" y="264471"/>
                </a:lnTo>
                <a:lnTo>
                  <a:pt x="916430" y="286785"/>
                </a:lnTo>
                <a:lnTo>
                  <a:pt x="950456" y="320811"/>
                </a:lnTo>
                <a:lnTo>
                  <a:pt x="972770" y="363960"/>
                </a:lnTo>
                <a:lnTo>
                  <a:pt x="980783" y="413644"/>
                </a:lnTo>
                <a:lnTo>
                  <a:pt x="972770" y="463321"/>
                </a:lnTo>
                <a:lnTo>
                  <a:pt x="950456" y="506465"/>
                </a:lnTo>
                <a:lnTo>
                  <a:pt x="916430" y="540489"/>
                </a:lnTo>
                <a:lnTo>
                  <a:pt x="873281" y="562801"/>
                </a:lnTo>
                <a:lnTo>
                  <a:pt x="823597" y="570814"/>
                </a:lnTo>
                <a:close/>
              </a:path>
              <a:path w="981075" h="977900">
                <a:moveTo>
                  <a:pt x="793890" y="746129"/>
                </a:moveTo>
                <a:lnTo>
                  <a:pt x="494513" y="746129"/>
                </a:lnTo>
                <a:lnTo>
                  <a:pt x="475664" y="406242"/>
                </a:lnTo>
                <a:lnTo>
                  <a:pt x="483483" y="374829"/>
                </a:lnTo>
                <a:lnTo>
                  <a:pt x="505402" y="362557"/>
                </a:lnTo>
                <a:lnTo>
                  <a:pt x="529286" y="370315"/>
                </a:lnTo>
                <a:lnTo>
                  <a:pt x="543001" y="398994"/>
                </a:lnTo>
                <a:lnTo>
                  <a:pt x="565467" y="592223"/>
                </a:lnTo>
                <a:lnTo>
                  <a:pt x="574892" y="592422"/>
                </a:lnTo>
                <a:lnTo>
                  <a:pt x="635216" y="592422"/>
                </a:lnTo>
                <a:lnTo>
                  <a:pt x="646006" y="599591"/>
                </a:lnTo>
                <a:lnTo>
                  <a:pt x="656343" y="612973"/>
                </a:lnTo>
                <a:lnTo>
                  <a:pt x="695559" y="612973"/>
                </a:lnTo>
                <a:lnTo>
                  <a:pt x="701664" y="614406"/>
                </a:lnTo>
                <a:lnTo>
                  <a:pt x="714320" y="622498"/>
                </a:lnTo>
                <a:lnTo>
                  <a:pt x="722377" y="630550"/>
                </a:lnTo>
                <a:lnTo>
                  <a:pt x="724032" y="631654"/>
                </a:lnTo>
                <a:lnTo>
                  <a:pt x="728354" y="637584"/>
                </a:lnTo>
                <a:lnTo>
                  <a:pt x="761076" y="637584"/>
                </a:lnTo>
                <a:lnTo>
                  <a:pt x="776328" y="644894"/>
                </a:lnTo>
                <a:lnTo>
                  <a:pt x="787468" y="658040"/>
                </a:lnTo>
                <a:lnTo>
                  <a:pt x="791706" y="673506"/>
                </a:lnTo>
                <a:lnTo>
                  <a:pt x="793890" y="746129"/>
                </a:lnTo>
                <a:close/>
              </a:path>
              <a:path w="981075" h="977900">
                <a:moveTo>
                  <a:pt x="635216" y="592422"/>
                </a:moveTo>
                <a:lnTo>
                  <a:pt x="574892" y="592422"/>
                </a:lnTo>
                <a:lnTo>
                  <a:pt x="579872" y="590844"/>
                </a:lnTo>
                <a:lnTo>
                  <a:pt x="609277" y="585615"/>
                </a:lnTo>
                <a:lnTo>
                  <a:pt x="630819" y="589501"/>
                </a:lnTo>
                <a:lnTo>
                  <a:pt x="635216" y="592422"/>
                </a:lnTo>
                <a:close/>
              </a:path>
              <a:path w="981075" h="977900">
                <a:moveTo>
                  <a:pt x="737610" y="977364"/>
                </a:moveTo>
                <a:lnTo>
                  <a:pt x="528826" y="977364"/>
                </a:lnTo>
                <a:lnTo>
                  <a:pt x="518738" y="976111"/>
                </a:lnTo>
                <a:lnTo>
                  <a:pt x="433935" y="855226"/>
                </a:lnTo>
                <a:lnTo>
                  <a:pt x="415545" y="815734"/>
                </a:lnTo>
                <a:lnTo>
                  <a:pt x="366475" y="673981"/>
                </a:lnTo>
                <a:lnTo>
                  <a:pt x="363108" y="632159"/>
                </a:lnTo>
                <a:lnTo>
                  <a:pt x="384233" y="609287"/>
                </a:lnTo>
                <a:lnTo>
                  <a:pt x="415455" y="609610"/>
                </a:lnTo>
                <a:lnTo>
                  <a:pt x="442379" y="637370"/>
                </a:lnTo>
                <a:lnTo>
                  <a:pt x="494513" y="746129"/>
                </a:lnTo>
                <a:lnTo>
                  <a:pt x="793890" y="746129"/>
                </a:lnTo>
                <a:lnTo>
                  <a:pt x="797392" y="862582"/>
                </a:lnTo>
                <a:lnTo>
                  <a:pt x="797237" y="872675"/>
                </a:lnTo>
                <a:lnTo>
                  <a:pt x="796158" y="882326"/>
                </a:lnTo>
                <a:lnTo>
                  <a:pt x="774205" y="951220"/>
                </a:lnTo>
                <a:lnTo>
                  <a:pt x="749659" y="975519"/>
                </a:lnTo>
                <a:lnTo>
                  <a:pt x="737610" y="977364"/>
                </a:lnTo>
                <a:close/>
              </a:path>
              <a:path w="981075" h="977900">
                <a:moveTo>
                  <a:pt x="695559" y="612973"/>
                </a:moveTo>
                <a:lnTo>
                  <a:pt x="656343" y="612973"/>
                </a:lnTo>
                <a:lnTo>
                  <a:pt x="682856" y="609991"/>
                </a:lnTo>
                <a:lnTo>
                  <a:pt x="695559" y="612973"/>
                </a:lnTo>
                <a:close/>
              </a:path>
              <a:path w="981075" h="977900">
                <a:moveTo>
                  <a:pt x="761076" y="637584"/>
                </a:moveTo>
                <a:lnTo>
                  <a:pt x="728354" y="637584"/>
                </a:lnTo>
                <a:lnTo>
                  <a:pt x="737135" y="636098"/>
                </a:lnTo>
                <a:lnTo>
                  <a:pt x="759234" y="636702"/>
                </a:lnTo>
                <a:lnTo>
                  <a:pt x="761076" y="637584"/>
                </a:lnTo>
                <a:close/>
              </a:path>
              <a:path w="981075" h="977900">
                <a:moveTo>
                  <a:pt x="157185" y="570814"/>
                </a:moveTo>
                <a:lnTo>
                  <a:pt x="107501" y="562801"/>
                </a:lnTo>
                <a:lnTo>
                  <a:pt x="64352" y="540489"/>
                </a:lnTo>
                <a:lnTo>
                  <a:pt x="30326" y="506465"/>
                </a:lnTo>
                <a:lnTo>
                  <a:pt x="8013" y="463321"/>
                </a:lnTo>
                <a:lnTo>
                  <a:pt x="0" y="413644"/>
                </a:lnTo>
                <a:lnTo>
                  <a:pt x="8013" y="363960"/>
                </a:lnTo>
                <a:lnTo>
                  <a:pt x="30326" y="320811"/>
                </a:lnTo>
                <a:lnTo>
                  <a:pt x="64352" y="286785"/>
                </a:lnTo>
                <a:lnTo>
                  <a:pt x="107501" y="264471"/>
                </a:lnTo>
                <a:lnTo>
                  <a:pt x="157185" y="256458"/>
                </a:lnTo>
                <a:lnTo>
                  <a:pt x="206864" y="264471"/>
                </a:lnTo>
                <a:lnTo>
                  <a:pt x="250012" y="286785"/>
                </a:lnTo>
                <a:lnTo>
                  <a:pt x="284040" y="320811"/>
                </a:lnTo>
                <a:lnTo>
                  <a:pt x="306357" y="363960"/>
                </a:lnTo>
                <a:lnTo>
                  <a:pt x="314371" y="413644"/>
                </a:lnTo>
                <a:lnTo>
                  <a:pt x="306357" y="463321"/>
                </a:lnTo>
                <a:lnTo>
                  <a:pt x="284040" y="506465"/>
                </a:lnTo>
                <a:lnTo>
                  <a:pt x="250012" y="540489"/>
                </a:lnTo>
                <a:lnTo>
                  <a:pt x="206864" y="562801"/>
                </a:lnTo>
                <a:lnTo>
                  <a:pt x="157185" y="570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9975450" y="3379758"/>
            <a:ext cx="1566757" cy="175937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"/>
              </a:spcBef>
            </a:pPr>
            <a:r>
              <a:rPr sz="1833" b="1" spc="-1283" dirty="0">
                <a:solidFill>
                  <a:srgbClr val="BEBEBE"/>
                </a:solidFill>
                <a:latin typeface="Verdana"/>
                <a:cs typeface="Verdana"/>
              </a:rPr>
              <a:t>P</a:t>
            </a:r>
            <a:r>
              <a:rPr sz="1667" b="1" spc="70" dirty="0">
                <a:latin typeface="Calibri"/>
                <a:cs typeface="Calibri"/>
              </a:rPr>
              <a:t>P</a:t>
            </a:r>
            <a:r>
              <a:rPr sz="1667" b="1" spc="-523" dirty="0">
                <a:latin typeface="Calibri"/>
                <a:cs typeface="Calibri"/>
              </a:rPr>
              <a:t>r</a:t>
            </a:r>
            <a:r>
              <a:rPr sz="1733" b="1" spc="67" dirty="0">
                <a:solidFill>
                  <a:srgbClr val="BEBEBE"/>
                </a:solidFill>
                <a:latin typeface="Tahoma"/>
                <a:cs typeface="Tahoma"/>
              </a:rPr>
              <a:t>r</a:t>
            </a:r>
            <a:r>
              <a:rPr sz="1733" b="1" spc="-1000" dirty="0">
                <a:solidFill>
                  <a:srgbClr val="BEBEBE"/>
                </a:solidFill>
                <a:latin typeface="Tahoma"/>
                <a:cs typeface="Tahoma"/>
              </a:rPr>
              <a:t>o</a:t>
            </a:r>
            <a:r>
              <a:rPr sz="1667" b="1" spc="70" dirty="0">
                <a:latin typeface="Calibri"/>
                <a:cs typeface="Calibri"/>
              </a:rPr>
              <a:t>o</a:t>
            </a:r>
            <a:r>
              <a:rPr sz="1733" b="1" spc="-1047" dirty="0">
                <a:solidFill>
                  <a:srgbClr val="BEBEBE"/>
                </a:solidFill>
                <a:latin typeface="Tahoma"/>
                <a:cs typeface="Tahoma"/>
              </a:rPr>
              <a:t>n</a:t>
            </a:r>
            <a:r>
              <a:rPr sz="1667" b="1" spc="70" dirty="0">
                <a:latin typeface="Calibri"/>
                <a:cs typeface="Calibri"/>
              </a:rPr>
              <a:t>n</a:t>
            </a:r>
            <a:r>
              <a:rPr sz="1733" b="1" spc="-653" dirty="0">
                <a:solidFill>
                  <a:srgbClr val="BEBEBE"/>
                </a:solidFill>
                <a:latin typeface="Tahoma"/>
                <a:cs typeface="Tahoma"/>
              </a:rPr>
              <a:t>t</a:t>
            </a:r>
            <a:r>
              <a:rPr sz="1667" b="1" spc="70" dirty="0">
                <a:latin typeface="Calibri"/>
                <a:cs typeface="Calibri"/>
              </a:rPr>
              <a:t>t</a:t>
            </a:r>
            <a:r>
              <a:rPr sz="1733" b="1" spc="-1000" dirty="0">
                <a:solidFill>
                  <a:srgbClr val="BEBEBE"/>
                </a:solidFill>
                <a:latin typeface="Tahoma"/>
                <a:cs typeface="Tahoma"/>
              </a:rPr>
              <a:t>o</a:t>
            </a:r>
            <a:r>
              <a:rPr sz="1667" b="1" spc="70" dirty="0">
                <a:latin typeface="Calibri"/>
                <a:cs typeface="Calibri"/>
              </a:rPr>
              <a:t>o</a:t>
            </a:r>
            <a:r>
              <a:rPr sz="1667" b="1" spc="-477" dirty="0">
                <a:latin typeface="Calibri"/>
                <a:cs typeface="Calibri"/>
              </a:rPr>
              <a:t>!</a:t>
            </a:r>
            <a:r>
              <a:rPr sz="1833" b="1" spc="73" dirty="0">
                <a:solidFill>
                  <a:srgbClr val="BEBEBE"/>
                </a:solidFill>
                <a:latin typeface="Adobe Gothic Std B"/>
                <a:cs typeface="Adobe Gothic Std B"/>
              </a:rPr>
              <a:t>!</a:t>
            </a:r>
            <a:endParaRPr sz="1833">
              <a:latin typeface="Adobe Gothic Std B"/>
              <a:cs typeface="Adobe Gothic Std B"/>
            </a:endParaRPr>
          </a:p>
          <a:p>
            <a:pPr marL="8467" marR="3387" algn="ctr">
              <a:lnSpc>
                <a:spcPts val="2300"/>
              </a:lnSpc>
              <a:spcBef>
                <a:spcPts val="90"/>
              </a:spcBef>
            </a:pPr>
            <a:r>
              <a:rPr sz="1833" spc="-1257" dirty="0">
                <a:solidFill>
                  <a:srgbClr val="BEBEBE"/>
                </a:solidFill>
                <a:latin typeface="Arial"/>
                <a:cs typeface="Arial"/>
              </a:rPr>
              <a:t>C</a:t>
            </a:r>
            <a:r>
              <a:rPr sz="1667" spc="73" dirty="0">
                <a:latin typeface="Calibri"/>
                <a:cs typeface="Calibri"/>
              </a:rPr>
              <a:t>C</a:t>
            </a:r>
            <a:r>
              <a:rPr sz="1667" spc="-803" dirty="0">
                <a:latin typeface="Calibri"/>
                <a:cs typeface="Calibri"/>
              </a:rPr>
              <a:t>o</a:t>
            </a:r>
            <a:r>
              <a:rPr sz="1733" spc="70" dirty="0">
                <a:solidFill>
                  <a:srgbClr val="BEBEBE"/>
                </a:solidFill>
                <a:latin typeface="Verdana"/>
                <a:cs typeface="Verdana"/>
              </a:rPr>
              <a:t>o</a:t>
            </a:r>
            <a:r>
              <a:rPr sz="1733" spc="-1033" dirty="0">
                <a:solidFill>
                  <a:srgbClr val="BEBEBE"/>
                </a:solidFill>
                <a:latin typeface="Verdana"/>
                <a:cs typeface="Verdana"/>
              </a:rPr>
              <a:t>n</a:t>
            </a:r>
            <a:r>
              <a:rPr sz="1667" spc="73" dirty="0">
                <a:latin typeface="Calibri"/>
                <a:cs typeface="Calibri"/>
              </a:rPr>
              <a:t>n</a:t>
            </a:r>
            <a:r>
              <a:rPr sz="1733" spc="-617" dirty="0">
                <a:solidFill>
                  <a:srgbClr val="BEBEBE"/>
                </a:solidFill>
                <a:latin typeface="Verdana"/>
                <a:cs typeface="Verdana"/>
              </a:rPr>
              <a:t>t</a:t>
            </a:r>
            <a:r>
              <a:rPr sz="1667" spc="73" dirty="0">
                <a:latin typeface="Calibri"/>
                <a:cs typeface="Calibri"/>
              </a:rPr>
              <a:t>t</a:t>
            </a:r>
            <a:r>
              <a:rPr sz="1667" spc="-513" dirty="0">
                <a:latin typeface="Calibri"/>
                <a:cs typeface="Calibri"/>
              </a:rPr>
              <a:t>r</a:t>
            </a:r>
            <a:r>
              <a:rPr sz="1733" spc="70" dirty="0">
                <a:solidFill>
                  <a:srgbClr val="BEBEBE"/>
                </a:solidFill>
                <a:latin typeface="Verdana"/>
                <a:cs typeface="Verdana"/>
              </a:rPr>
              <a:t>r</a:t>
            </a:r>
            <a:r>
              <a:rPr sz="1933" spc="-1097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667" spc="73" dirty="0">
                <a:latin typeface="Calibri"/>
                <a:cs typeface="Calibri"/>
              </a:rPr>
              <a:t>a</a:t>
            </a:r>
            <a:r>
              <a:rPr sz="1733" spc="-617" dirty="0">
                <a:solidFill>
                  <a:srgbClr val="BEBEBE"/>
                </a:solidFill>
                <a:latin typeface="Verdana"/>
                <a:cs typeface="Verdana"/>
              </a:rPr>
              <a:t>t</a:t>
            </a:r>
            <a:r>
              <a:rPr sz="1667" spc="73" dirty="0">
                <a:latin typeface="Calibri"/>
                <a:cs typeface="Calibri"/>
              </a:rPr>
              <a:t>t</a:t>
            </a:r>
            <a:r>
              <a:rPr sz="1933" spc="-1097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667" spc="73" dirty="0">
                <a:latin typeface="Calibri"/>
                <a:cs typeface="Calibri"/>
              </a:rPr>
              <a:t>a</a:t>
            </a:r>
            <a:r>
              <a:rPr sz="1933" spc="-937" dirty="0">
                <a:solidFill>
                  <a:srgbClr val="BEBEBE"/>
                </a:solidFill>
                <a:latin typeface="Verdana"/>
                <a:cs typeface="Verdana"/>
              </a:rPr>
              <a:t>ç</a:t>
            </a:r>
            <a:r>
              <a:rPr sz="1667" spc="73" dirty="0">
                <a:latin typeface="Calibri"/>
                <a:cs typeface="Calibri"/>
              </a:rPr>
              <a:t>ç</a:t>
            </a:r>
            <a:r>
              <a:rPr sz="1933" spc="-1097" dirty="0">
                <a:solidFill>
                  <a:srgbClr val="BEBEBE"/>
                </a:solidFill>
                <a:latin typeface="Verdana"/>
                <a:cs typeface="Verdana"/>
              </a:rPr>
              <a:t>ã</a:t>
            </a:r>
            <a:r>
              <a:rPr sz="1667" spc="73" dirty="0">
                <a:latin typeface="Calibri"/>
                <a:cs typeface="Calibri"/>
              </a:rPr>
              <a:t>ã</a:t>
            </a:r>
            <a:r>
              <a:rPr sz="1733" spc="-983" dirty="0">
                <a:solidFill>
                  <a:srgbClr val="BEBEBE"/>
                </a:solidFill>
                <a:latin typeface="Verdana"/>
                <a:cs typeface="Verdana"/>
              </a:rPr>
              <a:t>o</a:t>
            </a:r>
            <a:r>
              <a:rPr sz="1667" spc="76" dirty="0">
                <a:latin typeface="Calibri"/>
                <a:cs typeface="Calibri"/>
              </a:rPr>
              <a:t>o</a:t>
            </a:r>
            <a:r>
              <a:rPr sz="1667" spc="103" dirty="0">
                <a:latin typeface="Calibri"/>
                <a:cs typeface="Calibri"/>
              </a:rPr>
              <a:t> </a:t>
            </a:r>
            <a:r>
              <a:rPr sz="1933" spc="-623" dirty="0">
                <a:solidFill>
                  <a:srgbClr val="BEBEBE"/>
                </a:solidFill>
                <a:latin typeface="Verdana"/>
                <a:cs typeface="Verdana"/>
              </a:rPr>
              <a:t>j</a:t>
            </a:r>
            <a:r>
              <a:rPr sz="1667" spc="50" dirty="0">
                <a:latin typeface="Calibri"/>
                <a:cs typeface="Calibri"/>
              </a:rPr>
              <a:t>j</a:t>
            </a:r>
            <a:r>
              <a:rPr sz="1933" spc="-1123" dirty="0">
                <a:solidFill>
                  <a:srgbClr val="BEBEBE"/>
                </a:solidFill>
                <a:latin typeface="Verdana"/>
                <a:cs typeface="Verdana"/>
              </a:rPr>
              <a:t>á</a:t>
            </a:r>
            <a:r>
              <a:rPr sz="1667" spc="50" dirty="0">
                <a:latin typeface="Calibri"/>
                <a:cs typeface="Calibri"/>
              </a:rPr>
              <a:t>á</a:t>
            </a:r>
            <a:r>
              <a:rPr sz="1667" spc="417" dirty="0">
                <a:latin typeface="Calibri"/>
                <a:cs typeface="Calibri"/>
              </a:rPr>
              <a:t> </a:t>
            </a:r>
            <a:r>
              <a:rPr sz="1667" spc="-863" dirty="0">
                <a:latin typeface="Calibri"/>
                <a:cs typeface="Calibri"/>
              </a:rPr>
              <a:t>p</a:t>
            </a:r>
            <a:r>
              <a:rPr sz="1733" spc="10" dirty="0">
                <a:solidFill>
                  <a:srgbClr val="BEBEBE"/>
                </a:solidFill>
                <a:latin typeface="Verdana"/>
                <a:cs typeface="Verdana"/>
              </a:rPr>
              <a:t>p</a:t>
            </a:r>
            <a:r>
              <a:rPr sz="1667" spc="-867" dirty="0">
                <a:latin typeface="Calibri"/>
                <a:cs typeface="Calibri"/>
              </a:rPr>
              <a:t>o</a:t>
            </a:r>
            <a:r>
              <a:rPr sz="1733" spc="7" dirty="0">
                <a:solidFill>
                  <a:srgbClr val="BEBEBE"/>
                </a:solidFill>
                <a:latin typeface="Verdana"/>
                <a:cs typeface="Verdana"/>
              </a:rPr>
              <a:t>o</a:t>
            </a:r>
            <a:r>
              <a:rPr sz="1667" spc="-863" dirty="0">
                <a:latin typeface="Calibri"/>
                <a:cs typeface="Calibri"/>
              </a:rPr>
              <a:t>d</a:t>
            </a:r>
            <a:r>
              <a:rPr sz="1933" spc="7" dirty="0">
                <a:solidFill>
                  <a:srgbClr val="BEBEBE"/>
                </a:solidFill>
                <a:latin typeface="Verdana"/>
                <a:cs typeface="Verdana"/>
              </a:rPr>
              <a:t>d</a:t>
            </a:r>
            <a:r>
              <a:rPr sz="1933" spc="-1147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667" spc="13" dirty="0">
                <a:latin typeface="Calibri"/>
                <a:cs typeface="Calibri"/>
              </a:rPr>
              <a:t>e</a:t>
            </a:r>
            <a:r>
              <a:rPr sz="1667" spc="87" dirty="0">
                <a:latin typeface="Calibri"/>
                <a:cs typeface="Calibri"/>
              </a:rPr>
              <a:t> </a:t>
            </a:r>
            <a:r>
              <a:rPr sz="1733" spc="-847" dirty="0">
                <a:solidFill>
                  <a:srgbClr val="BEBEBE"/>
                </a:solidFill>
                <a:latin typeface="Verdana"/>
                <a:cs typeface="Verdana"/>
              </a:rPr>
              <a:t>s</a:t>
            </a:r>
            <a:r>
              <a:rPr sz="1667" spc="60" dirty="0">
                <a:latin typeface="Calibri"/>
                <a:cs typeface="Calibri"/>
              </a:rPr>
              <a:t>s</a:t>
            </a:r>
            <a:r>
              <a:rPr sz="1933" spc="-1097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667" spc="60" dirty="0">
                <a:latin typeface="Calibri"/>
                <a:cs typeface="Calibri"/>
              </a:rPr>
              <a:t>e</a:t>
            </a:r>
            <a:r>
              <a:rPr sz="1733" spc="-683" dirty="0">
                <a:solidFill>
                  <a:srgbClr val="BEBEBE"/>
                </a:solidFill>
                <a:latin typeface="Verdana"/>
                <a:cs typeface="Verdana"/>
              </a:rPr>
              <a:t>r</a:t>
            </a:r>
            <a:r>
              <a:rPr sz="1667" spc="63" dirty="0">
                <a:latin typeface="Calibri"/>
                <a:cs typeface="Calibri"/>
              </a:rPr>
              <a:t>r</a:t>
            </a:r>
            <a:r>
              <a:rPr sz="1667" spc="417" dirty="0">
                <a:latin typeface="Calibri"/>
                <a:cs typeface="Calibri"/>
              </a:rPr>
              <a:t> </a:t>
            </a:r>
            <a:r>
              <a:rPr sz="1733" spc="-710" dirty="0">
                <a:solidFill>
                  <a:srgbClr val="BEBEBE"/>
                </a:solidFill>
                <a:latin typeface="Verdana"/>
                <a:cs typeface="Verdana"/>
              </a:rPr>
              <a:t>r</a:t>
            </a:r>
            <a:r>
              <a:rPr sz="1667" spc="33" dirty="0">
                <a:latin typeface="Calibri"/>
                <a:cs typeface="Calibri"/>
              </a:rPr>
              <a:t>r</a:t>
            </a:r>
            <a:r>
              <a:rPr sz="1933" spc="-1123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667" spc="33" dirty="0">
                <a:latin typeface="Calibri"/>
                <a:cs typeface="Calibri"/>
              </a:rPr>
              <a:t>e</a:t>
            </a:r>
            <a:r>
              <a:rPr sz="1667" spc="-770" dirty="0">
                <a:latin typeface="Calibri"/>
                <a:cs typeface="Calibri"/>
              </a:rPr>
              <a:t>a</a:t>
            </a:r>
            <a:r>
              <a:rPr sz="1933" spc="30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667" spc="-353" dirty="0">
                <a:latin typeface="Calibri"/>
                <a:cs typeface="Calibri"/>
              </a:rPr>
              <a:t>l</a:t>
            </a:r>
            <a:r>
              <a:rPr sz="1933" spc="37" dirty="0">
                <a:solidFill>
                  <a:srgbClr val="BEBEBE"/>
                </a:solidFill>
                <a:latin typeface="Verdana"/>
                <a:cs typeface="Verdana"/>
              </a:rPr>
              <a:t>l</a:t>
            </a:r>
            <a:r>
              <a:rPr sz="1667" spc="-353" dirty="0">
                <a:latin typeface="Calibri"/>
                <a:cs typeface="Calibri"/>
              </a:rPr>
              <a:t>i</a:t>
            </a:r>
            <a:r>
              <a:rPr sz="1933" spc="37" dirty="0">
                <a:solidFill>
                  <a:srgbClr val="BEBEBE"/>
                </a:solidFill>
                <a:latin typeface="Verdana"/>
                <a:cs typeface="Verdana"/>
              </a:rPr>
              <a:t>i</a:t>
            </a:r>
            <a:r>
              <a:rPr sz="1733" spc="-883" dirty="0">
                <a:solidFill>
                  <a:srgbClr val="BEBEBE"/>
                </a:solidFill>
                <a:latin typeface="Verdana"/>
                <a:cs typeface="Verdana"/>
              </a:rPr>
              <a:t>z</a:t>
            </a:r>
            <a:r>
              <a:rPr sz="1667" spc="33" dirty="0">
                <a:latin typeface="Calibri"/>
                <a:cs typeface="Calibri"/>
              </a:rPr>
              <a:t>z</a:t>
            </a:r>
            <a:r>
              <a:rPr sz="1933" spc="-1137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667" spc="33" dirty="0">
                <a:latin typeface="Calibri"/>
                <a:cs typeface="Calibri"/>
              </a:rPr>
              <a:t>a</a:t>
            </a:r>
            <a:r>
              <a:rPr sz="1933" spc="-1180" dirty="0">
                <a:solidFill>
                  <a:srgbClr val="BEBEBE"/>
                </a:solidFill>
                <a:latin typeface="Verdana"/>
                <a:cs typeface="Verdana"/>
              </a:rPr>
              <a:t>d</a:t>
            </a:r>
            <a:r>
              <a:rPr sz="1667" spc="33" dirty="0">
                <a:latin typeface="Calibri"/>
                <a:cs typeface="Calibri"/>
              </a:rPr>
              <a:t>d</a:t>
            </a:r>
            <a:r>
              <a:rPr sz="1933" spc="-1137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667" spc="37" dirty="0">
                <a:latin typeface="Calibri"/>
                <a:cs typeface="Calibri"/>
              </a:rPr>
              <a:t>a</a:t>
            </a:r>
            <a:r>
              <a:rPr sz="1667" spc="173" dirty="0">
                <a:latin typeface="Calibri"/>
                <a:cs typeface="Calibri"/>
              </a:rPr>
              <a:t> </a:t>
            </a:r>
            <a:r>
              <a:rPr sz="1667" spc="-950" dirty="0">
                <a:latin typeface="Calibri"/>
                <a:cs typeface="Calibri"/>
              </a:rPr>
              <a:t>e</a:t>
            </a:r>
            <a:r>
              <a:rPr sz="1933" spc="-110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933" spc="-530" dirty="0">
                <a:solidFill>
                  <a:srgbClr val="BEBEBE"/>
                </a:solidFill>
                <a:latin typeface="Verdana"/>
                <a:cs typeface="Verdana"/>
              </a:rPr>
              <a:t> </a:t>
            </a:r>
            <a:r>
              <a:rPr sz="1667" spc="-673" dirty="0">
                <a:latin typeface="Calibri"/>
                <a:cs typeface="Calibri"/>
              </a:rPr>
              <a:t>s</a:t>
            </a:r>
            <a:r>
              <a:rPr sz="1733" spc="-27" dirty="0">
                <a:solidFill>
                  <a:srgbClr val="BEBEBE"/>
                </a:solidFill>
                <a:latin typeface="Verdana"/>
                <a:cs typeface="Verdana"/>
              </a:rPr>
              <a:t>s</a:t>
            </a:r>
            <a:r>
              <a:rPr sz="1667" spc="-860" dirty="0">
                <a:latin typeface="Calibri"/>
                <a:cs typeface="Calibri"/>
              </a:rPr>
              <a:t>e</a:t>
            </a:r>
            <a:r>
              <a:rPr sz="1933" spc="-27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733" spc="-767" dirty="0">
                <a:solidFill>
                  <a:srgbClr val="BEBEBE"/>
                </a:solidFill>
                <a:latin typeface="Verdana"/>
                <a:cs typeface="Verdana"/>
              </a:rPr>
              <a:t>r</a:t>
            </a:r>
            <a:r>
              <a:rPr sz="1667" spc="-23" dirty="0">
                <a:latin typeface="Calibri"/>
                <a:cs typeface="Calibri"/>
              </a:rPr>
              <a:t>r</a:t>
            </a:r>
            <a:r>
              <a:rPr sz="1733" spc="-1047" dirty="0">
                <a:solidFill>
                  <a:srgbClr val="BEBEBE"/>
                </a:solidFill>
                <a:latin typeface="Verdana"/>
                <a:cs typeface="Verdana"/>
              </a:rPr>
              <a:t>v</a:t>
            </a:r>
            <a:r>
              <a:rPr sz="1667" spc="-23" dirty="0">
                <a:latin typeface="Calibri"/>
                <a:cs typeface="Calibri"/>
              </a:rPr>
              <a:t>v</a:t>
            </a:r>
            <a:r>
              <a:rPr sz="1667" spc="-410" dirty="0">
                <a:latin typeface="Calibri"/>
                <a:cs typeface="Calibri"/>
              </a:rPr>
              <a:t>i</a:t>
            </a:r>
            <a:r>
              <a:rPr sz="1933" spc="-20" dirty="0">
                <a:solidFill>
                  <a:srgbClr val="BEBEBE"/>
                </a:solidFill>
                <a:latin typeface="Verdana"/>
                <a:cs typeface="Verdana"/>
              </a:rPr>
              <a:t>i</a:t>
            </a:r>
            <a:r>
              <a:rPr sz="1667" spc="-733" dirty="0">
                <a:latin typeface="Calibri"/>
                <a:cs typeface="Calibri"/>
              </a:rPr>
              <a:t>ç</a:t>
            </a:r>
            <a:r>
              <a:rPr sz="1933" spc="-27" dirty="0">
                <a:solidFill>
                  <a:srgbClr val="BEBEBE"/>
                </a:solidFill>
                <a:latin typeface="Verdana"/>
                <a:cs typeface="Verdana"/>
              </a:rPr>
              <a:t>ç</a:t>
            </a:r>
            <a:r>
              <a:rPr sz="1667" spc="-900" dirty="0">
                <a:latin typeface="Calibri"/>
                <a:cs typeface="Calibri"/>
              </a:rPr>
              <a:t>o</a:t>
            </a:r>
            <a:r>
              <a:rPr sz="1733" spc="-27" dirty="0">
                <a:solidFill>
                  <a:srgbClr val="BEBEBE"/>
                </a:solidFill>
                <a:latin typeface="Verdana"/>
                <a:cs typeface="Verdana"/>
              </a:rPr>
              <a:t>o</a:t>
            </a:r>
            <a:r>
              <a:rPr sz="1667" spc="-673" dirty="0">
                <a:latin typeface="Calibri"/>
                <a:cs typeface="Calibri"/>
              </a:rPr>
              <a:t>s</a:t>
            </a:r>
            <a:r>
              <a:rPr sz="1733" spc="-20" dirty="0">
                <a:solidFill>
                  <a:srgbClr val="BEBEBE"/>
                </a:solidFill>
                <a:latin typeface="Verdana"/>
                <a:cs typeface="Verdana"/>
              </a:rPr>
              <a:t>s</a:t>
            </a:r>
            <a:r>
              <a:rPr sz="1733" spc="-393" dirty="0">
                <a:solidFill>
                  <a:srgbClr val="BEBEBE"/>
                </a:solidFill>
                <a:latin typeface="Verdana"/>
                <a:cs typeface="Verdana"/>
              </a:rPr>
              <a:t> </a:t>
            </a:r>
            <a:r>
              <a:rPr sz="1733" spc="-1100" dirty="0">
                <a:solidFill>
                  <a:srgbClr val="BEBEBE"/>
                </a:solidFill>
                <a:latin typeface="Verdana"/>
                <a:cs typeface="Verdana"/>
              </a:rPr>
              <a:t>p</a:t>
            </a:r>
            <a:r>
              <a:rPr sz="1667" spc="-17" dirty="0">
                <a:latin typeface="Calibri"/>
                <a:cs typeface="Calibri"/>
              </a:rPr>
              <a:t>p</a:t>
            </a:r>
            <a:r>
              <a:rPr sz="1667" spc="-603" dirty="0">
                <a:latin typeface="Calibri"/>
                <a:cs typeface="Calibri"/>
              </a:rPr>
              <a:t>r</a:t>
            </a:r>
            <a:r>
              <a:rPr sz="1733" spc="-20" dirty="0">
                <a:solidFill>
                  <a:srgbClr val="BEBEBE"/>
                </a:solidFill>
                <a:latin typeface="Verdana"/>
                <a:cs typeface="Verdana"/>
              </a:rPr>
              <a:t>r</a:t>
            </a:r>
            <a:r>
              <a:rPr sz="1667" spc="-853" dirty="0">
                <a:latin typeface="Calibri"/>
                <a:cs typeface="Calibri"/>
              </a:rPr>
              <a:t>e</a:t>
            </a:r>
            <a:r>
              <a:rPr sz="1933" spc="-20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667" spc="-667" dirty="0">
                <a:latin typeface="Calibri"/>
                <a:cs typeface="Calibri"/>
              </a:rPr>
              <a:t>s</a:t>
            </a:r>
            <a:r>
              <a:rPr sz="1733" spc="-20" dirty="0">
                <a:solidFill>
                  <a:srgbClr val="BEBEBE"/>
                </a:solidFill>
                <a:latin typeface="Verdana"/>
                <a:cs typeface="Verdana"/>
              </a:rPr>
              <a:t>s</a:t>
            </a:r>
            <a:r>
              <a:rPr sz="1667" spc="-573" dirty="0">
                <a:latin typeface="Calibri"/>
                <a:cs typeface="Calibri"/>
              </a:rPr>
              <a:t>t</a:t>
            </a:r>
            <a:r>
              <a:rPr sz="1733" spc="-20" dirty="0">
                <a:solidFill>
                  <a:srgbClr val="BEBEBE"/>
                </a:solidFill>
                <a:latin typeface="Verdana"/>
                <a:cs typeface="Verdana"/>
              </a:rPr>
              <a:t>t</a:t>
            </a:r>
            <a:r>
              <a:rPr sz="1667" spc="-820" dirty="0">
                <a:latin typeface="Calibri"/>
                <a:cs typeface="Calibri"/>
              </a:rPr>
              <a:t>a</a:t>
            </a:r>
            <a:r>
              <a:rPr sz="1933" spc="-20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933" spc="-1230" dirty="0">
                <a:solidFill>
                  <a:srgbClr val="BEBEBE"/>
                </a:solidFill>
                <a:latin typeface="Verdana"/>
                <a:cs typeface="Verdana"/>
              </a:rPr>
              <a:t>d</a:t>
            </a:r>
            <a:r>
              <a:rPr sz="1667" spc="-17" dirty="0">
                <a:latin typeface="Calibri"/>
                <a:cs typeface="Calibri"/>
              </a:rPr>
              <a:t>d</a:t>
            </a:r>
            <a:r>
              <a:rPr sz="1667" spc="-893" dirty="0">
                <a:latin typeface="Calibri"/>
                <a:cs typeface="Calibri"/>
              </a:rPr>
              <a:t>o</a:t>
            </a:r>
            <a:r>
              <a:rPr sz="1733" spc="-20" dirty="0">
                <a:solidFill>
                  <a:srgbClr val="BEBEBE"/>
                </a:solidFill>
                <a:latin typeface="Verdana"/>
                <a:cs typeface="Verdana"/>
              </a:rPr>
              <a:t>o</a:t>
            </a:r>
            <a:r>
              <a:rPr sz="1667" spc="-667" dirty="0">
                <a:latin typeface="Calibri"/>
                <a:cs typeface="Calibri"/>
              </a:rPr>
              <a:t>s</a:t>
            </a:r>
            <a:r>
              <a:rPr sz="1733" spc="-20" dirty="0">
                <a:solidFill>
                  <a:srgbClr val="BEBEBE"/>
                </a:solidFill>
                <a:latin typeface="Verdana"/>
                <a:cs typeface="Verdana"/>
              </a:rPr>
              <a:t>s</a:t>
            </a:r>
            <a:r>
              <a:rPr sz="1633" spc="-350" dirty="0">
                <a:solidFill>
                  <a:srgbClr val="BEBEBE"/>
                </a:solidFill>
                <a:latin typeface="Cambria"/>
                <a:cs typeface="Cambria"/>
              </a:rPr>
              <a:t>.</a:t>
            </a:r>
            <a:r>
              <a:rPr sz="1667" spc="-13" dirty="0">
                <a:latin typeface="Calibri"/>
                <a:cs typeface="Calibri"/>
              </a:rPr>
              <a:t>.</a:t>
            </a:r>
            <a:endParaRPr sz="1667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9918284" y="1871694"/>
            <a:ext cx="1372870" cy="1366097"/>
            <a:chOff x="14877426" y="2807541"/>
            <a:chExt cx="2059305" cy="2049145"/>
          </a:xfrm>
        </p:grpSpPr>
        <p:pic>
          <p:nvPicPr>
            <p:cNvPr id="54" name="object 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77426" y="2807541"/>
              <a:ext cx="1857374" cy="185737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5310814" y="3240928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990600" h="990600">
                  <a:moveTo>
                    <a:pt x="483141" y="990450"/>
                  </a:moveTo>
                  <a:lnTo>
                    <a:pt x="410626" y="983308"/>
                  </a:lnTo>
                  <a:lnTo>
                    <a:pt x="339929" y="965600"/>
                  </a:lnTo>
                  <a:lnTo>
                    <a:pt x="272610" y="937715"/>
                  </a:lnTo>
                  <a:lnTo>
                    <a:pt x="210099" y="900247"/>
                  </a:lnTo>
                  <a:lnTo>
                    <a:pt x="153773" y="854022"/>
                  </a:lnTo>
                  <a:lnTo>
                    <a:pt x="104829" y="800021"/>
                  </a:lnTo>
                  <a:lnTo>
                    <a:pt x="64347" y="739435"/>
                  </a:lnTo>
                  <a:lnTo>
                    <a:pt x="33187" y="673552"/>
                  </a:lnTo>
                  <a:lnTo>
                    <a:pt x="12035" y="603824"/>
                  </a:lnTo>
                  <a:lnTo>
                    <a:pt x="1341" y="531732"/>
                  </a:lnTo>
                  <a:lnTo>
                    <a:pt x="0" y="495300"/>
                  </a:lnTo>
                  <a:lnTo>
                    <a:pt x="1341" y="458867"/>
                  </a:lnTo>
                  <a:lnTo>
                    <a:pt x="12035" y="386775"/>
                  </a:lnTo>
                  <a:lnTo>
                    <a:pt x="33187" y="317047"/>
                  </a:lnTo>
                  <a:lnTo>
                    <a:pt x="64347" y="251164"/>
                  </a:lnTo>
                  <a:lnTo>
                    <a:pt x="104829" y="190578"/>
                  </a:lnTo>
                  <a:lnTo>
                    <a:pt x="153773" y="136577"/>
                  </a:lnTo>
                  <a:lnTo>
                    <a:pt x="210099" y="90352"/>
                  </a:lnTo>
                  <a:lnTo>
                    <a:pt x="272610" y="52884"/>
                  </a:lnTo>
                  <a:lnTo>
                    <a:pt x="339929" y="24999"/>
                  </a:lnTo>
                  <a:lnTo>
                    <a:pt x="410626" y="7291"/>
                  </a:lnTo>
                  <a:lnTo>
                    <a:pt x="483141" y="149"/>
                  </a:lnTo>
                  <a:lnTo>
                    <a:pt x="495300" y="0"/>
                  </a:lnTo>
                  <a:lnTo>
                    <a:pt x="531732" y="1341"/>
                  </a:lnTo>
                  <a:lnTo>
                    <a:pt x="603824" y="12035"/>
                  </a:lnTo>
                  <a:lnTo>
                    <a:pt x="673552" y="33187"/>
                  </a:lnTo>
                  <a:lnTo>
                    <a:pt x="739435" y="64347"/>
                  </a:lnTo>
                  <a:lnTo>
                    <a:pt x="800021" y="104829"/>
                  </a:lnTo>
                  <a:lnTo>
                    <a:pt x="854022" y="153773"/>
                  </a:lnTo>
                  <a:lnTo>
                    <a:pt x="900247" y="210099"/>
                  </a:lnTo>
                  <a:lnTo>
                    <a:pt x="937715" y="272610"/>
                  </a:lnTo>
                  <a:lnTo>
                    <a:pt x="965600" y="339929"/>
                  </a:lnTo>
                  <a:lnTo>
                    <a:pt x="983308" y="410626"/>
                  </a:lnTo>
                  <a:lnTo>
                    <a:pt x="990450" y="483141"/>
                  </a:lnTo>
                  <a:lnTo>
                    <a:pt x="990003" y="519603"/>
                  </a:lnTo>
                  <a:lnTo>
                    <a:pt x="981082" y="591928"/>
                  </a:lnTo>
                  <a:lnTo>
                    <a:pt x="961647" y="662161"/>
                  </a:lnTo>
                  <a:lnTo>
                    <a:pt x="932115" y="728782"/>
                  </a:lnTo>
                  <a:lnTo>
                    <a:pt x="893128" y="790350"/>
                  </a:lnTo>
                  <a:lnTo>
                    <a:pt x="845530" y="845530"/>
                  </a:lnTo>
                  <a:lnTo>
                    <a:pt x="790350" y="893129"/>
                  </a:lnTo>
                  <a:lnTo>
                    <a:pt x="728782" y="932115"/>
                  </a:lnTo>
                  <a:lnTo>
                    <a:pt x="662161" y="961647"/>
                  </a:lnTo>
                  <a:lnTo>
                    <a:pt x="591928" y="981082"/>
                  </a:lnTo>
                  <a:lnTo>
                    <a:pt x="519603" y="990003"/>
                  </a:lnTo>
                  <a:lnTo>
                    <a:pt x="483141" y="99045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74550" y="3457622"/>
              <a:ext cx="232171" cy="23217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5558464" y="3736228"/>
              <a:ext cx="464820" cy="278765"/>
            </a:xfrm>
            <a:custGeom>
              <a:avLst/>
              <a:gdLst/>
              <a:ahLst/>
              <a:cxnLst/>
              <a:rect l="l" t="t" r="r" b="b"/>
              <a:pathLst>
                <a:path w="464819" h="278764">
                  <a:moveTo>
                    <a:pt x="394692" y="278606"/>
                  </a:moveTo>
                  <a:lnTo>
                    <a:pt x="69651" y="278606"/>
                  </a:lnTo>
                  <a:lnTo>
                    <a:pt x="42539" y="273132"/>
                  </a:lnTo>
                  <a:lnTo>
                    <a:pt x="20399" y="258206"/>
                  </a:lnTo>
                  <a:lnTo>
                    <a:pt x="5473" y="236066"/>
                  </a:lnTo>
                  <a:lnTo>
                    <a:pt x="0" y="208954"/>
                  </a:lnTo>
                  <a:lnTo>
                    <a:pt x="0" y="139303"/>
                  </a:lnTo>
                  <a:lnTo>
                    <a:pt x="7101" y="95272"/>
                  </a:lnTo>
                  <a:lnTo>
                    <a:pt x="26877" y="57032"/>
                  </a:lnTo>
                  <a:lnTo>
                    <a:pt x="57032" y="26877"/>
                  </a:lnTo>
                  <a:lnTo>
                    <a:pt x="95272" y="7101"/>
                  </a:lnTo>
                  <a:lnTo>
                    <a:pt x="139303" y="0"/>
                  </a:lnTo>
                  <a:lnTo>
                    <a:pt x="325040" y="0"/>
                  </a:lnTo>
                  <a:lnTo>
                    <a:pt x="369071" y="7101"/>
                  </a:lnTo>
                  <a:lnTo>
                    <a:pt x="407311" y="26877"/>
                  </a:lnTo>
                  <a:lnTo>
                    <a:pt x="437466" y="57032"/>
                  </a:lnTo>
                  <a:lnTo>
                    <a:pt x="457242" y="95272"/>
                  </a:lnTo>
                  <a:lnTo>
                    <a:pt x="464343" y="139303"/>
                  </a:lnTo>
                  <a:lnTo>
                    <a:pt x="464343" y="208954"/>
                  </a:lnTo>
                  <a:lnTo>
                    <a:pt x="458870" y="236066"/>
                  </a:lnTo>
                  <a:lnTo>
                    <a:pt x="443943" y="258206"/>
                  </a:lnTo>
                  <a:lnTo>
                    <a:pt x="421804" y="273132"/>
                  </a:lnTo>
                  <a:lnTo>
                    <a:pt x="394692" y="27860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163040" y="3082938"/>
              <a:ext cx="1773555" cy="1773555"/>
            </a:xfrm>
            <a:custGeom>
              <a:avLst/>
              <a:gdLst/>
              <a:ahLst/>
              <a:cxnLst/>
              <a:rect l="l" t="t" r="r" b="b"/>
              <a:pathLst>
                <a:path w="1773555" h="1773554">
                  <a:moveTo>
                    <a:pt x="886777" y="1773554"/>
                  </a:moveTo>
                  <a:lnTo>
                    <a:pt x="838122" y="1772242"/>
                  </a:lnTo>
                  <a:lnTo>
                    <a:pt x="790153" y="1768351"/>
                  </a:lnTo>
                  <a:lnTo>
                    <a:pt x="742937" y="1761948"/>
                  </a:lnTo>
                  <a:lnTo>
                    <a:pt x="696542" y="1753101"/>
                  </a:lnTo>
                  <a:lnTo>
                    <a:pt x="651037" y="1741878"/>
                  </a:lnTo>
                  <a:lnTo>
                    <a:pt x="606487" y="1728346"/>
                  </a:lnTo>
                  <a:lnTo>
                    <a:pt x="562961" y="1712573"/>
                  </a:lnTo>
                  <a:lnTo>
                    <a:pt x="520527" y="1694626"/>
                  </a:lnTo>
                  <a:lnTo>
                    <a:pt x="479252" y="1674574"/>
                  </a:lnTo>
                  <a:lnTo>
                    <a:pt x="439204" y="1652483"/>
                  </a:lnTo>
                  <a:lnTo>
                    <a:pt x="400450" y="1628422"/>
                  </a:lnTo>
                  <a:lnTo>
                    <a:pt x="363058" y="1602458"/>
                  </a:lnTo>
                  <a:lnTo>
                    <a:pt x="327096" y="1574658"/>
                  </a:lnTo>
                  <a:lnTo>
                    <a:pt x="292631" y="1545091"/>
                  </a:lnTo>
                  <a:lnTo>
                    <a:pt x="259731" y="1513823"/>
                  </a:lnTo>
                  <a:lnTo>
                    <a:pt x="228463" y="1480923"/>
                  </a:lnTo>
                  <a:lnTo>
                    <a:pt x="198896" y="1446458"/>
                  </a:lnTo>
                  <a:lnTo>
                    <a:pt x="171096" y="1410496"/>
                  </a:lnTo>
                  <a:lnTo>
                    <a:pt x="145132" y="1373104"/>
                  </a:lnTo>
                  <a:lnTo>
                    <a:pt x="121071" y="1334350"/>
                  </a:lnTo>
                  <a:lnTo>
                    <a:pt x="98980" y="1294302"/>
                  </a:lnTo>
                  <a:lnTo>
                    <a:pt x="78928" y="1253027"/>
                  </a:lnTo>
                  <a:lnTo>
                    <a:pt x="60981" y="1210593"/>
                  </a:lnTo>
                  <a:lnTo>
                    <a:pt x="45208" y="1167067"/>
                  </a:lnTo>
                  <a:lnTo>
                    <a:pt x="31676" y="1122517"/>
                  </a:lnTo>
                  <a:lnTo>
                    <a:pt x="20453" y="1077011"/>
                  </a:lnTo>
                  <a:lnTo>
                    <a:pt x="11606" y="1030617"/>
                  </a:lnTo>
                  <a:lnTo>
                    <a:pt x="5203" y="983401"/>
                  </a:lnTo>
                  <a:lnTo>
                    <a:pt x="1312" y="935432"/>
                  </a:lnTo>
                  <a:lnTo>
                    <a:pt x="0" y="886777"/>
                  </a:lnTo>
                  <a:lnTo>
                    <a:pt x="1312" y="838122"/>
                  </a:lnTo>
                  <a:lnTo>
                    <a:pt x="5203" y="790153"/>
                  </a:lnTo>
                  <a:lnTo>
                    <a:pt x="11606" y="742937"/>
                  </a:lnTo>
                  <a:lnTo>
                    <a:pt x="20453" y="696542"/>
                  </a:lnTo>
                  <a:lnTo>
                    <a:pt x="31676" y="651036"/>
                  </a:lnTo>
                  <a:lnTo>
                    <a:pt x="45208" y="606487"/>
                  </a:lnTo>
                  <a:lnTo>
                    <a:pt x="60981" y="562961"/>
                  </a:lnTo>
                  <a:lnTo>
                    <a:pt x="78928" y="520527"/>
                  </a:lnTo>
                  <a:lnTo>
                    <a:pt x="98980" y="479252"/>
                  </a:lnTo>
                  <a:lnTo>
                    <a:pt x="121071" y="439203"/>
                  </a:lnTo>
                  <a:lnTo>
                    <a:pt x="145132" y="400449"/>
                  </a:lnTo>
                  <a:lnTo>
                    <a:pt x="171096" y="363058"/>
                  </a:lnTo>
                  <a:lnTo>
                    <a:pt x="198896" y="327095"/>
                  </a:lnTo>
                  <a:lnTo>
                    <a:pt x="228463" y="292631"/>
                  </a:lnTo>
                  <a:lnTo>
                    <a:pt x="259731" y="259731"/>
                  </a:lnTo>
                  <a:lnTo>
                    <a:pt x="292631" y="228463"/>
                  </a:lnTo>
                  <a:lnTo>
                    <a:pt x="327096" y="198896"/>
                  </a:lnTo>
                  <a:lnTo>
                    <a:pt x="363058" y="171096"/>
                  </a:lnTo>
                  <a:lnTo>
                    <a:pt x="400450" y="145132"/>
                  </a:lnTo>
                  <a:lnTo>
                    <a:pt x="439204" y="121071"/>
                  </a:lnTo>
                  <a:lnTo>
                    <a:pt x="479252" y="98980"/>
                  </a:lnTo>
                  <a:lnTo>
                    <a:pt x="520527" y="78928"/>
                  </a:lnTo>
                  <a:lnTo>
                    <a:pt x="562961" y="60981"/>
                  </a:lnTo>
                  <a:lnTo>
                    <a:pt x="606487" y="45208"/>
                  </a:lnTo>
                  <a:lnTo>
                    <a:pt x="651037" y="31676"/>
                  </a:lnTo>
                  <a:lnTo>
                    <a:pt x="696542" y="20453"/>
                  </a:lnTo>
                  <a:lnTo>
                    <a:pt x="742937" y="11606"/>
                  </a:lnTo>
                  <a:lnTo>
                    <a:pt x="790153" y="5203"/>
                  </a:lnTo>
                  <a:lnTo>
                    <a:pt x="838122" y="1312"/>
                  </a:lnTo>
                  <a:lnTo>
                    <a:pt x="886777" y="0"/>
                  </a:lnTo>
                  <a:lnTo>
                    <a:pt x="935432" y="1312"/>
                  </a:lnTo>
                  <a:lnTo>
                    <a:pt x="983401" y="5203"/>
                  </a:lnTo>
                  <a:lnTo>
                    <a:pt x="1030617" y="11606"/>
                  </a:lnTo>
                  <a:lnTo>
                    <a:pt x="1077011" y="20453"/>
                  </a:lnTo>
                  <a:lnTo>
                    <a:pt x="1122517" y="31676"/>
                  </a:lnTo>
                  <a:lnTo>
                    <a:pt x="1167067" y="45208"/>
                  </a:lnTo>
                  <a:lnTo>
                    <a:pt x="1210593" y="60981"/>
                  </a:lnTo>
                  <a:lnTo>
                    <a:pt x="1253027" y="78928"/>
                  </a:lnTo>
                  <a:lnTo>
                    <a:pt x="1294302" y="98980"/>
                  </a:lnTo>
                  <a:lnTo>
                    <a:pt x="1334350" y="121071"/>
                  </a:lnTo>
                  <a:lnTo>
                    <a:pt x="1373104" y="145132"/>
                  </a:lnTo>
                  <a:lnTo>
                    <a:pt x="1410496" y="171096"/>
                  </a:lnTo>
                  <a:lnTo>
                    <a:pt x="1446458" y="198896"/>
                  </a:lnTo>
                  <a:lnTo>
                    <a:pt x="1480923" y="228463"/>
                  </a:lnTo>
                  <a:lnTo>
                    <a:pt x="1513823" y="259731"/>
                  </a:lnTo>
                  <a:lnTo>
                    <a:pt x="1545091" y="292631"/>
                  </a:lnTo>
                  <a:lnTo>
                    <a:pt x="1574658" y="327095"/>
                  </a:lnTo>
                  <a:lnTo>
                    <a:pt x="1602458" y="363058"/>
                  </a:lnTo>
                  <a:lnTo>
                    <a:pt x="1628422" y="400449"/>
                  </a:lnTo>
                  <a:lnTo>
                    <a:pt x="1652483" y="439203"/>
                  </a:lnTo>
                  <a:lnTo>
                    <a:pt x="1674574" y="479252"/>
                  </a:lnTo>
                  <a:lnTo>
                    <a:pt x="1694626" y="520527"/>
                  </a:lnTo>
                  <a:lnTo>
                    <a:pt x="1712573" y="562961"/>
                  </a:lnTo>
                  <a:lnTo>
                    <a:pt x="1728346" y="606487"/>
                  </a:lnTo>
                  <a:lnTo>
                    <a:pt x="1741878" y="651036"/>
                  </a:lnTo>
                  <a:lnTo>
                    <a:pt x="1753101" y="696542"/>
                  </a:lnTo>
                  <a:lnTo>
                    <a:pt x="1761948" y="742937"/>
                  </a:lnTo>
                  <a:lnTo>
                    <a:pt x="1768351" y="790153"/>
                  </a:lnTo>
                  <a:lnTo>
                    <a:pt x="1772242" y="838122"/>
                  </a:lnTo>
                  <a:lnTo>
                    <a:pt x="1773554" y="886777"/>
                  </a:lnTo>
                  <a:lnTo>
                    <a:pt x="1772242" y="935432"/>
                  </a:lnTo>
                  <a:lnTo>
                    <a:pt x="1768351" y="983401"/>
                  </a:lnTo>
                  <a:lnTo>
                    <a:pt x="1761948" y="1030617"/>
                  </a:lnTo>
                  <a:lnTo>
                    <a:pt x="1753101" y="1077011"/>
                  </a:lnTo>
                  <a:lnTo>
                    <a:pt x="1741878" y="1122517"/>
                  </a:lnTo>
                  <a:lnTo>
                    <a:pt x="1728346" y="1167067"/>
                  </a:lnTo>
                  <a:lnTo>
                    <a:pt x="1712573" y="1210593"/>
                  </a:lnTo>
                  <a:lnTo>
                    <a:pt x="1694626" y="1253027"/>
                  </a:lnTo>
                  <a:lnTo>
                    <a:pt x="1674574" y="1294302"/>
                  </a:lnTo>
                  <a:lnTo>
                    <a:pt x="1652483" y="1334350"/>
                  </a:lnTo>
                  <a:lnTo>
                    <a:pt x="1628422" y="1373104"/>
                  </a:lnTo>
                  <a:lnTo>
                    <a:pt x="1602458" y="1410496"/>
                  </a:lnTo>
                  <a:lnTo>
                    <a:pt x="1574658" y="1446458"/>
                  </a:lnTo>
                  <a:lnTo>
                    <a:pt x="1545091" y="1480923"/>
                  </a:lnTo>
                  <a:lnTo>
                    <a:pt x="1513823" y="1513823"/>
                  </a:lnTo>
                  <a:lnTo>
                    <a:pt x="1480923" y="1545091"/>
                  </a:lnTo>
                  <a:lnTo>
                    <a:pt x="1446458" y="1574658"/>
                  </a:lnTo>
                  <a:lnTo>
                    <a:pt x="1410496" y="1602458"/>
                  </a:lnTo>
                  <a:lnTo>
                    <a:pt x="1373104" y="1628422"/>
                  </a:lnTo>
                  <a:lnTo>
                    <a:pt x="1334350" y="1652483"/>
                  </a:lnTo>
                  <a:lnTo>
                    <a:pt x="1294302" y="1674574"/>
                  </a:lnTo>
                  <a:lnTo>
                    <a:pt x="1253027" y="1694626"/>
                  </a:lnTo>
                  <a:lnTo>
                    <a:pt x="1210593" y="1712573"/>
                  </a:lnTo>
                  <a:lnTo>
                    <a:pt x="1167067" y="1728346"/>
                  </a:lnTo>
                  <a:lnTo>
                    <a:pt x="1122517" y="1741878"/>
                  </a:lnTo>
                  <a:lnTo>
                    <a:pt x="1077011" y="1753101"/>
                  </a:lnTo>
                  <a:lnTo>
                    <a:pt x="1030617" y="1761948"/>
                  </a:lnTo>
                  <a:lnTo>
                    <a:pt x="983401" y="1768351"/>
                  </a:lnTo>
                  <a:lnTo>
                    <a:pt x="935432" y="1772242"/>
                  </a:lnTo>
                  <a:lnTo>
                    <a:pt x="886777" y="17735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585201" y="3470200"/>
              <a:ext cx="869315" cy="999490"/>
            </a:xfrm>
            <a:custGeom>
              <a:avLst/>
              <a:gdLst/>
              <a:ahLst/>
              <a:cxnLst/>
              <a:rect l="l" t="t" r="r" b="b"/>
              <a:pathLst>
                <a:path w="869315" h="999489">
                  <a:moveTo>
                    <a:pt x="345881" y="139532"/>
                  </a:moveTo>
                  <a:lnTo>
                    <a:pt x="345881" y="107022"/>
                  </a:lnTo>
                  <a:lnTo>
                    <a:pt x="348163" y="93490"/>
                  </a:lnTo>
                  <a:lnTo>
                    <a:pt x="376076" y="64635"/>
                  </a:lnTo>
                  <a:lnTo>
                    <a:pt x="556542" y="1089"/>
                  </a:lnTo>
                  <a:lnTo>
                    <a:pt x="561687" y="0"/>
                  </a:lnTo>
                  <a:lnTo>
                    <a:pt x="565850" y="0"/>
                  </a:lnTo>
                  <a:lnTo>
                    <a:pt x="583105" y="3435"/>
                  </a:lnTo>
                  <a:lnTo>
                    <a:pt x="597828" y="13338"/>
                  </a:lnTo>
                  <a:lnTo>
                    <a:pt x="608089" y="27820"/>
                  </a:lnTo>
                  <a:lnTo>
                    <a:pt x="611960" y="44997"/>
                  </a:lnTo>
                  <a:lnTo>
                    <a:pt x="611960" y="129066"/>
                  </a:lnTo>
                  <a:lnTo>
                    <a:pt x="423258" y="129066"/>
                  </a:lnTo>
                  <a:lnTo>
                    <a:pt x="416839" y="129952"/>
                  </a:lnTo>
                  <a:lnTo>
                    <a:pt x="415851" y="129952"/>
                  </a:lnTo>
                  <a:lnTo>
                    <a:pt x="345881" y="139532"/>
                  </a:lnTo>
                  <a:close/>
                </a:path>
                <a:path w="869315" h="999489">
                  <a:moveTo>
                    <a:pt x="812814" y="276659"/>
                  </a:moveTo>
                  <a:lnTo>
                    <a:pt x="641792" y="276659"/>
                  </a:lnTo>
                  <a:lnTo>
                    <a:pt x="641792" y="57030"/>
                  </a:lnTo>
                  <a:lnTo>
                    <a:pt x="787092" y="108248"/>
                  </a:lnTo>
                  <a:lnTo>
                    <a:pt x="812814" y="144300"/>
                  </a:lnTo>
                  <a:lnTo>
                    <a:pt x="812814" y="276659"/>
                  </a:lnTo>
                  <a:close/>
                </a:path>
                <a:path w="869315" h="999489">
                  <a:moveTo>
                    <a:pt x="611960" y="276659"/>
                  </a:moveTo>
                  <a:lnTo>
                    <a:pt x="479193" y="276659"/>
                  </a:lnTo>
                  <a:lnTo>
                    <a:pt x="492452" y="211864"/>
                  </a:lnTo>
                  <a:lnTo>
                    <a:pt x="492473" y="207283"/>
                  </a:lnTo>
                  <a:lnTo>
                    <a:pt x="482278" y="159293"/>
                  </a:lnTo>
                  <a:lnTo>
                    <a:pt x="437147" y="130406"/>
                  </a:lnTo>
                  <a:lnTo>
                    <a:pt x="429655" y="129066"/>
                  </a:lnTo>
                  <a:lnTo>
                    <a:pt x="611960" y="129066"/>
                  </a:lnTo>
                  <a:lnTo>
                    <a:pt x="611960" y="276659"/>
                  </a:lnTo>
                  <a:close/>
                </a:path>
                <a:path w="869315" h="999489">
                  <a:moveTo>
                    <a:pt x="415851" y="130088"/>
                  </a:moveTo>
                  <a:lnTo>
                    <a:pt x="415851" y="129952"/>
                  </a:lnTo>
                  <a:lnTo>
                    <a:pt x="416839" y="129952"/>
                  </a:lnTo>
                  <a:lnTo>
                    <a:pt x="415851" y="130088"/>
                  </a:lnTo>
                  <a:close/>
                </a:path>
                <a:path w="869315" h="999489">
                  <a:moveTo>
                    <a:pt x="447499" y="276659"/>
                  </a:moveTo>
                  <a:lnTo>
                    <a:pt x="219765" y="276659"/>
                  </a:lnTo>
                  <a:lnTo>
                    <a:pt x="231904" y="217217"/>
                  </a:lnTo>
                  <a:lnTo>
                    <a:pt x="253931" y="185555"/>
                  </a:lnTo>
                  <a:lnTo>
                    <a:pt x="422570" y="160374"/>
                  </a:lnTo>
                  <a:lnTo>
                    <a:pt x="427616" y="160374"/>
                  </a:lnTo>
                  <a:lnTo>
                    <a:pt x="461758" y="190866"/>
                  </a:lnTo>
                  <a:lnTo>
                    <a:pt x="461880" y="198095"/>
                  </a:lnTo>
                  <a:lnTo>
                    <a:pt x="461932" y="201203"/>
                  </a:lnTo>
                  <a:lnTo>
                    <a:pt x="462007" y="205621"/>
                  </a:lnTo>
                  <a:lnTo>
                    <a:pt x="447499" y="276659"/>
                  </a:lnTo>
                  <a:close/>
                </a:path>
                <a:path w="869315" h="999489">
                  <a:moveTo>
                    <a:pt x="773992" y="797331"/>
                  </a:moveTo>
                  <a:lnTo>
                    <a:pt x="249597" y="797331"/>
                  </a:lnTo>
                  <a:lnTo>
                    <a:pt x="220619" y="791543"/>
                  </a:lnTo>
                  <a:lnTo>
                    <a:pt x="197022" y="775717"/>
                  </a:lnTo>
                  <a:lnTo>
                    <a:pt x="181147" y="752162"/>
                  </a:lnTo>
                  <a:lnTo>
                    <a:pt x="175335" y="723183"/>
                  </a:lnTo>
                  <a:lnTo>
                    <a:pt x="180322" y="696332"/>
                  </a:lnTo>
                  <a:lnTo>
                    <a:pt x="194045" y="674016"/>
                  </a:lnTo>
                  <a:lnTo>
                    <a:pt x="214652" y="657980"/>
                  </a:lnTo>
                  <a:lnTo>
                    <a:pt x="240289" y="649965"/>
                  </a:lnTo>
                  <a:lnTo>
                    <a:pt x="229703" y="603193"/>
                  </a:lnTo>
                  <a:lnTo>
                    <a:pt x="218108" y="556650"/>
                  </a:lnTo>
                  <a:lnTo>
                    <a:pt x="205508" y="510371"/>
                  </a:lnTo>
                  <a:lnTo>
                    <a:pt x="191908" y="464390"/>
                  </a:lnTo>
                  <a:lnTo>
                    <a:pt x="166669" y="394283"/>
                  </a:lnTo>
                  <a:lnTo>
                    <a:pt x="130815" y="334870"/>
                  </a:lnTo>
                  <a:lnTo>
                    <a:pt x="77337" y="288141"/>
                  </a:lnTo>
                  <a:lnTo>
                    <a:pt x="45584" y="265960"/>
                  </a:lnTo>
                  <a:lnTo>
                    <a:pt x="12554" y="242468"/>
                  </a:lnTo>
                  <a:lnTo>
                    <a:pt x="7269" y="237760"/>
                  </a:lnTo>
                  <a:lnTo>
                    <a:pt x="3323" y="231996"/>
                  </a:lnTo>
                  <a:lnTo>
                    <a:pt x="853" y="225458"/>
                  </a:lnTo>
                  <a:lnTo>
                    <a:pt x="0" y="218426"/>
                  </a:lnTo>
                  <a:lnTo>
                    <a:pt x="2187" y="207283"/>
                  </a:lnTo>
                  <a:lnTo>
                    <a:pt x="8204" y="198095"/>
                  </a:lnTo>
                  <a:lnTo>
                    <a:pt x="17179" y="191767"/>
                  </a:lnTo>
                  <a:lnTo>
                    <a:pt x="28242" y="189207"/>
                  </a:lnTo>
                  <a:lnTo>
                    <a:pt x="35594" y="189207"/>
                  </a:lnTo>
                  <a:lnTo>
                    <a:pt x="42114" y="191250"/>
                  </a:lnTo>
                  <a:lnTo>
                    <a:pt x="47222" y="195246"/>
                  </a:lnTo>
                  <a:lnTo>
                    <a:pt x="111869" y="240124"/>
                  </a:lnTo>
                  <a:lnTo>
                    <a:pt x="144783" y="265960"/>
                  </a:lnTo>
                  <a:lnTo>
                    <a:pt x="175630" y="296955"/>
                  </a:lnTo>
                  <a:lnTo>
                    <a:pt x="176743" y="298250"/>
                  </a:lnTo>
                  <a:lnTo>
                    <a:pt x="177674" y="299634"/>
                  </a:lnTo>
                  <a:lnTo>
                    <a:pt x="178741" y="300951"/>
                  </a:lnTo>
                  <a:lnTo>
                    <a:pt x="832932" y="300951"/>
                  </a:lnTo>
                  <a:lnTo>
                    <a:pt x="848755" y="304781"/>
                  </a:lnTo>
                  <a:lnTo>
                    <a:pt x="861836" y="315739"/>
                  </a:lnTo>
                  <a:lnTo>
                    <a:pt x="868982" y="331240"/>
                  </a:lnTo>
                  <a:lnTo>
                    <a:pt x="868505" y="349059"/>
                  </a:lnTo>
                  <a:lnTo>
                    <a:pt x="865823" y="359071"/>
                  </a:lnTo>
                  <a:lnTo>
                    <a:pt x="384930" y="359071"/>
                  </a:lnTo>
                  <a:lnTo>
                    <a:pt x="384930" y="359389"/>
                  </a:lnTo>
                  <a:lnTo>
                    <a:pt x="215315" y="359389"/>
                  </a:lnTo>
                  <a:lnTo>
                    <a:pt x="221762" y="373509"/>
                  </a:lnTo>
                  <a:lnTo>
                    <a:pt x="227637" y="387739"/>
                  </a:lnTo>
                  <a:lnTo>
                    <a:pt x="233028" y="402029"/>
                  </a:lnTo>
                  <a:lnTo>
                    <a:pt x="238010" y="416305"/>
                  </a:lnTo>
                  <a:lnTo>
                    <a:pt x="850571" y="416305"/>
                  </a:lnTo>
                  <a:lnTo>
                    <a:pt x="834866" y="474766"/>
                  </a:lnTo>
                  <a:lnTo>
                    <a:pt x="256158" y="474766"/>
                  </a:lnTo>
                  <a:lnTo>
                    <a:pt x="260086" y="488294"/>
                  </a:lnTo>
                  <a:lnTo>
                    <a:pt x="263934" y="501842"/>
                  </a:lnTo>
                  <a:lnTo>
                    <a:pt x="267696" y="515411"/>
                  </a:lnTo>
                  <a:lnTo>
                    <a:pt x="271369" y="529003"/>
                  </a:lnTo>
                  <a:lnTo>
                    <a:pt x="820295" y="529003"/>
                  </a:lnTo>
                  <a:lnTo>
                    <a:pt x="813336" y="554908"/>
                  </a:lnTo>
                  <a:lnTo>
                    <a:pt x="799929" y="587441"/>
                  </a:lnTo>
                  <a:lnTo>
                    <a:pt x="286081" y="587441"/>
                  </a:lnTo>
                  <a:lnTo>
                    <a:pt x="289555" y="602181"/>
                  </a:lnTo>
                  <a:lnTo>
                    <a:pt x="293192" y="618039"/>
                  </a:lnTo>
                  <a:lnTo>
                    <a:pt x="296591" y="633376"/>
                  </a:lnTo>
                  <a:lnTo>
                    <a:pt x="299861" y="648739"/>
                  </a:lnTo>
                  <a:lnTo>
                    <a:pt x="746616" y="648739"/>
                  </a:lnTo>
                  <a:lnTo>
                    <a:pt x="717414" y="666055"/>
                  </a:lnTo>
                  <a:lnTo>
                    <a:pt x="667106" y="676800"/>
                  </a:lnTo>
                  <a:lnTo>
                    <a:pt x="296638" y="707563"/>
                  </a:lnTo>
                  <a:lnTo>
                    <a:pt x="244525" y="707563"/>
                  </a:lnTo>
                  <a:lnTo>
                    <a:pt x="240697" y="709220"/>
                  </a:lnTo>
                  <a:lnTo>
                    <a:pt x="235612" y="714260"/>
                  </a:lnTo>
                  <a:lnTo>
                    <a:pt x="234023" y="717984"/>
                  </a:lnTo>
                  <a:lnTo>
                    <a:pt x="234023" y="728382"/>
                  </a:lnTo>
                  <a:lnTo>
                    <a:pt x="235635" y="732037"/>
                  </a:lnTo>
                  <a:lnTo>
                    <a:pt x="240675" y="737122"/>
                  </a:lnTo>
                  <a:lnTo>
                    <a:pt x="244421" y="738711"/>
                  </a:lnTo>
                  <a:lnTo>
                    <a:pt x="773992" y="738711"/>
                  </a:lnTo>
                  <a:lnTo>
                    <a:pt x="785420" y="741008"/>
                  </a:lnTo>
                  <a:lnTo>
                    <a:pt x="794734" y="747279"/>
                  </a:lnTo>
                  <a:lnTo>
                    <a:pt x="801005" y="756593"/>
                  </a:lnTo>
                  <a:lnTo>
                    <a:pt x="803302" y="768021"/>
                  </a:lnTo>
                  <a:lnTo>
                    <a:pt x="801005" y="779449"/>
                  </a:lnTo>
                  <a:lnTo>
                    <a:pt x="794734" y="788763"/>
                  </a:lnTo>
                  <a:lnTo>
                    <a:pt x="785420" y="795034"/>
                  </a:lnTo>
                  <a:lnTo>
                    <a:pt x="773992" y="797331"/>
                  </a:lnTo>
                  <a:close/>
                </a:path>
                <a:path w="869315" h="999489">
                  <a:moveTo>
                    <a:pt x="832932" y="300951"/>
                  </a:moveTo>
                  <a:lnTo>
                    <a:pt x="261698" y="300951"/>
                  </a:lnTo>
                  <a:lnTo>
                    <a:pt x="261698" y="300588"/>
                  </a:lnTo>
                  <a:lnTo>
                    <a:pt x="831431" y="300588"/>
                  </a:lnTo>
                  <a:lnTo>
                    <a:pt x="832932" y="300951"/>
                  </a:lnTo>
                  <a:close/>
                </a:path>
                <a:path w="869315" h="999489">
                  <a:moveTo>
                    <a:pt x="539152" y="416305"/>
                  </a:moveTo>
                  <a:lnTo>
                    <a:pt x="480714" y="416305"/>
                  </a:lnTo>
                  <a:lnTo>
                    <a:pt x="480714" y="359071"/>
                  </a:lnTo>
                  <a:lnTo>
                    <a:pt x="539152" y="359071"/>
                  </a:lnTo>
                  <a:lnTo>
                    <a:pt x="539152" y="416305"/>
                  </a:lnTo>
                  <a:close/>
                </a:path>
                <a:path w="869315" h="999489">
                  <a:moveTo>
                    <a:pt x="693328" y="416305"/>
                  </a:moveTo>
                  <a:lnTo>
                    <a:pt x="634936" y="416305"/>
                  </a:lnTo>
                  <a:lnTo>
                    <a:pt x="634936" y="359071"/>
                  </a:lnTo>
                  <a:lnTo>
                    <a:pt x="693328" y="359071"/>
                  </a:lnTo>
                  <a:lnTo>
                    <a:pt x="693328" y="416305"/>
                  </a:lnTo>
                  <a:close/>
                </a:path>
                <a:path w="869315" h="999489">
                  <a:moveTo>
                    <a:pt x="850571" y="416305"/>
                  </a:moveTo>
                  <a:lnTo>
                    <a:pt x="790140" y="416305"/>
                  </a:lnTo>
                  <a:lnTo>
                    <a:pt x="794879" y="398642"/>
                  </a:lnTo>
                  <a:lnTo>
                    <a:pt x="795288" y="398098"/>
                  </a:lnTo>
                  <a:lnTo>
                    <a:pt x="795810" y="397666"/>
                  </a:lnTo>
                  <a:lnTo>
                    <a:pt x="796082" y="395986"/>
                  </a:lnTo>
                  <a:lnTo>
                    <a:pt x="796071" y="394079"/>
                  </a:lnTo>
                  <a:lnTo>
                    <a:pt x="796468" y="392649"/>
                  </a:lnTo>
                  <a:lnTo>
                    <a:pt x="805351" y="359389"/>
                  </a:lnTo>
                  <a:lnTo>
                    <a:pt x="805436" y="359071"/>
                  </a:lnTo>
                  <a:lnTo>
                    <a:pt x="865823" y="359071"/>
                  </a:lnTo>
                  <a:lnTo>
                    <a:pt x="852930" y="407202"/>
                  </a:lnTo>
                  <a:lnTo>
                    <a:pt x="852840" y="407860"/>
                  </a:lnTo>
                  <a:lnTo>
                    <a:pt x="850571" y="416305"/>
                  </a:lnTo>
                  <a:close/>
                </a:path>
                <a:path w="869315" h="999489">
                  <a:moveTo>
                    <a:pt x="384930" y="416305"/>
                  </a:moveTo>
                  <a:lnTo>
                    <a:pt x="326469" y="416305"/>
                  </a:lnTo>
                  <a:lnTo>
                    <a:pt x="326469" y="359389"/>
                  </a:lnTo>
                  <a:lnTo>
                    <a:pt x="384930" y="359389"/>
                  </a:lnTo>
                  <a:lnTo>
                    <a:pt x="384930" y="416305"/>
                  </a:lnTo>
                  <a:close/>
                </a:path>
                <a:path w="869315" h="999489">
                  <a:moveTo>
                    <a:pt x="384930" y="529003"/>
                  </a:moveTo>
                  <a:lnTo>
                    <a:pt x="326492" y="529003"/>
                  </a:lnTo>
                  <a:lnTo>
                    <a:pt x="326492" y="474766"/>
                  </a:lnTo>
                  <a:lnTo>
                    <a:pt x="384930" y="474766"/>
                  </a:lnTo>
                  <a:lnTo>
                    <a:pt x="384930" y="529003"/>
                  </a:lnTo>
                  <a:close/>
                </a:path>
                <a:path w="869315" h="999489">
                  <a:moveTo>
                    <a:pt x="539152" y="529003"/>
                  </a:moveTo>
                  <a:lnTo>
                    <a:pt x="480714" y="529003"/>
                  </a:lnTo>
                  <a:lnTo>
                    <a:pt x="480714" y="474766"/>
                  </a:lnTo>
                  <a:lnTo>
                    <a:pt x="539152" y="474766"/>
                  </a:lnTo>
                  <a:lnTo>
                    <a:pt x="539152" y="529003"/>
                  </a:lnTo>
                  <a:close/>
                </a:path>
                <a:path w="869315" h="999489">
                  <a:moveTo>
                    <a:pt x="693305" y="529003"/>
                  </a:moveTo>
                  <a:lnTo>
                    <a:pt x="634936" y="529003"/>
                  </a:lnTo>
                  <a:lnTo>
                    <a:pt x="634936" y="474766"/>
                  </a:lnTo>
                  <a:lnTo>
                    <a:pt x="693305" y="474766"/>
                  </a:lnTo>
                  <a:lnTo>
                    <a:pt x="693305" y="529003"/>
                  </a:lnTo>
                  <a:close/>
                </a:path>
                <a:path w="869315" h="999489">
                  <a:moveTo>
                    <a:pt x="820295" y="529003"/>
                  </a:moveTo>
                  <a:lnTo>
                    <a:pt x="759825" y="529003"/>
                  </a:lnTo>
                  <a:lnTo>
                    <a:pt x="774423" y="474766"/>
                  </a:lnTo>
                  <a:lnTo>
                    <a:pt x="834866" y="474766"/>
                  </a:lnTo>
                  <a:lnTo>
                    <a:pt x="820295" y="529003"/>
                  </a:lnTo>
                  <a:close/>
                </a:path>
                <a:path w="869315" h="999489">
                  <a:moveTo>
                    <a:pt x="746616" y="648739"/>
                  </a:moveTo>
                  <a:lnTo>
                    <a:pt x="299861" y="648739"/>
                  </a:lnTo>
                  <a:lnTo>
                    <a:pt x="326469" y="646514"/>
                  </a:lnTo>
                  <a:lnTo>
                    <a:pt x="326469" y="587441"/>
                  </a:lnTo>
                  <a:lnTo>
                    <a:pt x="384930" y="587441"/>
                  </a:lnTo>
                  <a:lnTo>
                    <a:pt x="384930" y="641679"/>
                  </a:lnTo>
                  <a:lnTo>
                    <a:pt x="758524" y="641679"/>
                  </a:lnTo>
                  <a:lnTo>
                    <a:pt x="746616" y="648739"/>
                  </a:lnTo>
                  <a:close/>
                </a:path>
                <a:path w="869315" h="999489">
                  <a:moveTo>
                    <a:pt x="758524" y="641679"/>
                  </a:moveTo>
                  <a:lnTo>
                    <a:pt x="384930" y="641679"/>
                  </a:lnTo>
                  <a:lnTo>
                    <a:pt x="480714" y="633733"/>
                  </a:lnTo>
                  <a:lnTo>
                    <a:pt x="480714" y="587441"/>
                  </a:lnTo>
                  <a:lnTo>
                    <a:pt x="539152" y="587441"/>
                  </a:lnTo>
                  <a:lnTo>
                    <a:pt x="539152" y="628920"/>
                  </a:lnTo>
                  <a:lnTo>
                    <a:pt x="770689" y="628920"/>
                  </a:lnTo>
                  <a:lnTo>
                    <a:pt x="760697" y="640390"/>
                  </a:lnTo>
                  <a:lnTo>
                    <a:pt x="758524" y="641679"/>
                  </a:lnTo>
                  <a:close/>
                </a:path>
                <a:path w="869315" h="999489">
                  <a:moveTo>
                    <a:pt x="770689" y="628920"/>
                  </a:moveTo>
                  <a:lnTo>
                    <a:pt x="539152" y="628920"/>
                  </a:lnTo>
                  <a:lnTo>
                    <a:pt x="634936" y="620928"/>
                  </a:lnTo>
                  <a:lnTo>
                    <a:pt x="634936" y="587441"/>
                  </a:lnTo>
                  <a:lnTo>
                    <a:pt x="693328" y="587441"/>
                  </a:lnTo>
                  <a:lnTo>
                    <a:pt x="693328" y="612528"/>
                  </a:lnTo>
                  <a:lnTo>
                    <a:pt x="784968" y="612528"/>
                  </a:lnTo>
                  <a:lnTo>
                    <a:pt x="770689" y="628920"/>
                  </a:lnTo>
                  <a:close/>
                </a:path>
                <a:path w="869315" h="999489">
                  <a:moveTo>
                    <a:pt x="784968" y="612528"/>
                  </a:moveTo>
                  <a:lnTo>
                    <a:pt x="693328" y="612528"/>
                  </a:lnTo>
                  <a:lnTo>
                    <a:pt x="703996" y="607950"/>
                  </a:lnTo>
                  <a:lnTo>
                    <a:pt x="713982" y="602181"/>
                  </a:lnTo>
                  <a:lnTo>
                    <a:pt x="723211" y="595313"/>
                  </a:lnTo>
                  <a:lnTo>
                    <a:pt x="731605" y="587441"/>
                  </a:lnTo>
                  <a:lnTo>
                    <a:pt x="799929" y="587441"/>
                  </a:lnTo>
                  <a:lnTo>
                    <a:pt x="793855" y="602181"/>
                  </a:lnTo>
                  <a:lnTo>
                    <a:pt x="793741" y="602457"/>
                  </a:lnTo>
                  <a:lnTo>
                    <a:pt x="784968" y="612528"/>
                  </a:lnTo>
                  <a:close/>
                </a:path>
                <a:path w="869315" h="999489">
                  <a:moveTo>
                    <a:pt x="319000" y="998957"/>
                  </a:moveTo>
                  <a:lnTo>
                    <a:pt x="285762" y="992243"/>
                  </a:lnTo>
                  <a:lnTo>
                    <a:pt x="258613" y="973935"/>
                  </a:lnTo>
                  <a:lnTo>
                    <a:pt x="240305" y="946786"/>
                  </a:lnTo>
                  <a:lnTo>
                    <a:pt x="233591" y="913548"/>
                  </a:lnTo>
                  <a:lnTo>
                    <a:pt x="240232" y="880427"/>
                  </a:lnTo>
                  <a:lnTo>
                    <a:pt x="258386" y="853333"/>
                  </a:lnTo>
                  <a:lnTo>
                    <a:pt x="285347" y="834984"/>
                  </a:lnTo>
                  <a:lnTo>
                    <a:pt x="318410" y="828093"/>
                  </a:lnTo>
                  <a:lnTo>
                    <a:pt x="319000" y="828093"/>
                  </a:lnTo>
                  <a:lnTo>
                    <a:pt x="352248" y="834811"/>
                  </a:lnTo>
                  <a:lnTo>
                    <a:pt x="379396" y="853129"/>
                  </a:lnTo>
                  <a:lnTo>
                    <a:pt x="397698" y="880293"/>
                  </a:lnTo>
                  <a:lnTo>
                    <a:pt x="404409" y="913548"/>
                  </a:lnTo>
                  <a:lnTo>
                    <a:pt x="397685" y="946786"/>
                  </a:lnTo>
                  <a:lnTo>
                    <a:pt x="379379" y="973935"/>
                  </a:lnTo>
                  <a:lnTo>
                    <a:pt x="352235" y="992243"/>
                  </a:lnTo>
                  <a:lnTo>
                    <a:pt x="319000" y="998957"/>
                  </a:lnTo>
                  <a:close/>
                </a:path>
                <a:path w="869315" h="999489">
                  <a:moveTo>
                    <a:pt x="688424" y="998957"/>
                  </a:moveTo>
                  <a:lnTo>
                    <a:pt x="655164" y="992243"/>
                  </a:lnTo>
                  <a:lnTo>
                    <a:pt x="628000" y="973935"/>
                  </a:lnTo>
                  <a:lnTo>
                    <a:pt x="609686" y="946786"/>
                  </a:lnTo>
                  <a:lnTo>
                    <a:pt x="602970" y="913548"/>
                  </a:lnTo>
                  <a:lnTo>
                    <a:pt x="609628" y="880424"/>
                  </a:lnTo>
                  <a:lnTo>
                    <a:pt x="627796" y="853325"/>
                  </a:lnTo>
                  <a:lnTo>
                    <a:pt x="654767" y="834974"/>
                  </a:lnTo>
                  <a:lnTo>
                    <a:pt x="687834" y="828093"/>
                  </a:lnTo>
                  <a:lnTo>
                    <a:pt x="688424" y="828093"/>
                  </a:lnTo>
                  <a:lnTo>
                    <a:pt x="721672" y="834811"/>
                  </a:lnTo>
                  <a:lnTo>
                    <a:pt x="748820" y="853129"/>
                  </a:lnTo>
                  <a:lnTo>
                    <a:pt x="767122" y="880293"/>
                  </a:lnTo>
                  <a:lnTo>
                    <a:pt x="773833" y="913548"/>
                  </a:lnTo>
                  <a:lnTo>
                    <a:pt x="767119" y="946786"/>
                  </a:lnTo>
                  <a:lnTo>
                    <a:pt x="748812" y="973935"/>
                  </a:lnTo>
                  <a:lnTo>
                    <a:pt x="721663" y="992243"/>
                  </a:lnTo>
                  <a:lnTo>
                    <a:pt x="688424" y="998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8786675" y="2348990"/>
            <a:ext cx="893657" cy="570653"/>
            <a:chOff x="13180012" y="3523484"/>
            <a:chExt cx="1340485" cy="855980"/>
          </a:xfrm>
        </p:grpSpPr>
        <p:sp>
          <p:nvSpPr>
            <p:cNvPr id="61" name="object 61"/>
            <p:cNvSpPr/>
            <p:nvPr/>
          </p:nvSpPr>
          <p:spPr>
            <a:xfrm>
              <a:off x="13180010" y="3523487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4" h="855979">
                  <a:moveTo>
                    <a:pt x="256857" y="431647"/>
                  </a:moveTo>
                  <a:lnTo>
                    <a:pt x="256298" y="431800"/>
                  </a:lnTo>
                  <a:lnTo>
                    <a:pt x="256527" y="433070"/>
                  </a:lnTo>
                  <a:lnTo>
                    <a:pt x="256857" y="431647"/>
                  </a:lnTo>
                  <a:close/>
                </a:path>
                <a:path w="1340484" h="855979">
                  <a:moveTo>
                    <a:pt x="517969" y="546100"/>
                  </a:moveTo>
                  <a:lnTo>
                    <a:pt x="517626" y="544830"/>
                  </a:lnTo>
                  <a:lnTo>
                    <a:pt x="517588" y="546392"/>
                  </a:lnTo>
                  <a:lnTo>
                    <a:pt x="517969" y="546100"/>
                  </a:lnTo>
                  <a:close/>
                </a:path>
                <a:path w="1340484" h="855979">
                  <a:moveTo>
                    <a:pt x="778814" y="370103"/>
                  </a:moveTo>
                  <a:lnTo>
                    <a:pt x="749338" y="386905"/>
                  </a:lnTo>
                  <a:lnTo>
                    <a:pt x="723303" y="407746"/>
                  </a:lnTo>
                  <a:lnTo>
                    <a:pt x="699160" y="430745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65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50" y="628992"/>
                  </a:lnTo>
                  <a:lnTo>
                    <a:pt x="493166" y="647649"/>
                  </a:lnTo>
                  <a:lnTo>
                    <a:pt x="513257" y="632383"/>
                  </a:lnTo>
                  <a:lnTo>
                    <a:pt x="548462" y="601497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894" y="422427"/>
                  </a:lnTo>
                  <a:lnTo>
                    <a:pt x="764781" y="388975"/>
                  </a:lnTo>
                  <a:lnTo>
                    <a:pt x="778814" y="370103"/>
                  </a:lnTo>
                  <a:close/>
                </a:path>
                <a:path w="1340484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36" y="363855"/>
                  </a:lnTo>
                  <a:lnTo>
                    <a:pt x="1316736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41" y="476250"/>
                  </a:lnTo>
                  <a:lnTo>
                    <a:pt x="1222057" y="514350"/>
                  </a:lnTo>
                  <a:lnTo>
                    <a:pt x="1187615" y="553720"/>
                  </a:lnTo>
                  <a:lnTo>
                    <a:pt x="1152906" y="590550"/>
                  </a:lnTo>
                  <a:lnTo>
                    <a:pt x="1117371" y="628650"/>
                  </a:lnTo>
                  <a:lnTo>
                    <a:pt x="1080503" y="664210"/>
                  </a:lnTo>
                  <a:lnTo>
                    <a:pt x="1041755" y="698500"/>
                  </a:lnTo>
                  <a:lnTo>
                    <a:pt x="955243" y="769620"/>
                  </a:lnTo>
                  <a:lnTo>
                    <a:pt x="947877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30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17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00" y="628650"/>
                  </a:lnTo>
                  <a:lnTo>
                    <a:pt x="674573" y="590550"/>
                  </a:lnTo>
                  <a:lnTo>
                    <a:pt x="710323" y="552450"/>
                  </a:lnTo>
                  <a:lnTo>
                    <a:pt x="746848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74" y="327660"/>
                  </a:lnTo>
                  <a:lnTo>
                    <a:pt x="914209" y="330200"/>
                  </a:lnTo>
                  <a:lnTo>
                    <a:pt x="907275" y="335280"/>
                  </a:lnTo>
                  <a:lnTo>
                    <a:pt x="901344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6993" y="448310"/>
                  </a:lnTo>
                  <a:lnTo>
                    <a:pt x="749871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76" y="645160"/>
                  </a:lnTo>
                  <a:lnTo>
                    <a:pt x="536079" y="654050"/>
                  </a:lnTo>
                  <a:lnTo>
                    <a:pt x="464451" y="659130"/>
                  </a:lnTo>
                  <a:lnTo>
                    <a:pt x="424662" y="664210"/>
                  </a:lnTo>
                  <a:lnTo>
                    <a:pt x="443407" y="645160"/>
                  </a:lnTo>
                  <a:lnTo>
                    <a:pt x="460184" y="627380"/>
                  </a:lnTo>
                  <a:lnTo>
                    <a:pt x="475526" y="610870"/>
                  </a:lnTo>
                  <a:lnTo>
                    <a:pt x="489978" y="595630"/>
                  </a:lnTo>
                  <a:lnTo>
                    <a:pt x="517258" y="561340"/>
                  </a:lnTo>
                  <a:lnTo>
                    <a:pt x="517588" y="546392"/>
                  </a:lnTo>
                  <a:lnTo>
                    <a:pt x="491248" y="566420"/>
                  </a:lnTo>
                  <a:lnTo>
                    <a:pt x="466940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26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892" y="659130"/>
                  </a:lnTo>
                  <a:lnTo>
                    <a:pt x="302209" y="607060"/>
                  </a:lnTo>
                  <a:lnTo>
                    <a:pt x="335826" y="571500"/>
                  </a:lnTo>
                  <a:lnTo>
                    <a:pt x="370128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03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45" y="267970"/>
                  </a:lnTo>
                  <a:lnTo>
                    <a:pt x="889723" y="232410"/>
                  </a:lnTo>
                  <a:lnTo>
                    <a:pt x="888834" y="196850"/>
                  </a:lnTo>
                  <a:lnTo>
                    <a:pt x="885507" y="161290"/>
                  </a:lnTo>
                  <a:lnTo>
                    <a:pt x="881545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20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74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36" y="403860"/>
                  </a:lnTo>
                  <a:lnTo>
                    <a:pt x="1316736" y="363855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13" y="290830"/>
                  </a:lnTo>
                  <a:lnTo>
                    <a:pt x="1159256" y="224790"/>
                  </a:lnTo>
                  <a:lnTo>
                    <a:pt x="1120038" y="193040"/>
                  </a:lnTo>
                  <a:lnTo>
                    <a:pt x="1000798" y="97790"/>
                  </a:lnTo>
                  <a:lnTo>
                    <a:pt x="925423" y="40640"/>
                  </a:lnTo>
                  <a:lnTo>
                    <a:pt x="920394" y="36830"/>
                  </a:lnTo>
                  <a:lnTo>
                    <a:pt x="880021" y="5080"/>
                  </a:lnTo>
                  <a:lnTo>
                    <a:pt x="870127" y="0"/>
                  </a:lnTo>
                  <a:lnTo>
                    <a:pt x="862685" y="0"/>
                  </a:lnTo>
                  <a:lnTo>
                    <a:pt x="857275" y="5080"/>
                  </a:lnTo>
                  <a:lnTo>
                    <a:pt x="853516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71" y="67310"/>
                  </a:lnTo>
                  <a:lnTo>
                    <a:pt x="848093" y="90170"/>
                  </a:lnTo>
                  <a:lnTo>
                    <a:pt x="851636" y="115570"/>
                  </a:lnTo>
                  <a:lnTo>
                    <a:pt x="857605" y="147320"/>
                  </a:lnTo>
                  <a:lnTo>
                    <a:pt x="862139" y="180340"/>
                  </a:lnTo>
                  <a:lnTo>
                    <a:pt x="864743" y="212090"/>
                  </a:lnTo>
                  <a:lnTo>
                    <a:pt x="864844" y="232410"/>
                  </a:lnTo>
                  <a:lnTo>
                    <a:pt x="864895" y="245110"/>
                  </a:lnTo>
                  <a:lnTo>
                    <a:pt x="863396" y="262890"/>
                  </a:lnTo>
                  <a:lnTo>
                    <a:pt x="830224" y="283210"/>
                  </a:lnTo>
                  <a:lnTo>
                    <a:pt x="774115" y="289560"/>
                  </a:lnTo>
                  <a:lnTo>
                    <a:pt x="717740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23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26" y="364490"/>
                  </a:lnTo>
                  <a:lnTo>
                    <a:pt x="492048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37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40" y="651510"/>
                  </a:lnTo>
                  <a:lnTo>
                    <a:pt x="231673" y="656590"/>
                  </a:lnTo>
                  <a:lnTo>
                    <a:pt x="220332" y="676910"/>
                  </a:lnTo>
                  <a:lnTo>
                    <a:pt x="203847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388" y="454660"/>
                  </a:lnTo>
                  <a:lnTo>
                    <a:pt x="429475" y="419100"/>
                  </a:lnTo>
                  <a:lnTo>
                    <a:pt x="467791" y="382270"/>
                  </a:lnTo>
                  <a:lnTo>
                    <a:pt x="506374" y="346710"/>
                  </a:lnTo>
                  <a:lnTo>
                    <a:pt x="517182" y="337820"/>
                  </a:lnTo>
                  <a:lnTo>
                    <a:pt x="526783" y="332740"/>
                  </a:lnTo>
                  <a:lnTo>
                    <a:pt x="540715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01" y="300990"/>
                  </a:lnTo>
                  <a:lnTo>
                    <a:pt x="479882" y="305066"/>
                  </a:lnTo>
                  <a:lnTo>
                    <a:pt x="479882" y="341630"/>
                  </a:lnTo>
                  <a:lnTo>
                    <a:pt x="477354" y="346710"/>
                  </a:lnTo>
                  <a:lnTo>
                    <a:pt x="472744" y="350520"/>
                  </a:lnTo>
                  <a:lnTo>
                    <a:pt x="467868" y="354330"/>
                  </a:lnTo>
                  <a:lnTo>
                    <a:pt x="431546" y="386080"/>
                  </a:lnTo>
                  <a:lnTo>
                    <a:pt x="395782" y="419100"/>
                  </a:lnTo>
                  <a:lnTo>
                    <a:pt x="360514" y="452120"/>
                  </a:lnTo>
                  <a:lnTo>
                    <a:pt x="325666" y="485140"/>
                  </a:lnTo>
                  <a:lnTo>
                    <a:pt x="291172" y="519430"/>
                  </a:lnTo>
                  <a:lnTo>
                    <a:pt x="256971" y="552450"/>
                  </a:lnTo>
                  <a:lnTo>
                    <a:pt x="222973" y="586740"/>
                  </a:lnTo>
                  <a:lnTo>
                    <a:pt x="189128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27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80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59" y="695960"/>
                  </a:lnTo>
                  <a:lnTo>
                    <a:pt x="68135" y="694690"/>
                  </a:lnTo>
                  <a:lnTo>
                    <a:pt x="68364" y="690880"/>
                  </a:lnTo>
                  <a:lnTo>
                    <a:pt x="68313" y="687070"/>
                  </a:lnTo>
                  <a:lnTo>
                    <a:pt x="68186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54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50571" y="532130"/>
                  </a:lnTo>
                  <a:lnTo>
                    <a:pt x="52628" y="520700"/>
                  </a:lnTo>
                  <a:lnTo>
                    <a:pt x="57518" y="510540"/>
                  </a:lnTo>
                  <a:lnTo>
                    <a:pt x="65316" y="500380"/>
                  </a:lnTo>
                  <a:lnTo>
                    <a:pt x="90893" y="474980"/>
                  </a:lnTo>
                  <a:lnTo>
                    <a:pt x="97282" y="468630"/>
                  </a:lnTo>
                  <a:lnTo>
                    <a:pt x="192557" y="369570"/>
                  </a:lnTo>
                  <a:lnTo>
                    <a:pt x="225082" y="349250"/>
                  </a:lnTo>
                  <a:lnTo>
                    <a:pt x="334746" y="339090"/>
                  </a:lnTo>
                  <a:lnTo>
                    <a:pt x="321538" y="356870"/>
                  </a:lnTo>
                  <a:lnTo>
                    <a:pt x="279717" y="397510"/>
                  </a:lnTo>
                  <a:lnTo>
                    <a:pt x="272237" y="405130"/>
                  </a:lnTo>
                  <a:lnTo>
                    <a:pt x="264896" y="412750"/>
                  </a:lnTo>
                  <a:lnTo>
                    <a:pt x="259168" y="421640"/>
                  </a:lnTo>
                  <a:lnTo>
                    <a:pt x="256857" y="431647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30" y="339090"/>
                  </a:lnTo>
                  <a:lnTo>
                    <a:pt x="403415" y="336550"/>
                  </a:lnTo>
                  <a:lnTo>
                    <a:pt x="440359" y="336550"/>
                  </a:lnTo>
                  <a:lnTo>
                    <a:pt x="449884" y="335280"/>
                  </a:lnTo>
                  <a:lnTo>
                    <a:pt x="459295" y="332740"/>
                  </a:lnTo>
                  <a:lnTo>
                    <a:pt x="468782" y="331470"/>
                  </a:lnTo>
                  <a:lnTo>
                    <a:pt x="478561" y="334010"/>
                  </a:lnTo>
                  <a:lnTo>
                    <a:pt x="479882" y="341630"/>
                  </a:lnTo>
                  <a:lnTo>
                    <a:pt x="479882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11" y="320040"/>
                  </a:lnTo>
                  <a:lnTo>
                    <a:pt x="150495" y="335280"/>
                  </a:lnTo>
                  <a:lnTo>
                    <a:pt x="96583" y="341630"/>
                  </a:lnTo>
                  <a:lnTo>
                    <a:pt x="36626" y="341630"/>
                  </a:lnTo>
                  <a:lnTo>
                    <a:pt x="30734" y="344170"/>
                  </a:lnTo>
                  <a:lnTo>
                    <a:pt x="30619" y="346710"/>
                  </a:lnTo>
                  <a:lnTo>
                    <a:pt x="30492" y="349250"/>
                  </a:lnTo>
                  <a:lnTo>
                    <a:pt x="30365" y="351790"/>
                  </a:lnTo>
                  <a:lnTo>
                    <a:pt x="30251" y="354330"/>
                  </a:lnTo>
                  <a:lnTo>
                    <a:pt x="30124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05" y="363220"/>
                  </a:lnTo>
                  <a:lnTo>
                    <a:pt x="168859" y="358216"/>
                  </a:lnTo>
                  <a:lnTo>
                    <a:pt x="140093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85" y="448310"/>
                  </a:lnTo>
                  <a:lnTo>
                    <a:pt x="30505" y="434340"/>
                  </a:lnTo>
                  <a:lnTo>
                    <a:pt x="21272" y="422910"/>
                  </a:lnTo>
                  <a:lnTo>
                    <a:pt x="17919" y="425450"/>
                  </a:lnTo>
                  <a:lnTo>
                    <a:pt x="16256" y="425450"/>
                  </a:lnTo>
                  <a:lnTo>
                    <a:pt x="14427" y="429260"/>
                  </a:lnTo>
                  <a:lnTo>
                    <a:pt x="12712" y="431647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05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54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33" y="566420"/>
                  </a:lnTo>
                  <a:lnTo>
                    <a:pt x="21323" y="560070"/>
                  </a:lnTo>
                  <a:lnTo>
                    <a:pt x="40132" y="601980"/>
                  </a:lnTo>
                  <a:lnTo>
                    <a:pt x="46062" y="656590"/>
                  </a:lnTo>
                  <a:lnTo>
                    <a:pt x="46164" y="66040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32" y="697230"/>
                  </a:lnTo>
                  <a:lnTo>
                    <a:pt x="47447" y="698500"/>
                  </a:lnTo>
                  <a:lnTo>
                    <a:pt x="48310" y="708660"/>
                  </a:lnTo>
                  <a:lnTo>
                    <a:pt x="50279" y="722630"/>
                  </a:lnTo>
                  <a:lnTo>
                    <a:pt x="53327" y="735330"/>
                  </a:lnTo>
                  <a:lnTo>
                    <a:pt x="56756" y="742950"/>
                  </a:lnTo>
                  <a:lnTo>
                    <a:pt x="61785" y="749300"/>
                  </a:lnTo>
                  <a:lnTo>
                    <a:pt x="68834" y="751840"/>
                  </a:lnTo>
                  <a:lnTo>
                    <a:pt x="78359" y="749300"/>
                  </a:lnTo>
                  <a:lnTo>
                    <a:pt x="103047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61" y="730250"/>
                  </a:lnTo>
                  <a:lnTo>
                    <a:pt x="340868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09" y="715010"/>
                  </a:lnTo>
                  <a:lnTo>
                    <a:pt x="383349" y="711200"/>
                  </a:lnTo>
                  <a:lnTo>
                    <a:pt x="401408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73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44588" y="66040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04" y="638810"/>
                  </a:lnTo>
                  <a:lnTo>
                    <a:pt x="907313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38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54" y="711200"/>
                  </a:lnTo>
                  <a:lnTo>
                    <a:pt x="918286" y="723900"/>
                  </a:lnTo>
                  <a:lnTo>
                    <a:pt x="918921" y="744220"/>
                  </a:lnTo>
                  <a:lnTo>
                    <a:pt x="922337" y="772160"/>
                  </a:lnTo>
                  <a:lnTo>
                    <a:pt x="929525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37" y="830580"/>
                  </a:lnTo>
                  <a:lnTo>
                    <a:pt x="993076" y="803910"/>
                  </a:lnTo>
                  <a:lnTo>
                    <a:pt x="1015644" y="778510"/>
                  </a:lnTo>
                  <a:lnTo>
                    <a:pt x="1024064" y="769620"/>
                  </a:lnTo>
                  <a:lnTo>
                    <a:pt x="1039710" y="753110"/>
                  </a:lnTo>
                  <a:lnTo>
                    <a:pt x="1063104" y="730250"/>
                  </a:lnTo>
                  <a:lnTo>
                    <a:pt x="1086078" y="707390"/>
                  </a:lnTo>
                  <a:lnTo>
                    <a:pt x="1108494" y="683260"/>
                  </a:lnTo>
                  <a:lnTo>
                    <a:pt x="1159891" y="626110"/>
                  </a:lnTo>
                  <a:lnTo>
                    <a:pt x="1190269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80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289852" y="3956332"/>
              <a:ext cx="146729" cy="16164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97689" y="3988862"/>
              <a:ext cx="89734" cy="81104"/>
            </a:xfrm>
            <a:prstGeom prst="rect">
              <a:avLst/>
            </a:prstGeom>
          </p:spPr>
        </p:pic>
      </p:grp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301" rIns="0" bIns="0" rtlCol="0">
            <a:spAutoFit/>
          </a:bodyPr>
          <a:lstStyle/>
          <a:p>
            <a:pPr marL="513529">
              <a:lnSpc>
                <a:spcPct val="100000"/>
              </a:lnSpc>
              <a:spcBef>
                <a:spcPts val="67"/>
              </a:spcBef>
            </a:pPr>
            <a:r>
              <a:rPr spc="443" dirty="0"/>
              <a:t>Como</a:t>
            </a:r>
            <a:r>
              <a:rPr spc="147" dirty="0"/>
              <a:t> </a:t>
            </a:r>
            <a:r>
              <a:rPr spc="303" dirty="0"/>
              <a:t>a</a:t>
            </a:r>
            <a:r>
              <a:rPr spc="147" dirty="0"/>
              <a:t> </a:t>
            </a:r>
            <a:r>
              <a:rPr spc="289" dirty="0"/>
              <a:t>plataforma</a:t>
            </a:r>
            <a:r>
              <a:rPr spc="150" dirty="0"/>
              <a:t> </a:t>
            </a:r>
            <a:r>
              <a:rPr spc="303" dirty="0"/>
              <a:t>funciona</a:t>
            </a:r>
          </a:p>
          <a:p>
            <a:pPr marL="525383">
              <a:lnSpc>
                <a:spcPct val="100000"/>
              </a:lnSpc>
              <a:spcBef>
                <a:spcPts val="33"/>
              </a:spcBef>
            </a:pPr>
            <a:r>
              <a:rPr sz="2667" spc="413" dirty="0">
                <a:solidFill>
                  <a:srgbClr val="FBD007"/>
                </a:solidFill>
              </a:rPr>
              <a:t>GOVERNO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245204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C96E9ADF-2551-70A4-6633-9E313B0A310F}"/>
              </a:ext>
            </a:extLst>
          </p:cNvPr>
          <p:cNvSpPr/>
          <p:nvPr/>
        </p:nvSpPr>
        <p:spPr>
          <a:xfrm>
            <a:off x="772660" y="-93153"/>
            <a:ext cx="8446602" cy="793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R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j-ea"/>
                <a:cs typeface="+mj-cs"/>
                <a:sym typeface="Tw Cen MT"/>
              </a:rPr>
              <a:t>27 </a:t>
            </a:r>
            <a:r>
              <a:rPr lang="en-US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j-ea"/>
                <a:cs typeface="+mj-cs"/>
                <a:sym typeface="Tw Cen MT"/>
              </a:rPr>
              <a:t>Instrumentos</a:t>
            </a:r>
            <a:r>
              <a:rPr lang="en-US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j-ea"/>
                <a:cs typeface="+mj-cs"/>
                <a:sym typeface="Tw Cen MT"/>
              </a:rPr>
              <a:t> </a:t>
            </a:r>
            <a:r>
              <a:rPr lang="en-US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j-ea"/>
                <a:cs typeface="+mj-cs"/>
                <a:sym typeface="Tw Cen MT"/>
              </a:rPr>
              <a:t>internalizados</a:t>
            </a:r>
            <a:r>
              <a:rPr lang="en-US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j-ea"/>
                <a:cs typeface="+mj-cs"/>
                <a:sym typeface="Tw Cen MT"/>
              </a:rPr>
              <a:t>….</a:t>
            </a:r>
          </a:p>
        </p:txBody>
      </p:sp>
      <p:pic>
        <p:nvPicPr>
          <p:cNvPr id="7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55391B21-D803-5320-AA22-CB610B95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364" y="765473"/>
            <a:ext cx="2845278" cy="945799"/>
          </a:xfrm>
          <a:prstGeom prst="rect">
            <a:avLst/>
          </a:prstGeom>
        </p:spPr>
      </p:pic>
      <p:graphicFrame>
        <p:nvGraphicFramePr>
          <p:cNvPr id="160" name="CaixaDeTexto 5">
            <a:extLst>
              <a:ext uri="{FF2B5EF4-FFF2-40B4-BE49-F238E27FC236}">
                <a16:creationId xmlns:a16="http://schemas.microsoft.com/office/drawing/2014/main" id="{6A516193-48ED-6513-408C-116621648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42876"/>
              </p:ext>
            </p:extLst>
          </p:nvPr>
        </p:nvGraphicFramePr>
        <p:xfrm>
          <a:off x="499807" y="1305844"/>
          <a:ext cx="6888242" cy="34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Tipos de Contrato de Trabalho: Formatos e Características">
            <a:extLst>
              <a:ext uri="{FF2B5EF4-FFF2-40B4-BE49-F238E27FC236}">
                <a16:creationId xmlns:a16="http://schemas.microsoft.com/office/drawing/2014/main" id="{FC3E21F2-384D-8B09-2408-32D6FD26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571" y="2224775"/>
            <a:ext cx="2635071" cy="26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3110" y="5818922"/>
            <a:ext cx="6292850" cy="10390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4484" y="461835"/>
            <a:ext cx="3841749" cy="8572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93" rIns="0" bIns="0" rtlCol="0">
            <a:spAutoFit/>
          </a:bodyPr>
          <a:lstStyle/>
          <a:p>
            <a:pPr marL="586769">
              <a:lnSpc>
                <a:spcPct val="100000"/>
              </a:lnSpc>
              <a:spcBef>
                <a:spcPts val="67"/>
              </a:spcBef>
            </a:pPr>
            <a:r>
              <a:rPr sz="3067" spc="420" dirty="0"/>
              <a:t>Conheça</a:t>
            </a:r>
            <a:r>
              <a:rPr sz="3067" spc="167" dirty="0"/>
              <a:t> </a:t>
            </a:r>
            <a:r>
              <a:rPr sz="3067" spc="280" dirty="0"/>
              <a:t>o</a:t>
            </a:r>
            <a:endParaRPr sz="3067"/>
          </a:p>
          <a:p>
            <a:pPr marL="586769">
              <a:lnSpc>
                <a:spcPct val="100000"/>
              </a:lnSpc>
              <a:spcBef>
                <a:spcPts val="57"/>
              </a:spcBef>
            </a:pPr>
            <a:r>
              <a:rPr sz="2667" spc="417" dirty="0">
                <a:solidFill>
                  <a:srgbClr val="FBD007"/>
                </a:solidFill>
              </a:rPr>
              <a:t>ÓRGÃO</a:t>
            </a:r>
            <a:r>
              <a:rPr sz="2667" spc="163" dirty="0">
                <a:solidFill>
                  <a:srgbClr val="FBD007"/>
                </a:solidFill>
              </a:rPr>
              <a:t> </a:t>
            </a:r>
            <a:r>
              <a:rPr sz="2667" spc="433" dirty="0">
                <a:solidFill>
                  <a:srgbClr val="FBD007"/>
                </a:solidFill>
              </a:rPr>
              <a:t>COMPRADOR</a:t>
            </a:r>
            <a:endParaRPr sz="2667"/>
          </a:p>
        </p:txBody>
      </p:sp>
      <p:grpSp>
        <p:nvGrpSpPr>
          <p:cNvPr id="5" name="object 5"/>
          <p:cNvGrpSpPr/>
          <p:nvPr/>
        </p:nvGrpSpPr>
        <p:grpSpPr>
          <a:xfrm>
            <a:off x="4590412" y="1567876"/>
            <a:ext cx="6314863" cy="4514850"/>
            <a:chOff x="6885617" y="2351814"/>
            <a:chExt cx="9472295" cy="67722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6095" y="2382292"/>
              <a:ext cx="9412218" cy="67121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04665" y="2370862"/>
              <a:ext cx="9434195" cy="6734175"/>
            </a:xfrm>
            <a:custGeom>
              <a:avLst/>
              <a:gdLst/>
              <a:ahLst/>
              <a:cxnLst/>
              <a:rect l="l" t="t" r="r" b="b"/>
              <a:pathLst>
                <a:path w="9434194" h="6734175">
                  <a:moveTo>
                    <a:pt x="0" y="0"/>
                  </a:moveTo>
                  <a:lnTo>
                    <a:pt x="0" y="6734174"/>
                  </a:lnTo>
                  <a:lnTo>
                    <a:pt x="9433916" y="6734174"/>
                  </a:lnTo>
                  <a:lnTo>
                    <a:pt x="9433916" y="0"/>
                  </a:lnTo>
                  <a:lnTo>
                    <a:pt x="0" y="0"/>
                  </a:lnTo>
                </a:path>
              </a:pathLst>
            </a:custGeom>
            <a:ln w="38095">
              <a:solidFill>
                <a:srgbClr val="1250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2011" y="2655308"/>
            <a:ext cx="2417657" cy="15155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22900"/>
              </a:lnSpc>
              <a:spcBef>
                <a:spcPts val="67"/>
              </a:spcBef>
            </a:pPr>
            <a:r>
              <a:rPr sz="2000" spc="240" dirty="0">
                <a:latin typeface="Calibri"/>
                <a:cs typeface="Calibri"/>
              </a:rPr>
              <a:t>Preenchimento</a:t>
            </a:r>
            <a:r>
              <a:rPr sz="2000" spc="103" dirty="0">
                <a:latin typeface="Calibri"/>
                <a:cs typeface="Calibri"/>
              </a:rPr>
              <a:t> </a:t>
            </a:r>
            <a:r>
              <a:rPr sz="2000" spc="227" dirty="0">
                <a:latin typeface="Calibri"/>
                <a:cs typeface="Calibri"/>
              </a:rPr>
              <a:t>do </a:t>
            </a:r>
            <a:r>
              <a:rPr sz="2000" b="1" spc="230" dirty="0">
                <a:latin typeface="Calibri"/>
                <a:cs typeface="Calibri"/>
              </a:rPr>
              <a:t>Formulário</a:t>
            </a:r>
            <a:r>
              <a:rPr sz="2000" b="1" spc="113" dirty="0">
                <a:latin typeface="Calibri"/>
                <a:cs typeface="Calibri"/>
              </a:rPr>
              <a:t> </a:t>
            </a:r>
            <a:r>
              <a:rPr sz="2000" b="1" spc="257" dirty="0">
                <a:latin typeface="Calibri"/>
                <a:cs typeface="Calibri"/>
              </a:rPr>
              <a:t>de </a:t>
            </a:r>
            <a:r>
              <a:rPr sz="2000" b="1" spc="230" dirty="0">
                <a:latin typeface="Calibri"/>
                <a:cs typeface="Calibri"/>
              </a:rPr>
              <a:t>cadastro</a:t>
            </a:r>
            <a:endParaRPr sz="2000">
              <a:latin typeface="Calibri"/>
              <a:cs typeface="Calibri"/>
            </a:endParaRPr>
          </a:p>
          <a:p>
            <a:pPr marL="8467">
              <a:lnSpc>
                <a:spcPct val="100000"/>
              </a:lnSpc>
              <a:spcBef>
                <a:spcPts val="550"/>
              </a:spcBef>
            </a:pPr>
            <a:r>
              <a:rPr sz="2000" b="1" spc="273" dirty="0">
                <a:latin typeface="Calibri"/>
                <a:cs typeface="Calibri"/>
              </a:rPr>
              <a:t>de</a:t>
            </a:r>
            <a:r>
              <a:rPr sz="2000" b="1" spc="113" dirty="0">
                <a:latin typeface="Calibri"/>
                <a:cs typeface="Calibri"/>
              </a:rPr>
              <a:t> </a:t>
            </a:r>
            <a:r>
              <a:rPr sz="2000" b="1" spc="230" dirty="0">
                <a:latin typeface="Calibri"/>
                <a:cs typeface="Calibri"/>
              </a:rPr>
              <a:t>oportunidades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269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7267" y="2357740"/>
            <a:ext cx="1707727" cy="1707727"/>
            <a:chOff x="1330900" y="3536610"/>
            <a:chExt cx="2561590" cy="2561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0900" y="3536610"/>
              <a:ext cx="2561183" cy="25611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28507" y="4134230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5" h="1365885">
                  <a:moveTo>
                    <a:pt x="1365758" y="666216"/>
                  </a:moveTo>
                  <a:lnTo>
                    <a:pt x="1362671" y="616038"/>
                  </a:lnTo>
                  <a:lnTo>
                    <a:pt x="1355902" y="566216"/>
                  </a:lnTo>
                  <a:lnTo>
                    <a:pt x="1345488" y="517029"/>
                  </a:lnTo>
                  <a:lnTo>
                    <a:pt x="1331493" y="468731"/>
                  </a:lnTo>
                  <a:lnTo>
                    <a:pt x="1313967" y="421614"/>
                  </a:lnTo>
                  <a:lnTo>
                    <a:pt x="1293037" y="375907"/>
                  </a:lnTo>
                  <a:lnTo>
                    <a:pt x="1268793" y="331851"/>
                  </a:lnTo>
                  <a:lnTo>
                    <a:pt x="1241374" y="289712"/>
                  </a:lnTo>
                  <a:lnTo>
                    <a:pt x="1210932" y="249694"/>
                  </a:lnTo>
                  <a:lnTo>
                    <a:pt x="1177632" y="212039"/>
                  </a:lnTo>
                  <a:lnTo>
                    <a:pt x="1141641" y="176923"/>
                  </a:lnTo>
                  <a:lnTo>
                    <a:pt x="1103172" y="144551"/>
                  </a:lnTo>
                  <a:lnTo>
                    <a:pt x="1062418" y="115100"/>
                  </a:lnTo>
                  <a:lnTo>
                    <a:pt x="1019619" y="88722"/>
                  </a:lnTo>
                  <a:lnTo>
                    <a:pt x="974991" y="65570"/>
                  </a:lnTo>
                  <a:lnTo>
                    <a:pt x="928776" y="45758"/>
                  </a:lnTo>
                  <a:lnTo>
                    <a:pt x="881240" y="29400"/>
                  </a:lnTo>
                  <a:lnTo>
                    <a:pt x="832624" y="16586"/>
                  </a:lnTo>
                  <a:lnTo>
                    <a:pt x="783196" y="7391"/>
                  </a:lnTo>
                  <a:lnTo>
                    <a:pt x="733221" y="1841"/>
                  </a:lnTo>
                  <a:lnTo>
                    <a:pt x="682980" y="0"/>
                  </a:lnTo>
                  <a:lnTo>
                    <a:pt x="666216" y="203"/>
                  </a:lnTo>
                  <a:lnTo>
                    <a:pt x="616038" y="3289"/>
                  </a:lnTo>
                  <a:lnTo>
                    <a:pt x="566216" y="10045"/>
                  </a:lnTo>
                  <a:lnTo>
                    <a:pt x="517029" y="20459"/>
                  </a:lnTo>
                  <a:lnTo>
                    <a:pt x="468731" y="34467"/>
                  </a:lnTo>
                  <a:lnTo>
                    <a:pt x="421614" y="51981"/>
                  </a:lnTo>
                  <a:lnTo>
                    <a:pt x="375907" y="72923"/>
                  </a:lnTo>
                  <a:lnTo>
                    <a:pt x="331851" y="97167"/>
                  </a:lnTo>
                  <a:lnTo>
                    <a:pt x="289712" y="124587"/>
                  </a:lnTo>
                  <a:lnTo>
                    <a:pt x="249694" y="155028"/>
                  </a:lnTo>
                  <a:lnTo>
                    <a:pt x="212039" y="188328"/>
                  </a:lnTo>
                  <a:lnTo>
                    <a:pt x="176923" y="224320"/>
                  </a:lnTo>
                  <a:lnTo>
                    <a:pt x="144551" y="262788"/>
                  </a:lnTo>
                  <a:lnTo>
                    <a:pt x="115100" y="303530"/>
                  </a:lnTo>
                  <a:lnTo>
                    <a:pt x="88722" y="346329"/>
                  </a:lnTo>
                  <a:lnTo>
                    <a:pt x="65570" y="390969"/>
                  </a:lnTo>
                  <a:lnTo>
                    <a:pt x="45758" y="437184"/>
                  </a:lnTo>
                  <a:lnTo>
                    <a:pt x="29400" y="484720"/>
                  </a:lnTo>
                  <a:lnTo>
                    <a:pt x="16586" y="533336"/>
                  </a:lnTo>
                  <a:lnTo>
                    <a:pt x="7391" y="582764"/>
                  </a:lnTo>
                  <a:lnTo>
                    <a:pt x="1841" y="632739"/>
                  </a:lnTo>
                  <a:lnTo>
                    <a:pt x="0" y="682980"/>
                  </a:lnTo>
                  <a:lnTo>
                    <a:pt x="1841" y="733221"/>
                  </a:lnTo>
                  <a:lnTo>
                    <a:pt x="7391" y="783196"/>
                  </a:lnTo>
                  <a:lnTo>
                    <a:pt x="16586" y="832624"/>
                  </a:lnTo>
                  <a:lnTo>
                    <a:pt x="29400" y="881240"/>
                  </a:lnTo>
                  <a:lnTo>
                    <a:pt x="45758" y="928776"/>
                  </a:lnTo>
                  <a:lnTo>
                    <a:pt x="65570" y="974991"/>
                  </a:lnTo>
                  <a:lnTo>
                    <a:pt x="88722" y="1019619"/>
                  </a:lnTo>
                  <a:lnTo>
                    <a:pt x="115100" y="1062418"/>
                  </a:lnTo>
                  <a:lnTo>
                    <a:pt x="144551" y="1103160"/>
                  </a:lnTo>
                  <a:lnTo>
                    <a:pt x="176923" y="1141641"/>
                  </a:lnTo>
                  <a:lnTo>
                    <a:pt x="212039" y="1177632"/>
                  </a:lnTo>
                  <a:lnTo>
                    <a:pt x="249694" y="1210932"/>
                  </a:lnTo>
                  <a:lnTo>
                    <a:pt x="289712" y="1241374"/>
                  </a:lnTo>
                  <a:lnTo>
                    <a:pt x="331851" y="1268793"/>
                  </a:lnTo>
                  <a:lnTo>
                    <a:pt x="375907" y="1293037"/>
                  </a:lnTo>
                  <a:lnTo>
                    <a:pt x="421614" y="1313967"/>
                  </a:lnTo>
                  <a:lnTo>
                    <a:pt x="468731" y="1331493"/>
                  </a:lnTo>
                  <a:lnTo>
                    <a:pt x="517029" y="1345488"/>
                  </a:lnTo>
                  <a:lnTo>
                    <a:pt x="566216" y="1355902"/>
                  </a:lnTo>
                  <a:lnTo>
                    <a:pt x="616038" y="1362671"/>
                  </a:lnTo>
                  <a:lnTo>
                    <a:pt x="666216" y="1365758"/>
                  </a:lnTo>
                  <a:lnTo>
                    <a:pt x="716495" y="1365135"/>
                  </a:lnTo>
                  <a:lnTo>
                    <a:pt x="766584" y="1360817"/>
                  </a:lnTo>
                  <a:lnTo>
                    <a:pt x="816216" y="1352842"/>
                  </a:lnTo>
                  <a:lnTo>
                    <a:pt x="865136" y="1341221"/>
                  </a:lnTo>
                  <a:lnTo>
                    <a:pt x="913066" y="1326032"/>
                  </a:lnTo>
                  <a:lnTo>
                    <a:pt x="959751" y="1307363"/>
                  </a:lnTo>
                  <a:lnTo>
                    <a:pt x="1004938" y="1285316"/>
                  </a:lnTo>
                  <a:lnTo>
                    <a:pt x="1048372" y="1260005"/>
                  </a:lnTo>
                  <a:lnTo>
                    <a:pt x="1089825" y="1231557"/>
                  </a:lnTo>
                  <a:lnTo>
                    <a:pt x="1129093" y="1200137"/>
                  </a:lnTo>
                  <a:lnTo>
                    <a:pt x="1165923" y="1165923"/>
                  </a:lnTo>
                  <a:lnTo>
                    <a:pt x="1200137" y="1129080"/>
                  </a:lnTo>
                  <a:lnTo>
                    <a:pt x="1231557" y="1089825"/>
                  </a:lnTo>
                  <a:lnTo>
                    <a:pt x="1260005" y="1048372"/>
                  </a:lnTo>
                  <a:lnTo>
                    <a:pt x="1285316" y="1004938"/>
                  </a:lnTo>
                  <a:lnTo>
                    <a:pt x="1307363" y="959751"/>
                  </a:lnTo>
                  <a:lnTo>
                    <a:pt x="1326032" y="913066"/>
                  </a:lnTo>
                  <a:lnTo>
                    <a:pt x="1341221" y="865136"/>
                  </a:lnTo>
                  <a:lnTo>
                    <a:pt x="1352842" y="816216"/>
                  </a:lnTo>
                  <a:lnTo>
                    <a:pt x="1360817" y="766584"/>
                  </a:lnTo>
                  <a:lnTo>
                    <a:pt x="1365135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765199" y="2357740"/>
            <a:ext cx="1707727" cy="1707727"/>
            <a:chOff x="5647798" y="3536610"/>
            <a:chExt cx="2561590" cy="25615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7798" y="3536610"/>
              <a:ext cx="2561183" cy="25611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45403" y="4134230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5">
                  <a:moveTo>
                    <a:pt x="1365758" y="666216"/>
                  </a:moveTo>
                  <a:lnTo>
                    <a:pt x="1362671" y="616038"/>
                  </a:lnTo>
                  <a:lnTo>
                    <a:pt x="1355915" y="566216"/>
                  </a:lnTo>
                  <a:lnTo>
                    <a:pt x="1345501" y="517029"/>
                  </a:lnTo>
                  <a:lnTo>
                    <a:pt x="1331493" y="468731"/>
                  </a:lnTo>
                  <a:lnTo>
                    <a:pt x="1313980" y="421614"/>
                  </a:lnTo>
                  <a:lnTo>
                    <a:pt x="1293037" y="375907"/>
                  </a:lnTo>
                  <a:lnTo>
                    <a:pt x="1268793" y="331851"/>
                  </a:lnTo>
                  <a:lnTo>
                    <a:pt x="1241374" y="289712"/>
                  </a:lnTo>
                  <a:lnTo>
                    <a:pt x="1210932" y="249694"/>
                  </a:lnTo>
                  <a:lnTo>
                    <a:pt x="1177632" y="212039"/>
                  </a:lnTo>
                  <a:lnTo>
                    <a:pt x="1141641" y="176923"/>
                  </a:lnTo>
                  <a:lnTo>
                    <a:pt x="1103172" y="144551"/>
                  </a:lnTo>
                  <a:lnTo>
                    <a:pt x="1062431" y="115100"/>
                  </a:lnTo>
                  <a:lnTo>
                    <a:pt x="1019632" y="88722"/>
                  </a:lnTo>
                  <a:lnTo>
                    <a:pt x="974991" y="65570"/>
                  </a:lnTo>
                  <a:lnTo>
                    <a:pt x="928776" y="45758"/>
                  </a:lnTo>
                  <a:lnTo>
                    <a:pt x="881240" y="29400"/>
                  </a:lnTo>
                  <a:lnTo>
                    <a:pt x="832624" y="16586"/>
                  </a:lnTo>
                  <a:lnTo>
                    <a:pt x="783196" y="7391"/>
                  </a:lnTo>
                  <a:lnTo>
                    <a:pt x="733221" y="1841"/>
                  </a:lnTo>
                  <a:lnTo>
                    <a:pt x="682980" y="0"/>
                  </a:lnTo>
                  <a:lnTo>
                    <a:pt x="666216" y="203"/>
                  </a:lnTo>
                  <a:lnTo>
                    <a:pt x="616038" y="3289"/>
                  </a:lnTo>
                  <a:lnTo>
                    <a:pt x="566216" y="10045"/>
                  </a:lnTo>
                  <a:lnTo>
                    <a:pt x="517029" y="20459"/>
                  </a:lnTo>
                  <a:lnTo>
                    <a:pt x="468731" y="34467"/>
                  </a:lnTo>
                  <a:lnTo>
                    <a:pt x="421614" y="51981"/>
                  </a:lnTo>
                  <a:lnTo>
                    <a:pt x="375907" y="72923"/>
                  </a:lnTo>
                  <a:lnTo>
                    <a:pt x="331863" y="97167"/>
                  </a:lnTo>
                  <a:lnTo>
                    <a:pt x="289712" y="124587"/>
                  </a:lnTo>
                  <a:lnTo>
                    <a:pt x="249707" y="155028"/>
                  </a:lnTo>
                  <a:lnTo>
                    <a:pt x="212039" y="188328"/>
                  </a:lnTo>
                  <a:lnTo>
                    <a:pt x="176923" y="224320"/>
                  </a:lnTo>
                  <a:lnTo>
                    <a:pt x="144551" y="262788"/>
                  </a:lnTo>
                  <a:lnTo>
                    <a:pt x="115100" y="303530"/>
                  </a:lnTo>
                  <a:lnTo>
                    <a:pt x="88734" y="346329"/>
                  </a:lnTo>
                  <a:lnTo>
                    <a:pt x="65570" y="390969"/>
                  </a:lnTo>
                  <a:lnTo>
                    <a:pt x="45758" y="437184"/>
                  </a:lnTo>
                  <a:lnTo>
                    <a:pt x="29413" y="484720"/>
                  </a:lnTo>
                  <a:lnTo>
                    <a:pt x="16598" y="533336"/>
                  </a:lnTo>
                  <a:lnTo>
                    <a:pt x="7391" y="582764"/>
                  </a:lnTo>
                  <a:lnTo>
                    <a:pt x="1854" y="632739"/>
                  </a:lnTo>
                  <a:lnTo>
                    <a:pt x="0" y="682980"/>
                  </a:lnTo>
                  <a:lnTo>
                    <a:pt x="1854" y="733221"/>
                  </a:lnTo>
                  <a:lnTo>
                    <a:pt x="7391" y="783196"/>
                  </a:lnTo>
                  <a:lnTo>
                    <a:pt x="16598" y="832624"/>
                  </a:lnTo>
                  <a:lnTo>
                    <a:pt x="29413" y="881240"/>
                  </a:lnTo>
                  <a:lnTo>
                    <a:pt x="45758" y="928776"/>
                  </a:lnTo>
                  <a:lnTo>
                    <a:pt x="65570" y="974991"/>
                  </a:lnTo>
                  <a:lnTo>
                    <a:pt x="88734" y="1019619"/>
                  </a:lnTo>
                  <a:lnTo>
                    <a:pt x="115100" y="1062418"/>
                  </a:lnTo>
                  <a:lnTo>
                    <a:pt x="144551" y="1103160"/>
                  </a:lnTo>
                  <a:lnTo>
                    <a:pt x="176923" y="1141641"/>
                  </a:lnTo>
                  <a:lnTo>
                    <a:pt x="212039" y="1177632"/>
                  </a:lnTo>
                  <a:lnTo>
                    <a:pt x="249707" y="1210932"/>
                  </a:lnTo>
                  <a:lnTo>
                    <a:pt x="289712" y="1241374"/>
                  </a:lnTo>
                  <a:lnTo>
                    <a:pt x="331863" y="1268793"/>
                  </a:lnTo>
                  <a:lnTo>
                    <a:pt x="375907" y="1293037"/>
                  </a:lnTo>
                  <a:lnTo>
                    <a:pt x="421614" y="1313967"/>
                  </a:lnTo>
                  <a:lnTo>
                    <a:pt x="468731" y="1331493"/>
                  </a:lnTo>
                  <a:lnTo>
                    <a:pt x="517029" y="1345488"/>
                  </a:lnTo>
                  <a:lnTo>
                    <a:pt x="566216" y="1355902"/>
                  </a:lnTo>
                  <a:lnTo>
                    <a:pt x="616038" y="1362671"/>
                  </a:lnTo>
                  <a:lnTo>
                    <a:pt x="666216" y="1365758"/>
                  </a:lnTo>
                  <a:lnTo>
                    <a:pt x="716495" y="1365135"/>
                  </a:lnTo>
                  <a:lnTo>
                    <a:pt x="766584" y="1360817"/>
                  </a:lnTo>
                  <a:lnTo>
                    <a:pt x="816229" y="1352842"/>
                  </a:lnTo>
                  <a:lnTo>
                    <a:pt x="865136" y="1341221"/>
                  </a:lnTo>
                  <a:lnTo>
                    <a:pt x="913066" y="1326032"/>
                  </a:lnTo>
                  <a:lnTo>
                    <a:pt x="959764" y="1307363"/>
                  </a:lnTo>
                  <a:lnTo>
                    <a:pt x="1004938" y="1285316"/>
                  </a:lnTo>
                  <a:lnTo>
                    <a:pt x="1048372" y="1260005"/>
                  </a:lnTo>
                  <a:lnTo>
                    <a:pt x="1089837" y="1231557"/>
                  </a:lnTo>
                  <a:lnTo>
                    <a:pt x="1129093" y="1200137"/>
                  </a:lnTo>
                  <a:lnTo>
                    <a:pt x="1165923" y="1165923"/>
                  </a:lnTo>
                  <a:lnTo>
                    <a:pt x="1200137" y="1129080"/>
                  </a:lnTo>
                  <a:lnTo>
                    <a:pt x="1231557" y="1089825"/>
                  </a:lnTo>
                  <a:lnTo>
                    <a:pt x="1260005" y="1048372"/>
                  </a:lnTo>
                  <a:lnTo>
                    <a:pt x="1285316" y="1004938"/>
                  </a:lnTo>
                  <a:lnTo>
                    <a:pt x="1307363" y="959751"/>
                  </a:lnTo>
                  <a:lnTo>
                    <a:pt x="1326045" y="913066"/>
                  </a:lnTo>
                  <a:lnTo>
                    <a:pt x="1341221" y="865136"/>
                  </a:lnTo>
                  <a:lnTo>
                    <a:pt x="1352842" y="816216"/>
                  </a:lnTo>
                  <a:lnTo>
                    <a:pt x="1360830" y="766584"/>
                  </a:lnTo>
                  <a:lnTo>
                    <a:pt x="1365135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3113" y="2357741"/>
            <a:ext cx="1707455" cy="170745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89422" y="2285112"/>
            <a:ext cx="1242907" cy="1508337"/>
            <a:chOff x="1634133" y="3427668"/>
            <a:chExt cx="1864360" cy="2262505"/>
          </a:xfrm>
        </p:grpSpPr>
        <p:sp>
          <p:nvSpPr>
            <p:cNvPr id="10" name="object 10"/>
            <p:cNvSpPr/>
            <p:nvPr/>
          </p:nvSpPr>
          <p:spPr>
            <a:xfrm>
              <a:off x="1634121" y="3427678"/>
              <a:ext cx="1864360" cy="2262505"/>
            </a:xfrm>
            <a:custGeom>
              <a:avLst/>
              <a:gdLst/>
              <a:ahLst/>
              <a:cxnLst/>
              <a:rect l="l" t="t" r="r" b="b"/>
              <a:pathLst>
                <a:path w="1864360" h="2262504">
                  <a:moveTo>
                    <a:pt x="1864194" y="1375486"/>
                  </a:moveTo>
                  <a:lnTo>
                    <a:pt x="1862886" y="1326832"/>
                  </a:lnTo>
                  <a:lnTo>
                    <a:pt x="1859000" y="1278851"/>
                  </a:lnTo>
                  <a:lnTo>
                    <a:pt x="1852599" y="1231646"/>
                  </a:lnTo>
                  <a:lnTo>
                    <a:pt x="1843747" y="1185252"/>
                  </a:lnTo>
                  <a:lnTo>
                    <a:pt x="1832521" y="1139736"/>
                  </a:lnTo>
                  <a:lnTo>
                    <a:pt x="1818995" y="1095197"/>
                  </a:lnTo>
                  <a:lnTo>
                    <a:pt x="1803222" y="1051661"/>
                  </a:lnTo>
                  <a:lnTo>
                    <a:pt x="1785277" y="1009230"/>
                  </a:lnTo>
                  <a:lnTo>
                    <a:pt x="1765223" y="967955"/>
                  </a:lnTo>
                  <a:lnTo>
                    <a:pt x="1743125" y="927912"/>
                  </a:lnTo>
                  <a:lnTo>
                    <a:pt x="1719072" y="889152"/>
                  </a:lnTo>
                  <a:lnTo>
                    <a:pt x="1693100" y="851763"/>
                  </a:lnTo>
                  <a:lnTo>
                    <a:pt x="1665300" y="815797"/>
                  </a:lnTo>
                  <a:lnTo>
                    <a:pt x="1635734" y="781329"/>
                  </a:lnTo>
                  <a:lnTo>
                    <a:pt x="1604467" y="748436"/>
                  </a:lnTo>
                  <a:lnTo>
                    <a:pt x="1571574" y="717169"/>
                  </a:lnTo>
                  <a:lnTo>
                    <a:pt x="1537106" y="687603"/>
                  </a:lnTo>
                  <a:lnTo>
                    <a:pt x="1501140" y="659803"/>
                  </a:lnTo>
                  <a:lnTo>
                    <a:pt x="1463751" y="633831"/>
                  </a:lnTo>
                  <a:lnTo>
                    <a:pt x="1424990" y="609777"/>
                  </a:lnTo>
                  <a:lnTo>
                    <a:pt x="1384947" y="587679"/>
                  </a:lnTo>
                  <a:lnTo>
                    <a:pt x="1343672" y="567626"/>
                  </a:lnTo>
                  <a:lnTo>
                    <a:pt x="1301242" y="549681"/>
                  </a:lnTo>
                  <a:lnTo>
                    <a:pt x="1257719" y="533908"/>
                  </a:lnTo>
                  <a:lnTo>
                    <a:pt x="1213167" y="520382"/>
                  </a:lnTo>
                  <a:lnTo>
                    <a:pt x="1167663" y="509155"/>
                  </a:lnTo>
                  <a:lnTo>
                    <a:pt x="1121257" y="500316"/>
                  </a:lnTo>
                  <a:lnTo>
                    <a:pt x="1074051" y="493903"/>
                  </a:lnTo>
                  <a:lnTo>
                    <a:pt x="1026083" y="490016"/>
                  </a:lnTo>
                  <a:lnTo>
                    <a:pt x="977417" y="488708"/>
                  </a:lnTo>
                  <a:lnTo>
                    <a:pt x="975169" y="441515"/>
                  </a:lnTo>
                  <a:lnTo>
                    <a:pt x="968552" y="395630"/>
                  </a:lnTo>
                  <a:lnTo>
                    <a:pt x="957770" y="351231"/>
                  </a:lnTo>
                  <a:lnTo>
                    <a:pt x="943051" y="308533"/>
                  </a:lnTo>
                  <a:lnTo>
                    <a:pt x="924585" y="267741"/>
                  </a:lnTo>
                  <a:lnTo>
                    <a:pt x="902601" y="229057"/>
                  </a:lnTo>
                  <a:lnTo>
                    <a:pt x="902233" y="228536"/>
                  </a:lnTo>
                  <a:lnTo>
                    <a:pt x="902233" y="488708"/>
                  </a:lnTo>
                  <a:lnTo>
                    <a:pt x="902030" y="492188"/>
                  </a:lnTo>
                  <a:lnTo>
                    <a:pt x="833577" y="500316"/>
                  </a:lnTo>
                  <a:lnTo>
                    <a:pt x="787184" y="509155"/>
                  </a:lnTo>
                  <a:lnTo>
                    <a:pt x="741680" y="520382"/>
                  </a:lnTo>
                  <a:lnTo>
                    <a:pt x="697128" y="533908"/>
                  </a:lnTo>
                  <a:lnTo>
                    <a:pt x="653605" y="549681"/>
                  </a:lnTo>
                  <a:lnTo>
                    <a:pt x="611174" y="567626"/>
                  </a:lnTo>
                  <a:lnTo>
                    <a:pt x="569899" y="587679"/>
                  </a:lnTo>
                  <a:lnTo>
                    <a:pt x="529844" y="609777"/>
                  </a:lnTo>
                  <a:lnTo>
                    <a:pt x="491096" y="633831"/>
                  </a:lnTo>
                  <a:lnTo>
                    <a:pt x="453707" y="659803"/>
                  </a:lnTo>
                  <a:lnTo>
                    <a:pt x="417741" y="687603"/>
                  </a:lnTo>
                  <a:lnTo>
                    <a:pt x="383273" y="717169"/>
                  </a:lnTo>
                  <a:lnTo>
                    <a:pt x="350380" y="748436"/>
                  </a:lnTo>
                  <a:lnTo>
                    <a:pt x="319112" y="781329"/>
                  </a:lnTo>
                  <a:lnTo>
                    <a:pt x="289547" y="815797"/>
                  </a:lnTo>
                  <a:lnTo>
                    <a:pt x="270929" y="839889"/>
                  </a:lnTo>
                  <a:lnTo>
                    <a:pt x="267169" y="837768"/>
                  </a:lnTo>
                  <a:lnTo>
                    <a:pt x="230212" y="811276"/>
                  </a:lnTo>
                  <a:lnTo>
                    <a:pt x="196430" y="780986"/>
                  </a:lnTo>
                  <a:lnTo>
                    <a:pt x="166141" y="747204"/>
                  </a:lnTo>
                  <a:lnTo>
                    <a:pt x="139649" y="710247"/>
                  </a:lnTo>
                  <a:lnTo>
                    <a:pt x="117271" y="670420"/>
                  </a:lnTo>
                  <a:lnTo>
                    <a:pt x="99339" y="628040"/>
                  </a:lnTo>
                  <a:lnTo>
                    <a:pt x="86131" y="583425"/>
                  </a:lnTo>
                  <a:lnTo>
                    <a:pt x="77978" y="536867"/>
                  </a:lnTo>
                  <a:lnTo>
                    <a:pt x="77927" y="535889"/>
                  </a:lnTo>
                  <a:lnTo>
                    <a:pt x="75196" y="488708"/>
                  </a:lnTo>
                  <a:lnTo>
                    <a:pt x="77978" y="440537"/>
                  </a:lnTo>
                  <a:lnTo>
                    <a:pt x="86131" y="393992"/>
                  </a:lnTo>
                  <a:lnTo>
                    <a:pt x="99339" y="349364"/>
                  </a:lnTo>
                  <a:lnTo>
                    <a:pt x="117271" y="306984"/>
                  </a:lnTo>
                  <a:lnTo>
                    <a:pt x="139649" y="267157"/>
                  </a:lnTo>
                  <a:lnTo>
                    <a:pt x="166141" y="230200"/>
                  </a:lnTo>
                  <a:lnTo>
                    <a:pt x="196430" y="196418"/>
                  </a:lnTo>
                  <a:lnTo>
                    <a:pt x="230212" y="166128"/>
                  </a:lnTo>
                  <a:lnTo>
                    <a:pt x="267169" y="139636"/>
                  </a:lnTo>
                  <a:lnTo>
                    <a:pt x="306997" y="117271"/>
                  </a:lnTo>
                  <a:lnTo>
                    <a:pt x="349300" y="99352"/>
                  </a:lnTo>
                  <a:lnTo>
                    <a:pt x="393992" y="86118"/>
                  </a:lnTo>
                  <a:lnTo>
                    <a:pt x="440550" y="77965"/>
                  </a:lnTo>
                  <a:lnTo>
                    <a:pt x="488708" y="75184"/>
                  </a:lnTo>
                  <a:lnTo>
                    <a:pt x="536879" y="77965"/>
                  </a:lnTo>
                  <a:lnTo>
                    <a:pt x="583425" y="86118"/>
                  </a:lnTo>
                  <a:lnTo>
                    <a:pt x="628116" y="99352"/>
                  </a:lnTo>
                  <a:lnTo>
                    <a:pt x="670433" y="117271"/>
                  </a:lnTo>
                  <a:lnTo>
                    <a:pt x="710260" y="139636"/>
                  </a:lnTo>
                  <a:lnTo>
                    <a:pt x="747217" y="166128"/>
                  </a:lnTo>
                  <a:lnTo>
                    <a:pt x="780999" y="196418"/>
                  </a:lnTo>
                  <a:lnTo>
                    <a:pt x="811288" y="230200"/>
                  </a:lnTo>
                  <a:lnTo>
                    <a:pt x="837780" y="267157"/>
                  </a:lnTo>
                  <a:lnTo>
                    <a:pt x="860145" y="306984"/>
                  </a:lnTo>
                  <a:lnTo>
                    <a:pt x="878090" y="349364"/>
                  </a:lnTo>
                  <a:lnTo>
                    <a:pt x="891298" y="393992"/>
                  </a:lnTo>
                  <a:lnTo>
                    <a:pt x="899452" y="440537"/>
                  </a:lnTo>
                  <a:lnTo>
                    <a:pt x="899502" y="441515"/>
                  </a:lnTo>
                  <a:lnTo>
                    <a:pt x="902233" y="488708"/>
                  </a:lnTo>
                  <a:lnTo>
                    <a:pt x="902233" y="228536"/>
                  </a:lnTo>
                  <a:lnTo>
                    <a:pt x="877316" y="192671"/>
                  </a:lnTo>
                  <a:lnTo>
                    <a:pt x="848918" y="158788"/>
                  </a:lnTo>
                  <a:lnTo>
                    <a:pt x="817638" y="127609"/>
                  </a:lnTo>
                  <a:lnTo>
                    <a:pt x="783678" y="99352"/>
                  </a:lnTo>
                  <a:lnTo>
                    <a:pt x="748665" y="75184"/>
                  </a:lnTo>
                  <a:lnTo>
                    <a:pt x="747255" y="74206"/>
                  </a:lnTo>
                  <a:lnTo>
                    <a:pt x="708571" y="52374"/>
                  </a:lnTo>
                  <a:lnTo>
                    <a:pt x="667842" y="34061"/>
                  </a:lnTo>
                  <a:lnTo>
                    <a:pt x="625284" y="19456"/>
                  </a:lnTo>
                  <a:lnTo>
                    <a:pt x="581101" y="8775"/>
                  </a:lnTo>
                  <a:lnTo>
                    <a:pt x="535508" y="2222"/>
                  </a:lnTo>
                  <a:lnTo>
                    <a:pt x="488708" y="0"/>
                  </a:lnTo>
                  <a:lnTo>
                    <a:pt x="441528" y="2222"/>
                  </a:lnTo>
                  <a:lnTo>
                    <a:pt x="395643" y="8775"/>
                  </a:lnTo>
                  <a:lnTo>
                    <a:pt x="351243" y="19456"/>
                  </a:lnTo>
                  <a:lnTo>
                    <a:pt x="308546" y="34061"/>
                  </a:lnTo>
                  <a:lnTo>
                    <a:pt x="267754" y="52374"/>
                  </a:lnTo>
                  <a:lnTo>
                    <a:pt x="229057" y="74206"/>
                  </a:lnTo>
                  <a:lnTo>
                    <a:pt x="192671" y="99352"/>
                  </a:lnTo>
                  <a:lnTo>
                    <a:pt x="158800" y="127609"/>
                  </a:lnTo>
                  <a:lnTo>
                    <a:pt x="127622" y="158788"/>
                  </a:lnTo>
                  <a:lnTo>
                    <a:pt x="99364" y="192671"/>
                  </a:lnTo>
                  <a:lnTo>
                    <a:pt x="74218" y="229057"/>
                  </a:lnTo>
                  <a:lnTo>
                    <a:pt x="52387" y="267741"/>
                  </a:lnTo>
                  <a:lnTo>
                    <a:pt x="34061" y="308533"/>
                  </a:lnTo>
                  <a:lnTo>
                    <a:pt x="19469" y="351231"/>
                  </a:lnTo>
                  <a:lnTo>
                    <a:pt x="8788" y="395630"/>
                  </a:lnTo>
                  <a:lnTo>
                    <a:pt x="2235" y="441515"/>
                  </a:lnTo>
                  <a:lnTo>
                    <a:pt x="0" y="488708"/>
                  </a:lnTo>
                  <a:lnTo>
                    <a:pt x="2235" y="535889"/>
                  </a:lnTo>
                  <a:lnTo>
                    <a:pt x="8788" y="581774"/>
                  </a:lnTo>
                  <a:lnTo>
                    <a:pt x="19469" y="626173"/>
                  </a:lnTo>
                  <a:lnTo>
                    <a:pt x="34061" y="668870"/>
                  </a:lnTo>
                  <a:lnTo>
                    <a:pt x="52387" y="709663"/>
                  </a:lnTo>
                  <a:lnTo>
                    <a:pt x="74218" y="748360"/>
                  </a:lnTo>
                  <a:lnTo>
                    <a:pt x="99364" y="784745"/>
                  </a:lnTo>
                  <a:lnTo>
                    <a:pt x="127622" y="818629"/>
                  </a:lnTo>
                  <a:lnTo>
                    <a:pt x="158800" y="849795"/>
                  </a:lnTo>
                  <a:lnTo>
                    <a:pt x="192722" y="878090"/>
                  </a:lnTo>
                  <a:lnTo>
                    <a:pt x="227647" y="902233"/>
                  </a:lnTo>
                  <a:lnTo>
                    <a:pt x="211721" y="927912"/>
                  </a:lnTo>
                  <a:lnTo>
                    <a:pt x="189623" y="967955"/>
                  </a:lnTo>
                  <a:lnTo>
                    <a:pt x="169570" y="1009230"/>
                  </a:lnTo>
                  <a:lnTo>
                    <a:pt x="151625" y="1051661"/>
                  </a:lnTo>
                  <a:lnTo>
                    <a:pt x="135851" y="1095197"/>
                  </a:lnTo>
                  <a:lnTo>
                    <a:pt x="122326" y="1139736"/>
                  </a:lnTo>
                  <a:lnTo>
                    <a:pt x="111099" y="1185252"/>
                  </a:lnTo>
                  <a:lnTo>
                    <a:pt x="102247" y="1231646"/>
                  </a:lnTo>
                  <a:lnTo>
                    <a:pt x="95846" y="1278851"/>
                  </a:lnTo>
                  <a:lnTo>
                    <a:pt x="91960" y="1326832"/>
                  </a:lnTo>
                  <a:lnTo>
                    <a:pt x="90639" y="1375486"/>
                  </a:lnTo>
                  <a:lnTo>
                    <a:pt x="91960" y="1424139"/>
                  </a:lnTo>
                  <a:lnTo>
                    <a:pt x="95846" y="1472107"/>
                  </a:lnTo>
                  <a:lnTo>
                    <a:pt x="102247" y="1519326"/>
                  </a:lnTo>
                  <a:lnTo>
                    <a:pt x="111099" y="1565719"/>
                  </a:lnTo>
                  <a:lnTo>
                    <a:pt x="122326" y="1611223"/>
                  </a:lnTo>
                  <a:lnTo>
                    <a:pt x="135851" y="1655775"/>
                  </a:lnTo>
                  <a:lnTo>
                    <a:pt x="151625" y="1699298"/>
                  </a:lnTo>
                  <a:lnTo>
                    <a:pt x="169570" y="1741728"/>
                  </a:lnTo>
                  <a:lnTo>
                    <a:pt x="189623" y="1783003"/>
                  </a:lnTo>
                  <a:lnTo>
                    <a:pt x="211721" y="1823059"/>
                  </a:lnTo>
                  <a:lnTo>
                    <a:pt x="235775" y="1861807"/>
                  </a:lnTo>
                  <a:lnTo>
                    <a:pt x="261747" y="1899196"/>
                  </a:lnTo>
                  <a:lnTo>
                    <a:pt x="289547" y="1935162"/>
                  </a:lnTo>
                  <a:lnTo>
                    <a:pt x="319112" y="1969630"/>
                  </a:lnTo>
                  <a:lnTo>
                    <a:pt x="350380" y="2002523"/>
                  </a:lnTo>
                  <a:lnTo>
                    <a:pt x="383273" y="2033790"/>
                  </a:lnTo>
                  <a:lnTo>
                    <a:pt x="417741" y="2063369"/>
                  </a:lnTo>
                  <a:lnTo>
                    <a:pt x="453707" y="2091169"/>
                  </a:lnTo>
                  <a:lnTo>
                    <a:pt x="491096" y="2117128"/>
                  </a:lnTo>
                  <a:lnTo>
                    <a:pt x="529844" y="2141194"/>
                  </a:lnTo>
                  <a:lnTo>
                    <a:pt x="569899" y="2163280"/>
                  </a:lnTo>
                  <a:lnTo>
                    <a:pt x="611174" y="2183333"/>
                  </a:lnTo>
                  <a:lnTo>
                    <a:pt x="653605" y="2201278"/>
                  </a:lnTo>
                  <a:lnTo>
                    <a:pt x="697128" y="2217051"/>
                  </a:lnTo>
                  <a:lnTo>
                    <a:pt x="741680" y="2230590"/>
                  </a:lnTo>
                  <a:lnTo>
                    <a:pt x="787184" y="2241804"/>
                  </a:lnTo>
                  <a:lnTo>
                    <a:pt x="833577" y="2250656"/>
                  </a:lnTo>
                  <a:lnTo>
                    <a:pt x="880795" y="2257056"/>
                  </a:lnTo>
                  <a:lnTo>
                    <a:pt x="928763" y="2260943"/>
                  </a:lnTo>
                  <a:lnTo>
                    <a:pt x="977417" y="2262263"/>
                  </a:lnTo>
                  <a:lnTo>
                    <a:pt x="1026083" y="2260943"/>
                  </a:lnTo>
                  <a:lnTo>
                    <a:pt x="1074051" y="2257056"/>
                  </a:lnTo>
                  <a:lnTo>
                    <a:pt x="1121257" y="2250656"/>
                  </a:lnTo>
                  <a:lnTo>
                    <a:pt x="1167663" y="2241804"/>
                  </a:lnTo>
                  <a:lnTo>
                    <a:pt x="1213167" y="2230590"/>
                  </a:lnTo>
                  <a:lnTo>
                    <a:pt x="1257719" y="2217051"/>
                  </a:lnTo>
                  <a:lnTo>
                    <a:pt x="1301242" y="2201278"/>
                  </a:lnTo>
                  <a:lnTo>
                    <a:pt x="1343672" y="2183333"/>
                  </a:lnTo>
                  <a:lnTo>
                    <a:pt x="1384947" y="2163280"/>
                  </a:lnTo>
                  <a:lnTo>
                    <a:pt x="1424990" y="2141194"/>
                  </a:lnTo>
                  <a:lnTo>
                    <a:pt x="1463751" y="2117128"/>
                  </a:lnTo>
                  <a:lnTo>
                    <a:pt x="1501140" y="2091169"/>
                  </a:lnTo>
                  <a:lnTo>
                    <a:pt x="1537106" y="2063369"/>
                  </a:lnTo>
                  <a:lnTo>
                    <a:pt x="1571574" y="2033790"/>
                  </a:lnTo>
                  <a:lnTo>
                    <a:pt x="1604467" y="2002523"/>
                  </a:lnTo>
                  <a:lnTo>
                    <a:pt x="1635734" y="1969630"/>
                  </a:lnTo>
                  <a:lnTo>
                    <a:pt x="1665300" y="1935162"/>
                  </a:lnTo>
                  <a:lnTo>
                    <a:pt x="1693100" y="1899196"/>
                  </a:lnTo>
                  <a:lnTo>
                    <a:pt x="1719072" y="1861807"/>
                  </a:lnTo>
                  <a:lnTo>
                    <a:pt x="1743125" y="1823059"/>
                  </a:lnTo>
                  <a:lnTo>
                    <a:pt x="1765223" y="1783003"/>
                  </a:lnTo>
                  <a:lnTo>
                    <a:pt x="1785277" y="1741728"/>
                  </a:lnTo>
                  <a:lnTo>
                    <a:pt x="1803222" y="1699298"/>
                  </a:lnTo>
                  <a:lnTo>
                    <a:pt x="1818995" y="1655775"/>
                  </a:lnTo>
                  <a:lnTo>
                    <a:pt x="1832521" y="1611223"/>
                  </a:lnTo>
                  <a:lnTo>
                    <a:pt x="1843747" y="1565719"/>
                  </a:lnTo>
                  <a:lnTo>
                    <a:pt x="1852599" y="1519326"/>
                  </a:lnTo>
                  <a:lnTo>
                    <a:pt x="1859000" y="1472107"/>
                  </a:lnTo>
                  <a:lnTo>
                    <a:pt x="1862886" y="1424139"/>
                  </a:lnTo>
                  <a:lnTo>
                    <a:pt x="1864194" y="1375486"/>
                  </a:lnTo>
                  <a:close/>
                </a:path>
              </a:pathLst>
            </a:custGeom>
            <a:solidFill>
              <a:srgbClr val="170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9319" y="3502854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5" h="827404">
                  <a:moveTo>
                    <a:pt x="413523" y="827045"/>
                  </a:moveTo>
                  <a:lnTo>
                    <a:pt x="365356" y="824259"/>
                  </a:lnTo>
                  <a:lnTo>
                    <a:pt x="318806" y="816107"/>
                  </a:lnTo>
                  <a:lnTo>
                    <a:pt x="274185" y="802903"/>
                  </a:lnTo>
                  <a:lnTo>
                    <a:pt x="231805" y="784959"/>
                  </a:lnTo>
                  <a:lnTo>
                    <a:pt x="191979" y="762586"/>
                  </a:lnTo>
                  <a:lnTo>
                    <a:pt x="155019" y="736099"/>
                  </a:lnTo>
                  <a:lnTo>
                    <a:pt x="121237" y="705808"/>
                  </a:lnTo>
                  <a:lnTo>
                    <a:pt x="90946" y="672026"/>
                  </a:lnTo>
                  <a:lnTo>
                    <a:pt x="64458" y="635066"/>
                  </a:lnTo>
                  <a:lnTo>
                    <a:pt x="42086" y="595240"/>
                  </a:lnTo>
                  <a:lnTo>
                    <a:pt x="24142" y="552860"/>
                  </a:lnTo>
                  <a:lnTo>
                    <a:pt x="10938" y="508239"/>
                  </a:lnTo>
                  <a:lnTo>
                    <a:pt x="2786" y="461689"/>
                  </a:lnTo>
                  <a:lnTo>
                    <a:pt x="0" y="413522"/>
                  </a:lnTo>
                  <a:lnTo>
                    <a:pt x="2786" y="365355"/>
                  </a:lnTo>
                  <a:lnTo>
                    <a:pt x="10938" y="318805"/>
                  </a:lnTo>
                  <a:lnTo>
                    <a:pt x="24142" y="274184"/>
                  </a:lnTo>
                  <a:lnTo>
                    <a:pt x="42086" y="231805"/>
                  </a:lnTo>
                  <a:lnTo>
                    <a:pt x="64458" y="191979"/>
                  </a:lnTo>
                  <a:lnTo>
                    <a:pt x="90946" y="155019"/>
                  </a:lnTo>
                  <a:lnTo>
                    <a:pt x="121237" y="121237"/>
                  </a:lnTo>
                  <a:lnTo>
                    <a:pt x="155019" y="90946"/>
                  </a:lnTo>
                  <a:lnTo>
                    <a:pt x="191979" y="64458"/>
                  </a:lnTo>
                  <a:lnTo>
                    <a:pt x="231805" y="42086"/>
                  </a:lnTo>
                  <a:lnTo>
                    <a:pt x="274185" y="24142"/>
                  </a:lnTo>
                  <a:lnTo>
                    <a:pt x="318806" y="10938"/>
                  </a:lnTo>
                  <a:lnTo>
                    <a:pt x="365356" y="2786"/>
                  </a:lnTo>
                  <a:lnTo>
                    <a:pt x="413523" y="0"/>
                  </a:lnTo>
                  <a:lnTo>
                    <a:pt x="461689" y="2786"/>
                  </a:lnTo>
                  <a:lnTo>
                    <a:pt x="508239" y="10938"/>
                  </a:lnTo>
                  <a:lnTo>
                    <a:pt x="552860" y="24142"/>
                  </a:lnTo>
                  <a:lnTo>
                    <a:pt x="595240" y="42086"/>
                  </a:lnTo>
                  <a:lnTo>
                    <a:pt x="635066" y="64458"/>
                  </a:lnTo>
                  <a:lnTo>
                    <a:pt x="672026" y="90946"/>
                  </a:lnTo>
                  <a:lnTo>
                    <a:pt x="705808" y="121237"/>
                  </a:lnTo>
                  <a:lnTo>
                    <a:pt x="736099" y="155019"/>
                  </a:lnTo>
                  <a:lnTo>
                    <a:pt x="762587" y="191979"/>
                  </a:lnTo>
                  <a:lnTo>
                    <a:pt x="784959" y="231805"/>
                  </a:lnTo>
                  <a:lnTo>
                    <a:pt x="802903" y="274184"/>
                  </a:lnTo>
                  <a:lnTo>
                    <a:pt x="816107" y="318805"/>
                  </a:lnTo>
                  <a:lnTo>
                    <a:pt x="824259" y="365355"/>
                  </a:lnTo>
                  <a:lnTo>
                    <a:pt x="827045" y="413522"/>
                  </a:lnTo>
                  <a:lnTo>
                    <a:pt x="824259" y="461689"/>
                  </a:lnTo>
                  <a:lnTo>
                    <a:pt x="816107" y="508239"/>
                  </a:lnTo>
                  <a:lnTo>
                    <a:pt x="802903" y="552860"/>
                  </a:lnTo>
                  <a:lnTo>
                    <a:pt x="784959" y="595240"/>
                  </a:lnTo>
                  <a:lnTo>
                    <a:pt x="762587" y="635066"/>
                  </a:lnTo>
                  <a:lnTo>
                    <a:pt x="736099" y="672026"/>
                  </a:lnTo>
                  <a:lnTo>
                    <a:pt x="705808" y="705808"/>
                  </a:lnTo>
                  <a:lnTo>
                    <a:pt x="672026" y="736099"/>
                  </a:lnTo>
                  <a:lnTo>
                    <a:pt x="635066" y="762586"/>
                  </a:lnTo>
                  <a:lnTo>
                    <a:pt x="595240" y="784959"/>
                  </a:lnTo>
                  <a:lnTo>
                    <a:pt x="552860" y="802903"/>
                  </a:lnTo>
                  <a:lnTo>
                    <a:pt x="508239" y="816107"/>
                  </a:lnTo>
                  <a:lnTo>
                    <a:pt x="461689" y="824259"/>
                  </a:lnTo>
                  <a:lnTo>
                    <a:pt x="413523" y="827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967339" y="2285112"/>
            <a:ext cx="1242907" cy="1508337"/>
            <a:chOff x="5951008" y="3427668"/>
            <a:chExt cx="1864360" cy="2262505"/>
          </a:xfrm>
        </p:grpSpPr>
        <p:sp>
          <p:nvSpPr>
            <p:cNvPr id="13" name="object 13"/>
            <p:cNvSpPr/>
            <p:nvPr/>
          </p:nvSpPr>
          <p:spPr>
            <a:xfrm>
              <a:off x="6041647" y="3916376"/>
              <a:ext cx="1773555" cy="1773555"/>
            </a:xfrm>
            <a:custGeom>
              <a:avLst/>
              <a:gdLst/>
              <a:ahLst/>
              <a:cxnLst/>
              <a:rect l="l" t="t" r="r" b="b"/>
              <a:pathLst>
                <a:path w="1773554" h="1773554">
                  <a:moveTo>
                    <a:pt x="886778" y="1773556"/>
                  </a:moveTo>
                  <a:lnTo>
                    <a:pt x="838123" y="1772244"/>
                  </a:lnTo>
                  <a:lnTo>
                    <a:pt x="790153" y="1768353"/>
                  </a:lnTo>
                  <a:lnTo>
                    <a:pt x="742938" y="1761950"/>
                  </a:lnTo>
                  <a:lnTo>
                    <a:pt x="696543" y="1753103"/>
                  </a:lnTo>
                  <a:lnTo>
                    <a:pt x="651037" y="1741879"/>
                  </a:lnTo>
                  <a:lnTo>
                    <a:pt x="606487" y="1728348"/>
                  </a:lnTo>
                  <a:lnTo>
                    <a:pt x="562961" y="1712574"/>
                  </a:lnTo>
                  <a:lnTo>
                    <a:pt x="520527" y="1694628"/>
                  </a:lnTo>
                  <a:lnTo>
                    <a:pt x="479252" y="1674576"/>
                  </a:lnTo>
                  <a:lnTo>
                    <a:pt x="439204" y="1652485"/>
                  </a:lnTo>
                  <a:lnTo>
                    <a:pt x="400450" y="1628424"/>
                  </a:lnTo>
                  <a:lnTo>
                    <a:pt x="363058" y="1602459"/>
                  </a:lnTo>
                  <a:lnTo>
                    <a:pt x="327096" y="1574660"/>
                  </a:lnTo>
                  <a:lnTo>
                    <a:pt x="292631" y="1545092"/>
                  </a:lnTo>
                  <a:lnTo>
                    <a:pt x="259731" y="1513825"/>
                  </a:lnTo>
                  <a:lnTo>
                    <a:pt x="228463" y="1480925"/>
                  </a:lnTo>
                  <a:lnTo>
                    <a:pt x="198896" y="1446460"/>
                  </a:lnTo>
                  <a:lnTo>
                    <a:pt x="171096" y="1410498"/>
                  </a:lnTo>
                  <a:lnTo>
                    <a:pt x="145132" y="1373106"/>
                  </a:lnTo>
                  <a:lnTo>
                    <a:pt x="121071" y="1334352"/>
                  </a:lnTo>
                  <a:lnTo>
                    <a:pt x="98980" y="1294304"/>
                  </a:lnTo>
                  <a:lnTo>
                    <a:pt x="78928" y="1253028"/>
                  </a:lnTo>
                  <a:lnTo>
                    <a:pt x="60981" y="1210594"/>
                  </a:lnTo>
                  <a:lnTo>
                    <a:pt x="45208" y="1167068"/>
                  </a:lnTo>
                  <a:lnTo>
                    <a:pt x="31676" y="1122519"/>
                  </a:lnTo>
                  <a:lnTo>
                    <a:pt x="20453" y="1077013"/>
                  </a:lnTo>
                  <a:lnTo>
                    <a:pt x="11606" y="1030618"/>
                  </a:lnTo>
                  <a:lnTo>
                    <a:pt x="5203" y="983402"/>
                  </a:lnTo>
                  <a:lnTo>
                    <a:pt x="1312" y="935433"/>
                  </a:lnTo>
                  <a:lnTo>
                    <a:pt x="0" y="886778"/>
                  </a:lnTo>
                  <a:lnTo>
                    <a:pt x="1312" y="838123"/>
                  </a:lnTo>
                  <a:lnTo>
                    <a:pt x="5203" y="790153"/>
                  </a:lnTo>
                  <a:lnTo>
                    <a:pt x="11606" y="742938"/>
                  </a:lnTo>
                  <a:lnTo>
                    <a:pt x="20453" y="696543"/>
                  </a:lnTo>
                  <a:lnTo>
                    <a:pt x="31676" y="651037"/>
                  </a:lnTo>
                  <a:lnTo>
                    <a:pt x="45208" y="606487"/>
                  </a:lnTo>
                  <a:lnTo>
                    <a:pt x="60981" y="562961"/>
                  </a:lnTo>
                  <a:lnTo>
                    <a:pt x="78928" y="520527"/>
                  </a:lnTo>
                  <a:lnTo>
                    <a:pt x="98980" y="479252"/>
                  </a:lnTo>
                  <a:lnTo>
                    <a:pt x="121071" y="439204"/>
                  </a:lnTo>
                  <a:lnTo>
                    <a:pt x="145132" y="400450"/>
                  </a:lnTo>
                  <a:lnTo>
                    <a:pt x="171096" y="363058"/>
                  </a:lnTo>
                  <a:lnTo>
                    <a:pt x="198896" y="327096"/>
                  </a:lnTo>
                  <a:lnTo>
                    <a:pt x="228463" y="292631"/>
                  </a:lnTo>
                  <a:lnTo>
                    <a:pt x="259731" y="259731"/>
                  </a:lnTo>
                  <a:lnTo>
                    <a:pt x="292631" y="228463"/>
                  </a:lnTo>
                  <a:lnTo>
                    <a:pt x="327096" y="198896"/>
                  </a:lnTo>
                  <a:lnTo>
                    <a:pt x="363058" y="171096"/>
                  </a:lnTo>
                  <a:lnTo>
                    <a:pt x="400450" y="145132"/>
                  </a:lnTo>
                  <a:lnTo>
                    <a:pt x="439204" y="121071"/>
                  </a:lnTo>
                  <a:lnTo>
                    <a:pt x="479252" y="98980"/>
                  </a:lnTo>
                  <a:lnTo>
                    <a:pt x="520527" y="78928"/>
                  </a:lnTo>
                  <a:lnTo>
                    <a:pt x="562961" y="60981"/>
                  </a:lnTo>
                  <a:lnTo>
                    <a:pt x="606487" y="45208"/>
                  </a:lnTo>
                  <a:lnTo>
                    <a:pt x="651037" y="31676"/>
                  </a:lnTo>
                  <a:lnTo>
                    <a:pt x="696543" y="20453"/>
                  </a:lnTo>
                  <a:lnTo>
                    <a:pt x="742938" y="11606"/>
                  </a:lnTo>
                  <a:lnTo>
                    <a:pt x="790153" y="5203"/>
                  </a:lnTo>
                  <a:lnTo>
                    <a:pt x="838123" y="1312"/>
                  </a:lnTo>
                  <a:lnTo>
                    <a:pt x="886778" y="0"/>
                  </a:lnTo>
                  <a:lnTo>
                    <a:pt x="935433" y="1312"/>
                  </a:lnTo>
                  <a:lnTo>
                    <a:pt x="983402" y="5203"/>
                  </a:lnTo>
                  <a:lnTo>
                    <a:pt x="1030618" y="11606"/>
                  </a:lnTo>
                  <a:lnTo>
                    <a:pt x="1077013" y="20453"/>
                  </a:lnTo>
                  <a:lnTo>
                    <a:pt x="1122519" y="31676"/>
                  </a:lnTo>
                  <a:lnTo>
                    <a:pt x="1167068" y="45208"/>
                  </a:lnTo>
                  <a:lnTo>
                    <a:pt x="1210594" y="60981"/>
                  </a:lnTo>
                  <a:lnTo>
                    <a:pt x="1253029" y="78928"/>
                  </a:lnTo>
                  <a:lnTo>
                    <a:pt x="1294304" y="98980"/>
                  </a:lnTo>
                  <a:lnTo>
                    <a:pt x="1334352" y="121071"/>
                  </a:lnTo>
                  <a:lnTo>
                    <a:pt x="1373106" y="145132"/>
                  </a:lnTo>
                  <a:lnTo>
                    <a:pt x="1410498" y="171096"/>
                  </a:lnTo>
                  <a:lnTo>
                    <a:pt x="1446460" y="198896"/>
                  </a:lnTo>
                  <a:lnTo>
                    <a:pt x="1480925" y="228463"/>
                  </a:lnTo>
                  <a:lnTo>
                    <a:pt x="1513825" y="259731"/>
                  </a:lnTo>
                  <a:lnTo>
                    <a:pt x="1545093" y="292631"/>
                  </a:lnTo>
                  <a:lnTo>
                    <a:pt x="1574660" y="327096"/>
                  </a:lnTo>
                  <a:lnTo>
                    <a:pt x="1602460" y="363058"/>
                  </a:lnTo>
                  <a:lnTo>
                    <a:pt x="1628424" y="400450"/>
                  </a:lnTo>
                  <a:lnTo>
                    <a:pt x="1652485" y="439204"/>
                  </a:lnTo>
                  <a:lnTo>
                    <a:pt x="1674576" y="479252"/>
                  </a:lnTo>
                  <a:lnTo>
                    <a:pt x="1694628" y="520527"/>
                  </a:lnTo>
                  <a:lnTo>
                    <a:pt x="1712575" y="562961"/>
                  </a:lnTo>
                  <a:lnTo>
                    <a:pt x="1728348" y="606487"/>
                  </a:lnTo>
                  <a:lnTo>
                    <a:pt x="1741880" y="651037"/>
                  </a:lnTo>
                  <a:lnTo>
                    <a:pt x="1753103" y="696543"/>
                  </a:lnTo>
                  <a:lnTo>
                    <a:pt x="1761950" y="742938"/>
                  </a:lnTo>
                  <a:lnTo>
                    <a:pt x="1768353" y="790153"/>
                  </a:lnTo>
                  <a:lnTo>
                    <a:pt x="1772245" y="838123"/>
                  </a:lnTo>
                  <a:lnTo>
                    <a:pt x="1773557" y="886778"/>
                  </a:lnTo>
                  <a:lnTo>
                    <a:pt x="1772245" y="935433"/>
                  </a:lnTo>
                  <a:lnTo>
                    <a:pt x="1768353" y="983402"/>
                  </a:lnTo>
                  <a:lnTo>
                    <a:pt x="1761950" y="1030618"/>
                  </a:lnTo>
                  <a:lnTo>
                    <a:pt x="1753103" y="1077013"/>
                  </a:lnTo>
                  <a:lnTo>
                    <a:pt x="1741880" y="1122519"/>
                  </a:lnTo>
                  <a:lnTo>
                    <a:pt x="1728348" y="1167068"/>
                  </a:lnTo>
                  <a:lnTo>
                    <a:pt x="1712575" y="1210594"/>
                  </a:lnTo>
                  <a:lnTo>
                    <a:pt x="1694628" y="1253028"/>
                  </a:lnTo>
                  <a:lnTo>
                    <a:pt x="1674576" y="1294304"/>
                  </a:lnTo>
                  <a:lnTo>
                    <a:pt x="1652485" y="1334352"/>
                  </a:lnTo>
                  <a:lnTo>
                    <a:pt x="1628424" y="1373106"/>
                  </a:lnTo>
                  <a:lnTo>
                    <a:pt x="1602460" y="1410498"/>
                  </a:lnTo>
                  <a:lnTo>
                    <a:pt x="1574660" y="1446460"/>
                  </a:lnTo>
                  <a:lnTo>
                    <a:pt x="1545093" y="1480925"/>
                  </a:lnTo>
                  <a:lnTo>
                    <a:pt x="1513825" y="1513825"/>
                  </a:lnTo>
                  <a:lnTo>
                    <a:pt x="1480925" y="1545092"/>
                  </a:lnTo>
                  <a:lnTo>
                    <a:pt x="1446460" y="1574660"/>
                  </a:lnTo>
                  <a:lnTo>
                    <a:pt x="1410498" y="1602459"/>
                  </a:lnTo>
                  <a:lnTo>
                    <a:pt x="1373106" y="1628424"/>
                  </a:lnTo>
                  <a:lnTo>
                    <a:pt x="1334352" y="1652485"/>
                  </a:lnTo>
                  <a:lnTo>
                    <a:pt x="1294304" y="1674576"/>
                  </a:lnTo>
                  <a:lnTo>
                    <a:pt x="1253029" y="1694628"/>
                  </a:lnTo>
                  <a:lnTo>
                    <a:pt x="1210594" y="1712574"/>
                  </a:lnTo>
                  <a:lnTo>
                    <a:pt x="1167068" y="1728348"/>
                  </a:lnTo>
                  <a:lnTo>
                    <a:pt x="1122519" y="1741879"/>
                  </a:lnTo>
                  <a:lnTo>
                    <a:pt x="1077013" y="1753103"/>
                  </a:lnTo>
                  <a:lnTo>
                    <a:pt x="1030618" y="1761950"/>
                  </a:lnTo>
                  <a:lnTo>
                    <a:pt x="983402" y="1768353"/>
                  </a:lnTo>
                  <a:lnTo>
                    <a:pt x="935433" y="1772244"/>
                  </a:lnTo>
                  <a:lnTo>
                    <a:pt x="886778" y="1773556"/>
                  </a:lnTo>
                  <a:close/>
                </a:path>
              </a:pathLst>
            </a:custGeom>
            <a:solidFill>
              <a:srgbClr val="00D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1008" y="3427668"/>
              <a:ext cx="977900" cy="977900"/>
            </a:xfrm>
            <a:custGeom>
              <a:avLst/>
              <a:gdLst/>
              <a:ahLst/>
              <a:cxnLst/>
              <a:rect l="l" t="t" r="r" b="b"/>
              <a:pathLst>
                <a:path w="977900" h="977900">
                  <a:moveTo>
                    <a:pt x="488709" y="977417"/>
                  </a:moveTo>
                  <a:lnTo>
                    <a:pt x="441523" y="975188"/>
                  </a:lnTo>
                  <a:lnTo>
                    <a:pt x="395633" y="968633"/>
                  </a:lnTo>
                  <a:lnTo>
                    <a:pt x="351239" y="957956"/>
                  </a:lnTo>
                  <a:lnTo>
                    <a:pt x="308544" y="943358"/>
                  </a:lnTo>
                  <a:lnTo>
                    <a:pt x="267749" y="925041"/>
                  </a:lnTo>
                  <a:lnTo>
                    <a:pt x="229058" y="903208"/>
                  </a:lnTo>
                  <a:lnTo>
                    <a:pt x="192713" y="878089"/>
                  </a:lnTo>
                  <a:lnTo>
                    <a:pt x="158790" y="849799"/>
                  </a:lnTo>
                  <a:lnTo>
                    <a:pt x="127618" y="818627"/>
                  </a:lnTo>
                  <a:lnTo>
                    <a:pt x="99358" y="784747"/>
                  </a:lnTo>
                  <a:lnTo>
                    <a:pt x="74209" y="748359"/>
                  </a:lnTo>
                  <a:lnTo>
                    <a:pt x="52376" y="709668"/>
                  </a:lnTo>
                  <a:lnTo>
                    <a:pt x="34059" y="668873"/>
                  </a:lnTo>
                  <a:lnTo>
                    <a:pt x="19461" y="626178"/>
                  </a:lnTo>
                  <a:lnTo>
                    <a:pt x="8784" y="581784"/>
                  </a:lnTo>
                  <a:lnTo>
                    <a:pt x="2229" y="535894"/>
                  </a:lnTo>
                  <a:lnTo>
                    <a:pt x="0" y="488708"/>
                  </a:lnTo>
                  <a:lnTo>
                    <a:pt x="2229" y="441523"/>
                  </a:lnTo>
                  <a:lnTo>
                    <a:pt x="8784" y="395633"/>
                  </a:lnTo>
                  <a:lnTo>
                    <a:pt x="19461" y="351239"/>
                  </a:lnTo>
                  <a:lnTo>
                    <a:pt x="34059" y="308544"/>
                  </a:lnTo>
                  <a:lnTo>
                    <a:pt x="52376" y="267749"/>
                  </a:lnTo>
                  <a:lnTo>
                    <a:pt x="74209" y="229057"/>
                  </a:lnTo>
                  <a:lnTo>
                    <a:pt x="99358" y="192670"/>
                  </a:lnTo>
                  <a:lnTo>
                    <a:pt x="127618" y="158790"/>
                  </a:lnTo>
                  <a:lnTo>
                    <a:pt x="158790" y="127618"/>
                  </a:lnTo>
                  <a:lnTo>
                    <a:pt x="192671" y="99357"/>
                  </a:lnTo>
                  <a:lnTo>
                    <a:pt x="229058" y="74209"/>
                  </a:lnTo>
                  <a:lnTo>
                    <a:pt x="267749" y="52376"/>
                  </a:lnTo>
                  <a:lnTo>
                    <a:pt x="308544" y="34059"/>
                  </a:lnTo>
                  <a:lnTo>
                    <a:pt x="351239" y="19461"/>
                  </a:lnTo>
                  <a:lnTo>
                    <a:pt x="395633" y="8784"/>
                  </a:lnTo>
                  <a:lnTo>
                    <a:pt x="441523" y="2229"/>
                  </a:lnTo>
                  <a:lnTo>
                    <a:pt x="488709" y="0"/>
                  </a:lnTo>
                  <a:lnTo>
                    <a:pt x="535502" y="2229"/>
                  </a:lnTo>
                  <a:lnTo>
                    <a:pt x="581096" y="8784"/>
                  </a:lnTo>
                  <a:lnTo>
                    <a:pt x="625278" y="19461"/>
                  </a:lnTo>
                  <a:lnTo>
                    <a:pt x="667839" y="34059"/>
                  </a:lnTo>
                  <a:lnTo>
                    <a:pt x="708566" y="52376"/>
                  </a:lnTo>
                  <a:lnTo>
                    <a:pt x="747249" y="74209"/>
                  </a:lnTo>
                  <a:lnTo>
                    <a:pt x="748663" y="75186"/>
                  </a:lnTo>
                  <a:lnTo>
                    <a:pt x="488709" y="75186"/>
                  </a:lnTo>
                  <a:lnTo>
                    <a:pt x="440542" y="77972"/>
                  </a:lnTo>
                  <a:lnTo>
                    <a:pt x="393992" y="86124"/>
                  </a:lnTo>
                  <a:lnTo>
                    <a:pt x="349301" y="99357"/>
                  </a:lnTo>
                  <a:lnTo>
                    <a:pt x="306991" y="117272"/>
                  </a:lnTo>
                  <a:lnTo>
                    <a:pt x="267165" y="139645"/>
                  </a:lnTo>
                  <a:lnTo>
                    <a:pt x="230205" y="166132"/>
                  </a:lnTo>
                  <a:lnTo>
                    <a:pt x="196423" y="196423"/>
                  </a:lnTo>
                  <a:lnTo>
                    <a:pt x="166132" y="230205"/>
                  </a:lnTo>
                  <a:lnTo>
                    <a:pt x="139645" y="267165"/>
                  </a:lnTo>
                  <a:lnTo>
                    <a:pt x="117272" y="306991"/>
                  </a:lnTo>
                  <a:lnTo>
                    <a:pt x="99328" y="349371"/>
                  </a:lnTo>
                  <a:lnTo>
                    <a:pt x="86124" y="393992"/>
                  </a:lnTo>
                  <a:lnTo>
                    <a:pt x="77972" y="440542"/>
                  </a:lnTo>
                  <a:lnTo>
                    <a:pt x="75186" y="488708"/>
                  </a:lnTo>
                  <a:lnTo>
                    <a:pt x="77916" y="535894"/>
                  </a:lnTo>
                  <a:lnTo>
                    <a:pt x="77972" y="536875"/>
                  </a:lnTo>
                  <a:lnTo>
                    <a:pt x="86124" y="583425"/>
                  </a:lnTo>
                  <a:lnTo>
                    <a:pt x="99328" y="628046"/>
                  </a:lnTo>
                  <a:lnTo>
                    <a:pt x="117272" y="670426"/>
                  </a:lnTo>
                  <a:lnTo>
                    <a:pt x="139645" y="710252"/>
                  </a:lnTo>
                  <a:lnTo>
                    <a:pt x="166132" y="747212"/>
                  </a:lnTo>
                  <a:lnTo>
                    <a:pt x="196423" y="780994"/>
                  </a:lnTo>
                  <a:lnTo>
                    <a:pt x="230205" y="811285"/>
                  </a:lnTo>
                  <a:lnTo>
                    <a:pt x="267165" y="837772"/>
                  </a:lnTo>
                  <a:lnTo>
                    <a:pt x="306991" y="860145"/>
                  </a:lnTo>
                  <a:lnTo>
                    <a:pt x="349371" y="878089"/>
                  </a:lnTo>
                  <a:lnTo>
                    <a:pt x="393992" y="891293"/>
                  </a:lnTo>
                  <a:lnTo>
                    <a:pt x="440542" y="899445"/>
                  </a:lnTo>
                  <a:lnTo>
                    <a:pt x="488709" y="902231"/>
                  </a:lnTo>
                  <a:lnTo>
                    <a:pt x="748663" y="902231"/>
                  </a:lnTo>
                  <a:lnTo>
                    <a:pt x="747249" y="903208"/>
                  </a:lnTo>
                  <a:lnTo>
                    <a:pt x="708566" y="925041"/>
                  </a:lnTo>
                  <a:lnTo>
                    <a:pt x="667839" y="943358"/>
                  </a:lnTo>
                  <a:lnTo>
                    <a:pt x="625278" y="957956"/>
                  </a:lnTo>
                  <a:lnTo>
                    <a:pt x="581096" y="968633"/>
                  </a:lnTo>
                  <a:lnTo>
                    <a:pt x="535502" y="975188"/>
                  </a:lnTo>
                  <a:lnTo>
                    <a:pt x="488709" y="977417"/>
                  </a:lnTo>
                  <a:close/>
                </a:path>
                <a:path w="977900" h="977900">
                  <a:moveTo>
                    <a:pt x="748663" y="902231"/>
                  </a:moveTo>
                  <a:lnTo>
                    <a:pt x="488709" y="902231"/>
                  </a:lnTo>
                  <a:lnTo>
                    <a:pt x="536875" y="899445"/>
                  </a:lnTo>
                  <a:lnTo>
                    <a:pt x="583425" y="891293"/>
                  </a:lnTo>
                  <a:lnTo>
                    <a:pt x="628047" y="878089"/>
                  </a:lnTo>
                  <a:lnTo>
                    <a:pt x="670426" y="860145"/>
                  </a:lnTo>
                  <a:lnTo>
                    <a:pt x="710253" y="837772"/>
                  </a:lnTo>
                  <a:lnTo>
                    <a:pt x="747213" y="811285"/>
                  </a:lnTo>
                  <a:lnTo>
                    <a:pt x="780994" y="780994"/>
                  </a:lnTo>
                  <a:lnTo>
                    <a:pt x="811285" y="747212"/>
                  </a:lnTo>
                  <a:lnTo>
                    <a:pt x="837773" y="710252"/>
                  </a:lnTo>
                  <a:lnTo>
                    <a:pt x="860145" y="670426"/>
                  </a:lnTo>
                  <a:lnTo>
                    <a:pt x="878090" y="628046"/>
                  </a:lnTo>
                  <a:lnTo>
                    <a:pt x="891294" y="583425"/>
                  </a:lnTo>
                  <a:lnTo>
                    <a:pt x="899445" y="536875"/>
                  </a:lnTo>
                  <a:lnTo>
                    <a:pt x="902232" y="488708"/>
                  </a:lnTo>
                  <a:lnTo>
                    <a:pt x="899502" y="441523"/>
                  </a:lnTo>
                  <a:lnTo>
                    <a:pt x="891294" y="393992"/>
                  </a:lnTo>
                  <a:lnTo>
                    <a:pt x="878090" y="349371"/>
                  </a:lnTo>
                  <a:lnTo>
                    <a:pt x="860145" y="306991"/>
                  </a:lnTo>
                  <a:lnTo>
                    <a:pt x="837773" y="267165"/>
                  </a:lnTo>
                  <a:lnTo>
                    <a:pt x="811285" y="230205"/>
                  </a:lnTo>
                  <a:lnTo>
                    <a:pt x="780994" y="196423"/>
                  </a:lnTo>
                  <a:lnTo>
                    <a:pt x="747213" y="166132"/>
                  </a:lnTo>
                  <a:lnTo>
                    <a:pt x="710253" y="139645"/>
                  </a:lnTo>
                  <a:lnTo>
                    <a:pt x="670426" y="117272"/>
                  </a:lnTo>
                  <a:lnTo>
                    <a:pt x="628116" y="99357"/>
                  </a:lnTo>
                  <a:lnTo>
                    <a:pt x="583425" y="86124"/>
                  </a:lnTo>
                  <a:lnTo>
                    <a:pt x="536875" y="77972"/>
                  </a:lnTo>
                  <a:lnTo>
                    <a:pt x="488709" y="75186"/>
                  </a:lnTo>
                  <a:lnTo>
                    <a:pt x="748663" y="75186"/>
                  </a:lnTo>
                  <a:lnTo>
                    <a:pt x="783676" y="99357"/>
                  </a:lnTo>
                  <a:lnTo>
                    <a:pt x="817636" y="127618"/>
                  </a:lnTo>
                  <a:lnTo>
                    <a:pt x="848917" y="158790"/>
                  </a:lnTo>
                  <a:lnTo>
                    <a:pt x="877310" y="192670"/>
                  </a:lnTo>
                  <a:lnTo>
                    <a:pt x="902602" y="229057"/>
                  </a:lnTo>
                  <a:lnTo>
                    <a:pt x="924582" y="267749"/>
                  </a:lnTo>
                  <a:lnTo>
                    <a:pt x="943040" y="308544"/>
                  </a:lnTo>
                  <a:lnTo>
                    <a:pt x="957763" y="351239"/>
                  </a:lnTo>
                  <a:lnTo>
                    <a:pt x="968542" y="395633"/>
                  </a:lnTo>
                  <a:lnTo>
                    <a:pt x="975163" y="441523"/>
                  </a:lnTo>
                  <a:lnTo>
                    <a:pt x="977417" y="488708"/>
                  </a:lnTo>
                  <a:lnTo>
                    <a:pt x="975163" y="535894"/>
                  </a:lnTo>
                  <a:lnTo>
                    <a:pt x="968542" y="581784"/>
                  </a:lnTo>
                  <a:lnTo>
                    <a:pt x="957763" y="626178"/>
                  </a:lnTo>
                  <a:lnTo>
                    <a:pt x="943040" y="668873"/>
                  </a:lnTo>
                  <a:lnTo>
                    <a:pt x="924582" y="709668"/>
                  </a:lnTo>
                  <a:lnTo>
                    <a:pt x="902602" y="748359"/>
                  </a:lnTo>
                  <a:lnTo>
                    <a:pt x="877310" y="784747"/>
                  </a:lnTo>
                  <a:lnTo>
                    <a:pt x="848917" y="818627"/>
                  </a:lnTo>
                  <a:lnTo>
                    <a:pt x="817636" y="849799"/>
                  </a:lnTo>
                  <a:lnTo>
                    <a:pt x="783633" y="878089"/>
                  </a:lnTo>
                  <a:lnTo>
                    <a:pt x="748663" y="902231"/>
                  </a:lnTo>
                  <a:close/>
                </a:path>
              </a:pathLst>
            </a:custGeom>
            <a:solidFill>
              <a:srgbClr val="170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26194" y="3502854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4" h="827404">
                  <a:moveTo>
                    <a:pt x="413522" y="827045"/>
                  </a:moveTo>
                  <a:lnTo>
                    <a:pt x="365356" y="824259"/>
                  </a:lnTo>
                  <a:lnTo>
                    <a:pt x="318806" y="816107"/>
                  </a:lnTo>
                  <a:lnTo>
                    <a:pt x="274184" y="802903"/>
                  </a:lnTo>
                  <a:lnTo>
                    <a:pt x="231805" y="784959"/>
                  </a:lnTo>
                  <a:lnTo>
                    <a:pt x="191979" y="762586"/>
                  </a:lnTo>
                  <a:lnTo>
                    <a:pt x="155019" y="736099"/>
                  </a:lnTo>
                  <a:lnTo>
                    <a:pt x="121237" y="705808"/>
                  </a:lnTo>
                  <a:lnTo>
                    <a:pt x="90946" y="672026"/>
                  </a:lnTo>
                  <a:lnTo>
                    <a:pt x="64458" y="635066"/>
                  </a:lnTo>
                  <a:lnTo>
                    <a:pt x="42086" y="595240"/>
                  </a:lnTo>
                  <a:lnTo>
                    <a:pt x="24142" y="552860"/>
                  </a:lnTo>
                  <a:lnTo>
                    <a:pt x="10938" y="508239"/>
                  </a:lnTo>
                  <a:lnTo>
                    <a:pt x="2786" y="461689"/>
                  </a:lnTo>
                  <a:lnTo>
                    <a:pt x="0" y="413522"/>
                  </a:lnTo>
                  <a:lnTo>
                    <a:pt x="2786" y="365355"/>
                  </a:lnTo>
                  <a:lnTo>
                    <a:pt x="10938" y="318805"/>
                  </a:lnTo>
                  <a:lnTo>
                    <a:pt x="24142" y="274184"/>
                  </a:lnTo>
                  <a:lnTo>
                    <a:pt x="42086" y="231805"/>
                  </a:lnTo>
                  <a:lnTo>
                    <a:pt x="64458" y="191979"/>
                  </a:lnTo>
                  <a:lnTo>
                    <a:pt x="90946" y="155019"/>
                  </a:lnTo>
                  <a:lnTo>
                    <a:pt x="121237" y="121237"/>
                  </a:lnTo>
                  <a:lnTo>
                    <a:pt x="155019" y="90946"/>
                  </a:lnTo>
                  <a:lnTo>
                    <a:pt x="191979" y="64458"/>
                  </a:lnTo>
                  <a:lnTo>
                    <a:pt x="231805" y="42086"/>
                  </a:lnTo>
                  <a:lnTo>
                    <a:pt x="274184" y="24142"/>
                  </a:lnTo>
                  <a:lnTo>
                    <a:pt x="318806" y="10938"/>
                  </a:lnTo>
                  <a:lnTo>
                    <a:pt x="365356" y="2786"/>
                  </a:lnTo>
                  <a:lnTo>
                    <a:pt x="413522" y="0"/>
                  </a:lnTo>
                  <a:lnTo>
                    <a:pt x="461689" y="2786"/>
                  </a:lnTo>
                  <a:lnTo>
                    <a:pt x="508239" y="10938"/>
                  </a:lnTo>
                  <a:lnTo>
                    <a:pt x="552860" y="24142"/>
                  </a:lnTo>
                  <a:lnTo>
                    <a:pt x="595240" y="42086"/>
                  </a:lnTo>
                  <a:lnTo>
                    <a:pt x="635066" y="64458"/>
                  </a:lnTo>
                  <a:lnTo>
                    <a:pt x="672026" y="90946"/>
                  </a:lnTo>
                  <a:lnTo>
                    <a:pt x="705808" y="121237"/>
                  </a:lnTo>
                  <a:lnTo>
                    <a:pt x="736099" y="155019"/>
                  </a:lnTo>
                  <a:lnTo>
                    <a:pt x="762587" y="191979"/>
                  </a:lnTo>
                  <a:lnTo>
                    <a:pt x="784959" y="231805"/>
                  </a:lnTo>
                  <a:lnTo>
                    <a:pt x="802903" y="274184"/>
                  </a:lnTo>
                  <a:lnTo>
                    <a:pt x="816107" y="318805"/>
                  </a:lnTo>
                  <a:lnTo>
                    <a:pt x="824259" y="365355"/>
                  </a:lnTo>
                  <a:lnTo>
                    <a:pt x="827046" y="413522"/>
                  </a:lnTo>
                  <a:lnTo>
                    <a:pt x="824259" y="461689"/>
                  </a:lnTo>
                  <a:lnTo>
                    <a:pt x="816107" y="508239"/>
                  </a:lnTo>
                  <a:lnTo>
                    <a:pt x="802903" y="552860"/>
                  </a:lnTo>
                  <a:lnTo>
                    <a:pt x="784959" y="595240"/>
                  </a:lnTo>
                  <a:lnTo>
                    <a:pt x="762587" y="635066"/>
                  </a:lnTo>
                  <a:lnTo>
                    <a:pt x="736099" y="672026"/>
                  </a:lnTo>
                  <a:lnTo>
                    <a:pt x="705808" y="705808"/>
                  </a:lnTo>
                  <a:lnTo>
                    <a:pt x="672026" y="736099"/>
                  </a:lnTo>
                  <a:lnTo>
                    <a:pt x="635066" y="762586"/>
                  </a:lnTo>
                  <a:lnTo>
                    <a:pt x="595240" y="784959"/>
                  </a:lnTo>
                  <a:lnTo>
                    <a:pt x="552860" y="802903"/>
                  </a:lnTo>
                  <a:lnTo>
                    <a:pt x="508239" y="816107"/>
                  </a:lnTo>
                  <a:lnTo>
                    <a:pt x="461689" y="824259"/>
                  </a:lnTo>
                  <a:lnTo>
                    <a:pt x="413522" y="827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0833" y="2285112"/>
            <a:ext cx="1227219" cy="150817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2700598" y="2772528"/>
            <a:ext cx="893657" cy="570653"/>
            <a:chOff x="4050896" y="4158791"/>
            <a:chExt cx="1340485" cy="855980"/>
          </a:xfrm>
        </p:grpSpPr>
        <p:sp>
          <p:nvSpPr>
            <p:cNvPr id="18" name="object 18"/>
            <p:cNvSpPr/>
            <p:nvPr/>
          </p:nvSpPr>
          <p:spPr>
            <a:xfrm>
              <a:off x="4050893" y="4158792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5" h="855979">
                  <a:moveTo>
                    <a:pt x="256857" y="431660"/>
                  </a:moveTo>
                  <a:lnTo>
                    <a:pt x="256298" y="431800"/>
                  </a:lnTo>
                  <a:lnTo>
                    <a:pt x="256527" y="433070"/>
                  </a:lnTo>
                  <a:lnTo>
                    <a:pt x="256857" y="431660"/>
                  </a:lnTo>
                  <a:close/>
                </a:path>
                <a:path w="1340485" h="855979">
                  <a:moveTo>
                    <a:pt x="517969" y="546100"/>
                  </a:moveTo>
                  <a:lnTo>
                    <a:pt x="517626" y="544830"/>
                  </a:lnTo>
                  <a:lnTo>
                    <a:pt x="517588" y="546392"/>
                  </a:lnTo>
                  <a:lnTo>
                    <a:pt x="517969" y="546100"/>
                  </a:lnTo>
                  <a:close/>
                </a:path>
                <a:path w="1340485" h="855979">
                  <a:moveTo>
                    <a:pt x="778814" y="370103"/>
                  </a:moveTo>
                  <a:lnTo>
                    <a:pt x="749338" y="386918"/>
                  </a:lnTo>
                  <a:lnTo>
                    <a:pt x="723303" y="407746"/>
                  </a:lnTo>
                  <a:lnTo>
                    <a:pt x="699160" y="430758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65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50" y="629005"/>
                  </a:lnTo>
                  <a:lnTo>
                    <a:pt x="493166" y="647649"/>
                  </a:lnTo>
                  <a:lnTo>
                    <a:pt x="513257" y="632383"/>
                  </a:lnTo>
                  <a:lnTo>
                    <a:pt x="548462" y="601497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894" y="422440"/>
                  </a:lnTo>
                  <a:lnTo>
                    <a:pt x="764781" y="388975"/>
                  </a:lnTo>
                  <a:lnTo>
                    <a:pt x="778814" y="370103"/>
                  </a:lnTo>
                  <a:close/>
                </a:path>
                <a:path w="1340485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36" y="363855"/>
                  </a:lnTo>
                  <a:lnTo>
                    <a:pt x="1316736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41" y="476250"/>
                  </a:lnTo>
                  <a:lnTo>
                    <a:pt x="1222057" y="514350"/>
                  </a:lnTo>
                  <a:lnTo>
                    <a:pt x="1187615" y="553720"/>
                  </a:lnTo>
                  <a:lnTo>
                    <a:pt x="1152906" y="590550"/>
                  </a:lnTo>
                  <a:lnTo>
                    <a:pt x="1117371" y="628650"/>
                  </a:lnTo>
                  <a:lnTo>
                    <a:pt x="1080503" y="664210"/>
                  </a:lnTo>
                  <a:lnTo>
                    <a:pt x="1041755" y="698500"/>
                  </a:lnTo>
                  <a:lnTo>
                    <a:pt x="955243" y="769620"/>
                  </a:lnTo>
                  <a:lnTo>
                    <a:pt x="947877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30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17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00" y="628650"/>
                  </a:lnTo>
                  <a:lnTo>
                    <a:pt x="674573" y="590550"/>
                  </a:lnTo>
                  <a:lnTo>
                    <a:pt x="710323" y="552450"/>
                  </a:lnTo>
                  <a:lnTo>
                    <a:pt x="746848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74" y="327660"/>
                  </a:lnTo>
                  <a:lnTo>
                    <a:pt x="914209" y="330200"/>
                  </a:lnTo>
                  <a:lnTo>
                    <a:pt x="907275" y="335280"/>
                  </a:lnTo>
                  <a:lnTo>
                    <a:pt x="901344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6993" y="448310"/>
                  </a:lnTo>
                  <a:lnTo>
                    <a:pt x="749871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76" y="645160"/>
                  </a:lnTo>
                  <a:lnTo>
                    <a:pt x="536079" y="654050"/>
                  </a:lnTo>
                  <a:lnTo>
                    <a:pt x="464451" y="659130"/>
                  </a:lnTo>
                  <a:lnTo>
                    <a:pt x="424662" y="664210"/>
                  </a:lnTo>
                  <a:lnTo>
                    <a:pt x="443407" y="645160"/>
                  </a:lnTo>
                  <a:lnTo>
                    <a:pt x="460184" y="627380"/>
                  </a:lnTo>
                  <a:lnTo>
                    <a:pt x="475526" y="610870"/>
                  </a:lnTo>
                  <a:lnTo>
                    <a:pt x="489978" y="595630"/>
                  </a:lnTo>
                  <a:lnTo>
                    <a:pt x="517258" y="561340"/>
                  </a:lnTo>
                  <a:lnTo>
                    <a:pt x="517588" y="546392"/>
                  </a:lnTo>
                  <a:lnTo>
                    <a:pt x="491248" y="566420"/>
                  </a:lnTo>
                  <a:lnTo>
                    <a:pt x="466940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26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892" y="659130"/>
                  </a:lnTo>
                  <a:lnTo>
                    <a:pt x="302209" y="607060"/>
                  </a:lnTo>
                  <a:lnTo>
                    <a:pt x="335826" y="571500"/>
                  </a:lnTo>
                  <a:lnTo>
                    <a:pt x="370128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03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45" y="267970"/>
                  </a:lnTo>
                  <a:lnTo>
                    <a:pt x="889723" y="232410"/>
                  </a:lnTo>
                  <a:lnTo>
                    <a:pt x="888834" y="196850"/>
                  </a:lnTo>
                  <a:lnTo>
                    <a:pt x="885507" y="161290"/>
                  </a:lnTo>
                  <a:lnTo>
                    <a:pt x="881545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20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74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36" y="403860"/>
                  </a:lnTo>
                  <a:lnTo>
                    <a:pt x="1316736" y="363855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13" y="290830"/>
                  </a:lnTo>
                  <a:lnTo>
                    <a:pt x="1159256" y="224790"/>
                  </a:lnTo>
                  <a:lnTo>
                    <a:pt x="1120038" y="193040"/>
                  </a:lnTo>
                  <a:lnTo>
                    <a:pt x="1000798" y="97790"/>
                  </a:lnTo>
                  <a:lnTo>
                    <a:pt x="925423" y="40640"/>
                  </a:lnTo>
                  <a:lnTo>
                    <a:pt x="920394" y="36830"/>
                  </a:lnTo>
                  <a:lnTo>
                    <a:pt x="880021" y="5080"/>
                  </a:lnTo>
                  <a:lnTo>
                    <a:pt x="870127" y="0"/>
                  </a:lnTo>
                  <a:lnTo>
                    <a:pt x="862685" y="0"/>
                  </a:lnTo>
                  <a:lnTo>
                    <a:pt x="857275" y="5080"/>
                  </a:lnTo>
                  <a:lnTo>
                    <a:pt x="853516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36" y="115570"/>
                  </a:lnTo>
                  <a:lnTo>
                    <a:pt x="857605" y="147320"/>
                  </a:lnTo>
                  <a:lnTo>
                    <a:pt x="862139" y="180340"/>
                  </a:lnTo>
                  <a:lnTo>
                    <a:pt x="864743" y="212090"/>
                  </a:lnTo>
                  <a:lnTo>
                    <a:pt x="864844" y="232410"/>
                  </a:lnTo>
                  <a:lnTo>
                    <a:pt x="864895" y="245110"/>
                  </a:lnTo>
                  <a:lnTo>
                    <a:pt x="863396" y="262890"/>
                  </a:lnTo>
                  <a:lnTo>
                    <a:pt x="830224" y="283210"/>
                  </a:lnTo>
                  <a:lnTo>
                    <a:pt x="774115" y="289560"/>
                  </a:lnTo>
                  <a:lnTo>
                    <a:pt x="717740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23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26" y="364490"/>
                  </a:lnTo>
                  <a:lnTo>
                    <a:pt x="492048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37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40" y="651510"/>
                  </a:lnTo>
                  <a:lnTo>
                    <a:pt x="231673" y="656590"/>
                  </a:lnTo>
                  <a:lnTo>
                    <a:pt x="220332" y="676910"/>
                  </a:lnTo>
                  <a:lnTo>
                    <a:pt x="203847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388" y="454660"/>
                  </a:lnTo>
                  <a:lnTo>
                    <a:pt x="429475" y="419100"/>
                  </a:lnTo>
                  <a:lnTo>
                    <a:pt x="467791" y="382270"/>
                  </a:lnTo>
                  <a:lnTo>
                    <a:pt x="506374" y="346710"/>
                  </a:lnTo>
                  <a:lnTo>
                    <a:pt x="517182" y="337820"/>
                  </a:lnTo>
                  <a:lnTo>
                    <a:pt x="526783" y="332740"/>
                  </a:lnTo>
                  <a:lnTo>
                    <a:pt x="540715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01" y="300990"/>
                  </a:lnTo>
                  <a:lnTo>
                    <a:pt x="479882" y="305066"/>
                  </a:lnTo>
                  <a:lnTo>
                    <a:pt x="479882" y="341630"/>
                  </a:lnTo>
                  <a:lnTo>
                    <a:pt x="477354" y="346710"/>
                  </a:lnTo>
                  <a:lnTo>
                    <a:pt x="472744" y="350520"/>
                  </a:lnTo>
                  <a:lnTo>
                    <a:pt x="467868" y="354330"/>
                  </a:lnTo>
                  <a:lnTo>
                    <a:pt x="431546" y="386080"/>
                  </a:lnTo>
                  <a:lnTo>
                    <a:pt x="395782" y="419100"/>
                  </a:lnTo>
                  <a:lnTo>
                    <a:pt x="360514" y="452120"/>
                  </a:lnTo>
                  <a:lnTo>
                    <a:pt x="325666" y="485140"/>
                  </a:lnTo>
                  <a:lnTo>
                    <a:pt x="291172" y="519430"/>
                  </a:lnTo>
                  <a:lnTo>
                    <a:pt x="256971" y="552450"/>
                  </a:lnTo>
                  <a:lnTo>
                    <a:pt x="222973" y="586740"/>
                  </a:lnTo>
                  <a:lnTo>
                    <a:pt x="189128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27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80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59" y="695960"/>
                  </a:lnTo>
                  <a:lnTo>
                    <a:pt x="68135" y="694690"/>
                  </a:lnTo>
                  <a:lnTo>
                    <a:pt x="68364" y="690880"/>
                  </a:lnTo>
                  <a:lnTo>
                    <a:pt x="68313" y="687070"/>
                  </a:lnTo>
                  <a:lnTo>
                    <a:pt x="68186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54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50571" y="532130"/>
                  </a:lnTo>
                  <a:lnTo>
                    <a:pt x="52628" y="520700"/>
                  </a:lnTo>
                  <a:lnTo>
                    <a:pt x="57518" y="510540"/>
                  </a:lnTo>
                  <a:lnTo>
                    <a:pt x="65316" y="500380"/>
                  </a:lnTo>
                  <a:lnTo>
                    <a:pt x="90893" y="474980"/>
                  </a:lnTo>
                  <a:lnTo>
                    <a:pt x="97282" y="468630"/>
                  </a:lnTo>
                  <a:lnTo>
                    <a:pt x="192557" y="369570"/>
                  </a:lnTo>
                  <a:lnTo>
                    <a:pt x="225082" y="349250"/>
                  </a:lnTo>
                  <a:lnTo>
                    <a:pt x="334746" y="339090"/>
                  </a:lnTo>
                  <a:lnTo>
                    <a:pt x="321538" y="356870"/>
                  </a:lnTo>
                  <a:lnTo>
                    <a:pt x="279717" y="397510"/>
                  </a:lnTo>
                  <a:lnTo>
                    <a:pt x="272237" y="405130"/>
                  </a:lnTo>
                  <a:lnTo>
                    <a:pt x="264896" y="412750"/>
                  </a:lnTo>
                  <a:lnTo>
                    <a:pt x="259168" y="421640"/>
                  </a:lnTo>
                  <a:lnTo>
                    <a:pt x="256857" y="431660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30" y="339090"/>
                  </a:lnTo>
                  <a:lnTo>
                    <a:pt x="403415" y="336550"/>
                  </a:lnTo>
                  <a:lnTo>
                    <a:pt x="440359" y="336550"/>
                  </a:lnTo>
                  <a:lnTo>
                    <a:pt x="449884" y="335280"/>
                  </a:lnTo>
                  <a:lnTo>
                    <a:pt x="459295" y="332740"/>
                  </a:lnTo>
                  <a:lnTo>
                    <a:pt x="468782" y="331470"/>
                  </a:lnTo>
                  <a:lnTo>
                    <a:pt x="478561" y="334010"/>
                  </a:lnTo>
                  <a:lnTo>
                    <a:pt x="479882" y="341630"/>
                  </a:lnTo>
                  <a:lnTo>
                    <a:pt x="479882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11" y="320040"/>
                  </a:lnTo>
                  <a:lnTo>
                    <a:pt x="150495" y="335280"/>
                  </a:lnTo>
                  <a:lnTo>
                    <a:pt x="96583" y="341630"/>
                  </a:lnTo>
                  <a:lnTo>
                    <a:pt x="36626" y="341630"/>
                  </a:lnTo>
                  <a:lnTo>
                    <a:pt x="30734" y="344170"/>
                  </a:lnTo>
                  <a:lnTo>
                    <a:pt x="30619" y="346710"/>
                  </a:lnTo>
                  <a:lnTo>
                    <a:pt x="30492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24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05" y="363220"/>
                  </a:lnTo>
                  <a:lnTo>
                    <a:pt x="168859" y="358216"/>
                  </a:lnTo>
                  <a:lnTo>
                    <a:pt x="140093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85" y="448310"/>
                  </a:lnTo>
                  <a:lnTo>
                    <a:pt x="30505" y="434340"/>
                  </a:lnTo>
                  <a:lnTo>
                    <a:pt x="21272" y="422910"/>
                  </a:lnTo>
                  <a:lnTo>
                    <a:pt x="17919" y="425450"/>
                  </a:lnTo>
                  <a:lnTo>
                    <a:pt x="16256" y="425450"/>
                  </a:lnTo>
                  <a:lnTo>
                    <a:pt x="14427" y="429260"/>
                  </a:lnTo>
                  <a:lnTo>
                    <a:pt x="12712" y="431660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05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54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33" y="566420"/>
                  </a:lnTo>
                  <a:lnTo>
                    <a:pt x="21323" y="560070"/>
                  </a:lnTo>
                  <a:lnTo>
                    <a:pt x="40132" y="601980"/>
                  </a:lnTo>
                  <a:lnTo>
                    <a:pt x="46062" y="656590"/>
                  </a:lnTo>
                  <a:lnTo>
                    <a:pt x="46164" y="66040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32" y="697230"/>
                  </a:lnTo>
                  <a:lnTo>
                    <a:pt x="47447" y="698500"/>
                  </a:lnTo>
                  <a:lnTo>
                    <a:pt x="48310" y="708660"/>
                  </a:lnTo>
                  <a:lnTo>
                    <a:pt x="50279" y="722630"/>
                  </a:lnTo>
                  <a:lnTo>
                    <a:pt x="53327" y="735330"/>
                  </a:lnTo>
                  <a:lnTo>
                    <a:pt x="56756" y="742950"/>
                  </a:lnTo>
                  <a:lnTo>
                    <a:pt x="61785" y="749300"/>
                  </a:lnTo>
                  <a:lnTo>
                    <a:pt x="68834" y="751840"/>
                  </a:lnTo>
                  <a:lnTo>
                    <a:pt x="78359" y="749300"/>
                  </a:lnTo>
                  <a:lnTo>
                    <a:pt x="103047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61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383349" y="711200"/>
                  </a:lnTo>
                  <a:lnTo>
                    <a:pt x="401408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73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44588" y="66040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04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38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54" y="711200"/>
                  </a:lnTo>
                  <a:lnTo>
                    <a:pt x="918286" y="723900"/>
                  </a:lnTo>
                  <a:lnTo>
                    <a:pt x="918921" y="744220"/>
                  </a:lnTo>
                  <a:lnTo>
                    <a:pt x="922337" y="772160"/>
                  </a:lnTo>
                  <a:lnTo>
                    <a:pt x="929525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37" y="830580"/>
                  </a:lnTo>
                  <a:lnTo>
                    <a:pt x="993076" y="803910"/>
                  </a:lnTo>
                  <a:lnTo>
                    <a:pt x="1015644" y="778510"/>
                  </a:lnTo>
                  <a:lnTo>
                    <a:pt x="1024064" y="769620"/>
                  </a:lnTo>
                  <a:lnTo>
                    <a:pt x="1039710" y="753110"/>
                  </a:lnTo>
                  <a:lnTo>
                    <a:pt x="1063104" y="730250"/>
                  </a:lnTo>
                  <a:lnTo>
                    <a:pt x="1086078" y="707390"/>
                  </a:lnTo>
                  <a:lnTo>
                    <a:pt x="1108494" y="683260"/>
                  </a:lnTo>
                  <a:lnTo>
                    <a:pt x="1159891" y="626110"/>
                  </a:lnTo>
                  <a:lnTo>
                    <a:pt x="1190269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80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68573" y="4624168"/>
              <a:ext cx="89734" cy="811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0736" y="4591638"/>
              <a:ext cx="146729" cy="161643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637815" y="2772528"/>
            <a:ext cx="893657" cy="570653"/>
            <a:chOff x="8456722" y="4158791"/>
            <a:chExt cx="1340485" cy="855980"/>
          </a:xfrm>
        </p:grpSpPr>
        <p:sp>
          <p:nvSpPr>
            <p:cNvPr id="22" name="object 22"/>
            <p:cNvSpPr/>
            <p:nvPr/>
          </p:nvSpPr>
          <p:spPr>
            <a:xfrm>
              <a:off x="8456714" y="4158792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4" h="855979">
                  <a:moveTo>
                    <a:pt x="256857" y="431660"/>
                  </a:moveTo>
                  <a:lnTo>
                    <a:pt x="256311" y="431800"/>
                  </a:lnTo>
                  <a:lnTo>
                    <a:pt x="256527" y="433070"/>
                  </a:lnTo>
                  <a:lnTo>
                    <a:pt x="256857" y="431660"/>
                  </a:lnTo>
                  <a:close/>
                </a:path>
                <a:path w="1340484" h="855979">
                  <a:moveTo>
                    <a:pt x="517982" y="546100"/>
                  </a:moveTo>
                  <a:lnTo>
                    <a:pt x="517626" y="544830"/>
                  </a:lnTo>
                  <a:lnTo>
                    <a:pt x="517601" y="546392"/>
                  </a:lnTo>
                  <a:lnTo>
                    <a:pt x="517982" y="546100"/>
                  </a:lnTo>
                  <a:close/>
                </a:path>
                <a:path w="1340484" h="855979">
                  <a:moveTo>
                    <a:pt x="778827" y="370103"/>
                  </a:moveTo>
                  <a:lnTo>
                    <a:pt x="749338" y="386918"/>
                  </a:lnTo>
                  <a:lnTo>
                    <a:pt x="723303" y="407746"/>
                  </a:lnTo>
                  <a:lnTo>
                    <a:pt x="699160" y="430758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65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62" y="629005"/>
                  </a:lnTo>
                  <a:lnTo>
                    <a:pt x="493179" y="647649"/>
                  </a:lnTo>
                  <a:lnTo>
                    <a:pt x="513270" y="632383"/>
                  </a:lnTo>
                  <a:lnTo>
                    <a:pt x="548474" y="601497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907" y="422440"/>
                  </a:lnTo>
                  <a:lnTo>
                    <a:pt x="764781" y="388975"/>
                  </a:lnTo>
                  <a:lnTo>
                    <a:pt x="778827" y="370103"/>
                  </a:lnTo>
                  <a:close/>
                </a:path>
                <a:path w="1340484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48" y="363867"/>
                  </a:lnTo>
                  <a:lnTo>
                    <a:pt x="1316748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53" y="476250"/>
                  </a:lnTo>
                  <a:lnTo>
                    <a:pt x="1222057" y="514350"/>
                  </a:lnTo>
                  <a:lnTo>
                    <a:pt x="1187627" y="553720"/>
                  </a:lnTo>
                  <a:lnTo>
                    <a:pt x="1152906" y="590550"/>
                  </a:lnTo>
                  <a:lnTo>
                    <a:pt x="1117384" y="628650"/>
                  </a:lnTo>
                  <a:lnTo>
                    <a:pt x="1080516" y="664210"/>
                  </a:lnTo>
                  <a:lnTo>
                    <a:pt x="1041768" y="698500"/>
                  </a:lnTo>
                  <a:lnTo>
                    <a:pt x="955243" y="769620"/>
                  </a:lnTo>
                  <a:lnTo>
                    <a:pt x="947889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43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30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13" y="628650"/>
                  </a:lnTo>
                  <a:lnTo>
                    <a:pt x="674585" y="590550"/>
                  </a:lnTo>
                  <a:lnTo>
                    <a:pt x="710323" y="552450"/>
                  </a:lnTo>
                  <a:lnTo>
                    <a:pt x="746861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86" y="327660"/>
                  </a:lnTo>
                  <a:lnTo>
                    <a:pt x="914222" y="330200"/>
                  </a:lnTo>
                  <a:lnTo>
                    <a:pt x="907275" y="335280"/>
                  </a:lnTo>
                  <a:lnTo>
                    <a:pt x="901357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7006" y="448310"/>
                  </a:lnTo>
                  <a:lnTo>
                    <a:pt x="749884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89" y="645160"/>
                  </a:lnTo>
                  <a:lnTo>
                    <a:pt x="536079" y="654050"/>
                  </a:lnTo>
                  <a:lnTo>
                    <a:pt x="464464" y="659130"/>
                  </a:lnTo>
                  <a:lnTo>
                    <a:pt x="424662" y="664210"/>
                  </a:lnTo>
                  <a:lnTo>
                    <a:pt x="443420" y="645160"/>
                  </a:lnTo>
                  <a:lnTo>
                    <a:pt x="460197" y="627380"/>
                  </a:lnTo>
                  <a:lnTo>
                    <a:pt x="475538" y="610870"/>
                  </a:lnTo>
                  <a:lnTo>
                    <a:pt x="489991" y="595630"/>
                  </a:lnTo>
                  <a:lnTo>
                    <a:pt x="500481" y="585470"/>
                  </a:lnTo>
                  <a:lnTo>
                    <a:pt x="510565" y="574040"/>
                  </a:lnTo>
                  <a:lnTo>
                    <a:pt x="517271" y="561340"/>
                  </a:lnTo>
                  <a:lnTo>
                    <a:pt x="517347" y="557530"/>
                  </a:lnTo>
                  <a:lnTo>
                    <a:pt x="517461" y="552450"/>
                  </a:lnTo>
                  <a:lnTo>
                    <a:pt x="517601" y="546392"/>
                  </a:lnTo>
                  <a:lnTo>
                    <a:pt x="491261" y="566420"/>
                  </a:lnTo>
                  <a:lnTo>
                    <a:pt x="466953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39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905" y="659130"/>
                  </a:lnTo>
                  <a:lnTo>
                    <a:pt x="302221" y="607060"/>
                  </a:lnTo>
                  <a:lnTo>
                    <a:pt x="335826" y="571500"/>
                  </a:lnTo>
                  <a:lnTo>
                    <a:pt x="370141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15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58" y="267970"/>
                  </a:lnTo>
                  <a:lnTo>
                    <a:pt x="889723" y="232410"/>
                  </a:lnTo>
                  <a:lnTo>
                    <a:pt x="888847" y="196850"/>
                  </a:lnTo>
                  <a:lnTo>
                    <a:pt x="885507" y="161290"/>
                  </a:lnTo>
                  <a:lnTo>
                    <a:pt x="881557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33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87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48" y="403860"/>
                  </a:lnTo>
                  <a:lnTo>
                    <a:pt x="1316748" y="363867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26" y="290830"/>
                  </a:lnTo>
                  <a:lnTo>
                    <a:pt x="1159268" y="224790"/>
                  </a:lnTo>
                  <a:lnTo>
                    <a:pt x="1120038" y="193040"/>
                  </a:lnTo>
                  <a:lnTo>
                    <a:pt x="1000810" y="97790"/>
                  </a:lnTo>
                  <a:lnTo>
                    <a:pt x="925436" y="40640"/>
                  </a:lnTo>
                  <a:lnTo>
                    <a:pt x="920394" y="36830"/>
                  </a:lnTo>
                  <a:lnTo>
                    <a:pt x="880033" y="5080"/>
                  </a:lnTo>
                  <a:lnTo>
                    <a:pt x="870140" y="0"/>
                  </a:lnTo>
                  <a:lnTo>
                    <a:pt x="862685" y="0"/>
                  </a:lnTo>
                  <a:lnTo>
                    <a:pt x="857288" y="5080"/>
                  </a:lnTo>
                  <a:lnTo>
                    <a:pt x="853528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49" y="115570"/>
                  </a:lnTo>
                  <a:lnTo>
                    <a:pt x="857605" y="147320"/>
                  </a:lnTo>
                  <a:lnTo>
                    <a:pt x="862152" y="180340"/>
                  </a:lnTo>
                  <a:lnTo>
                    <a:pt x="864755" y="212090"/>
                  </a:lnTo>
                  <a:lnTo>
                    <a:pt x="864844" y="232410"/>
                  </a:lnTo>
                  <a:lnTo>
                    <a:pt x="864908" y="245110"/>
                  </a:lnTo>
                  <a:lnTo>
                    <a:pt x="830237" y="283210"/>
                  </a:lnTo>
                  <a:lnTo>
                    <a:pt x="774128" y="289560"/>
                  </a:lnTo>
                  <a:lnTo>
                    <a:pt x="717753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36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39" y="364490"/>
                  </a:lnTo>
                  <a:lnTo>
                    <a:pt x="492061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49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53" y="651510"/>
                  </a:lnTo>
                  <a:lnTo>
                    <a:pt x="231673" y="656590"/>
                  </a:lnTo>
                  <a:lnTo>
                    <a:pt x="220345" y="676910"/>
                  </a:lnTo>
                  <a:lnTo>
                    <a:pt x="203860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401" y="454660"/>
                  </a:lnTo>
                  <a:lnTo>
                    <a:pt x="429488" y="419100"/>
                  </a:lnTo>
                  <a:lnTo>
                    <a:pt x="467804" y="382270"/>
                  </a:lnTo>
                  <a:lnTo>
                    <a:pt x="506387" y="346710"/>
                  </a:lnTo>
                  <a:lnTo>
                    <a:pt x="517182" y="337820"/>
                  </a:lnTo>
                  <a:lnTo>
                    <a:pt x="526796" y="332740"/>
                  </a:lnTo>
                  <a:lnTo>
                    <a:pt x="540727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14" y="300990"/>
                  </a:lnTo>
                  <a:lnTo>
                    <a:pt x="479894" y="305066"/>
                  </a:lnTo>
                  <a:lnTo>
                    <a:pt x="479894" y="341630"/>
                  </a:lnTo>
                  <a:lnTo>
                    <a:pt x="477354" y="346710"/>
                  </a:lnTo>
                  <a:lnTo>
                    <a:pt x="472757" y="350520"/>
                  </a:lnTo>
                  <a:lnTo>
                    <a:pt x="467880" y="354330"/>
                  </a:lnTo>
                  <a:lnTo>
                    <a:pt x="431558" y="386080"/>
                  </a:lnTo>
                  <a:lnTo>
                    <a:pt x="395795" y="419100"/>
                  </a:lnTo>
                  <a:lnTo>
                    <a:pt x="360527" y="452120"/>
                  </a:lnTo>
                  <a:lnTo>
                    <a:pt x="325678" y="485140"/>
                  </a:lnTo>
                  <a:lnTo>
                    <a:pt x="291185" y="519430"/>
                  </a:lnTo>
                  <a:lnTo>
                    <a:pt x="256971" y="552450"/>
                  </a:lnTo>
                  <a:lnTo>
                    <a:pt x="222986" y="586740"/>
                  </a:lnTo>
                  <a:lnTo>
                    <a:pt x="189141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40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93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72" y="695960"/>
                  </a:lnTo>
                  <a:lnTo>
                    <a:pt x="68148" y="694690"/>
                  </a:lnTo>
                  <a:lnTo>
                    <a:pt x="68376" y="690880"/>
                  </a:lnTo>
                  <a:lnTo>
                    <a:pt x="68326" y="687070"/>
                  </a:lnTo>
                  <a:lnTo>
                    <a:pt x="68199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67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65316" y="500380"/>
                  </a:lnTo>
                  <a:lnTo>
                    <a:pt x="97294" y="468630"/>
                  </a:lnTo>
                  <a:lnTo>
                    <a:pt x="192557" y="369570"/>
                  </a:lnTo>
                  <a:lnTo>
                    <a:pt x="199605" y="363220"/>
                  </a:lnTo>
                  <a:lnTo>
                    <a:pt x="205676" y="358140"/>
                  </a:lnTo>
                  <a:lnTo>
                    <a:pt x="207187" y="356870"/>
                  </a:lnTo>
                  <a:lnTo>
                    <a:pt x="215595" y="351790"/>
                  </a:lnTo>
                  <a:lnTo>
                    <a:pt x="225094" y="349250"/>
                  </a:lnTo>
                  <a:lnTo>
                    <a:pt x="334759" y="339090"/>
                  </a:lnTo>
                  <a:lnTo>
                    <a:pt x="321538" y="356870"/>
                  </a:lnTo>
                  <a:lnTo>
                    <a:pt x="279730" y="397510"/>
                  </a:lnTo>
                  <a:lnTo>
                    <a:pt x="272249" y="405130"/>
                  </a:lnTo>
                  <a:lnTo>
                    <a:pt x="264909" y="412750"/>
                  </a:lnTo>
                  <a:lnTo>
                    <a:pt x="259181" y="421640"/>
                  </a:lnTo>
                  <a:lnTo>
                    <a:pt x="256857" y="431660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42" y="339090"/>
                  </a:lnTo>
                  <a:lnTo>
                    <a:pt x="403415" y="336550"/>
                  </a:lnTo>
                  <a:lnTo>
                    <a:pt x="440372" y="336550"/>
                  </a:lnTo>
                  <a:lnTo>
                    <a:pt x="449897" y="335280"/>
                  </a:lnTo>
                  <a:lnTo>
                    <a:pt x="459295" y="332740"/>
                  </a:lnTo>
                  <a:lnTo>
                    <a:pt x="468795" y="331470"/>
                  </a:lnTo>
                  <a:lnTo>
                    <a:pt x="478561" y="334010"/>
                  </a:lnTo>
                  <a:lnTo>
                    <a:pt x="479894" y="341630"/>
                  </a:lnTo>
                  <a:lnTo>
                    <a:pt x="479894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24" y="320040"/>
                  </a:lnTo>
                  <a:lnTo>
                    <a:pt x="150507" y="335280"/>
                  </a:lnTo>
                  <a:lnTo>
                    <a:pt x="96596" y="341630"/>
                  </a:lnTo>
                  <a:lnTo>
                    <a:pt x="36626" y="341630"/>
                  </a:lnTo>
                  <a:lnTo>
                    <a:pt x="30746" y="344170"/>
                  </a:lnTo>
                  <a:lnTo>
                    <a:pt x="30619" y="346710"/>
                  </a:lnTo>
                  <a:lnTo>
                    <a:pt x="30505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37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18" y="363220"/>
                  </a:lnTo>
                  <a:lnTo>
                    <a:pt x="168859" y="358216"/>
                  </a:lnTo>
                  <a:lnTo>
                    <a:pt x="140106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98" y="448310"/>
                  </a:lnTo>
                  <a:lnTo>
                    <a:pt x="30505" y="434340"/>
                  </a:lnTo>
                  <a:lnTo>
                    <a:pt x="21285" y="422910"/>
                  </a:lnTo>
                  <a:lnTo>
                    <a:pt x="17919" y="425450"/>
                  </a:lnTo>
                  <a:lnTo>
                    <a:pt x="16268" y="425450"/>
                  </a:lnTo>
                  <a:lnTo>
                    <a:pt x="14439" y="429260"/>
                  </a:lnTo>
                  <a:lnTo>
                    <a:pt x="12712" y="431660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18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66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45" y="566420"/>
                  </a:lnTo>
                  <a:lnTo>
                    <a:pt x="21336" y="560070"/>
                  </a:lnTo>
                  <a:lnTo>
                    <a:pt x="40144" y="601980"/>
                  </a:lnTo>
                  <a:lnTo>
                    <a:pt x="46062" y="65659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45" y="697230"/>
                  </a:lnTo>
                  <a:lnTo>
                    <a:pt x="53327" y="735330"/>
                  </a:lnTo>
                  <a:lnTo>
                    <a:pt x="68846" y="751840"/>
                  </a:lnTo>
                  <a:lnTo>
                    <a:pt x="78359" y="749300"/>
                  </a:lnTo>
                  <a:lnTo>
                    <a:pt x="103060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74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383349" y="711200"/>
                  </a:lnTo>
                  <a:lnTo>
                    <a:pt x="401421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86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13168" y="664210"/>
                  </a:lnTo>
                  <a:lnTo>
                    <a:pt x="744588" y="660400"/>
                  </a:lnTo>
                  <a:lnTo>
                    <a:pt x="771486" y="65659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16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51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67" y="711200"/>
                  </a:lnTo>
                  <a:lnTo>
                    <a:pt x="918286" y="723900"/>
                  </a:lnTo>
                  <a:lnTo>
                    <a:pt x="918933" y="744220"/>
                  </a:lnTo>
                  <a:lnTo>
                    <a:pt x="922350" y="772160"/>
                  </a:lnTo>
                  <a:lnTo>
                    <a:pt x="929538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49" y="830580"/>
                  </a:lnTo>
                  <a:lnTo>
                    <a:pt x="993076" y="803910"/>
                  </a:lnTo>
                  <a:lnTo>
                    <a:pt x="1015657" y="778510"/>
                  </a:lnTo>
                  <a:lnTo>
                    <a:pt x="1024077" y="769620"/>
                  </a:lnTo>
                  <a:lnTo>
                    <a:pt x="1039710" y="753110"/>
                  </a:lnTo>
                  <a:lnTo>
                    <a:pt x="1063117" y="730250"/>
                  </a:lnTo>
                  <a:lnTo>
                    <a:pt x="1086091" y="707390"/>
                  </a:lnTo>
                  <a:lnTo>
                    <a:pt x="1108506" y="683260"/>
                  </a:lnTo>
                  <a:lnTo>
                    <a:pt x="1159891" y="626110"/>
                  </a:lnTo>
                  <a:lnTo>
                    <a:pt x="1190282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93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74399" y="4624168"/>
              <a:ext cx="89734" cy="8110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6562" y="4591638"/>
              <a:ext cx="146729" cy="161643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308196" y="2888352"/>
            <a:ext cx="624417" cy="624417"/>
          </a:xfrm>
          <a:custGeom>
            <a:avLst/>
            <a:gdLst/>
            <a:ahLst/>
            <a:cxnLst/>
            <a:rect l="l" t="t" r="r" b="b"/>
            <a:pathLst>
              <a:path w="936625" h="936625">
                <a:moveTo>
                  <a:pt x="697598" y="611073"/>
                </a:moveTo>
                <a:lnTo>
                  <a:pt x="685368" y="574662"/>
                </a:lnTo>
                <a:lnTo>
                  <a:pt x="591959" y="531469"/>
                </a:lnTo>
                <a:lnTo>
                  <a:pt x="583857" y="530364"/>
                </a:lnTo>
                <a:lnTo>
                  <a:pt x="567156" y="531901"/>
                </a:lnTo>
                <a:lnTo>
                  <a:pt x="559396" y="534466"/>
                </a:lnTo>
                <a:lnTo>
                  <a:pt x="536473" y="548424"/>
                </a:lnTo>
                <a:lnTo>
                  <a:pt x="531787" y="551256"/>
                </a:lnTo>
                <a:lnTo>
                  <a:pt x="526796" y="553339"/>
                </a:lnTo>
                <a:lnTo>
                  <a:pt x="516191" y="556006"/>
                </a:lnTo>
                <a:lnTo>
                  <a:pt x="510819" y="556539"/>
                </a:lnTo>
                <a:lnTo>
                  <a:pt x="499897" y="555967"/>
                </a:lnTo>
                <a:lnTo>
                  <a:pt x="448551" y="521436"/>
                </a:lnTo>
                <a:lnTo>
                  <a:pt x="409295" y="469557"/>
                </a:lnTo>
                <a:lnTo>
                  <a:pt x="391909" y="434924"/>
                </a:lnTo>
                <a:lnTo>
                  <a:pt x="390271" y="423329"/>
                </a:lnTo>
                <a:lnTo>
                  <a:pt x="390398" y="417550"/>
                </a:lnTo>
                <a:lnTo>
                  <a:pt x="412229" y="377786"/>
                </a:lnTo>
                <a:lnTo>
                  <a:pt x="415785" y="373202"/>
                </a:lnTo>
                <a:lnTo>
                  <a:pt x="423811" y="328333"/>
                </a:lnTo>
                <a:lnTo>
                  <a:pt x="394741" y="268605"/>
                </a:lnTo>
                <a:lnTo>
                  <a:pt x="366395" y="242773"/>
                </a:lnTo>
                <a:lnTo>
                  <a:pt x="345478" y="238975"/>
                </a:lnTo>
                <a:lnTo>
                  <a:pt x="338366" y="239560"/>
                </a:lnTo>
                <a:lnTo>
                  <a:pt x="284822" y="263956"/>
                </a:lnTo>
                <a:lnTo>
                  <a:pt x="260197" y="303174"/>
                </a:lnTo>
                <a:lnTo>
                  <a:pt x="259803" y="308432"/>
                </a:lnTo>
                <a:lnTo>
                  <a:pt x="260172" y="313740"/>
                </a:lnTo>
                <a:lnTo>
                  <a:pt x="269189" y="376986"/>
                </a:lnTo>
                <a:lnTo>
                  <a:pt x="285965" y="433171"/>
                </a:lnTo>
                <a:lnTo>
                  <a:pt x="309295" y="482701"/>
                </a:lnTo>
                <a:lnTo>
                  <a:pt x="337934" y="525983"/>
                </a:lnTo>
                <a:lnTo>
                  <a:pt x="370674" y="563397"/>
                </a:lnTo>
                <a:lnTo>
                  <a:pt x="406298" y="595376"/>
                </a:lnTo>
                <a:lnTo>
                  <a:pt x="443585" y="622300"/>
                </a:lnTo>
                <a:lnTo>
                  <a:pt x="481291" y="644588"/>
                </a:lnTo>
                <a:lnTo>
                  <a:pt x="518223" y="662635"/>
                </a:lnTo>
                <a:lnTo>
                  <a:pt x="584835" y="687616"/>
                </a:lnTo>
                <a:lnTo>
                  <a:pt x="624103" y="697445"/>
                </a:lnTo>
                <a:lnTo>
                  <a:pt x="636409" y="696417"/>
                </a:lnTo>
                <a:lnTo>
                  <a:pt x="671258" y="673163"/>
                </a:lnTo>
                <a:lnTo>
                  <a:pt x="692391" y="632193"/>
                </a:lnTo>
                <a:lnTo>
                  <a:pt x="697344" y="614616"/>
                </a:lnTo>
                <a:lnTo>
                  <a:pt x="697598" y="611073"/>
                </a:lnTo>
                <a:close/>
              </a:path>
              <a:path w="936625" h="936625">
                <a:moveTo>
                  <a:pt x="936256" y="469646"/>
                </a:moveTo>
                <a:lnTo>
                  <a:pt x="936193" y="468160"/>
                </a:lnTo>
                <a:lnTo>
                  <a:pt x="936066" y="465518"/>
                </a:lnTo>
                <a:lnTo>
                  <a:pt x="933970" y="421551"/>
                </a:lnTo>
                <a:lnTo>
                  <a:pt x="926960" y="374853"/>
                </a:lnTo>
                <a:lnTo>
                  <a:pt x="915454" y="329717"/>
                </a:lnTo>
                <a:lnTo>
                  <a:pt x="899731" y="286550"/>
                </a:lnTo>
                <a:lnTo>
                  <a:pt x="879995" y="245440"/>
                </a:lnTo>
                <a:lnTo>
                  <a:pt x="878573" y="243103"/>
                </a:lnTo>
                <a:lnTo>
                  <a:pt x="878573" y="465518"/>
                </a:lnTo>
                <a:lnTo>
                  <a:pt x="876058" y="513334"/>
                </a:lnTo>
                <a:lnTo>
                  <a:pt x="868146" y="559638"/>
                </a:lnTo>
                <a:lnTo>
                  <a:pt x="855154" y="604075"/>
                </a:lnTo>
                <a:lnTo>
                  <a:pt x="837399" y="646353"/>
                </a:lnTo>
                <a:lnTo>
                  <a:pt x="815187" y="686130"/>
                </a:lnTo>
                <a:lnTo>
                  <a:pt x="788847" y="723087"/>
                </a:lnTo>
                <a:lnTo>
                  <a:pt x="758710" y="756907"/>
                </a:lnTo>
                <a:lnTo>
                  <a:pt x="725093" y="787260"/>
                </a:lnTo>
                <a:lnTo>
                  <a:pt x="688301" y="813841"/>
                </a:lnTo>
                <a:lnTo>
                  <a:pt x="648677" y="836295"/>
                </a:lnTo>
                <a:lnTo>
                  <a:pt x="606513" y="854329"/>
                </a:lnTo>
                <a:lnTo>
                  <a:pt x="562152" y="867613"/>
                </a:lnTo>
                <a:lnTo>
                  <a:pt x="515912" y="875817"/>
                </a:lnTo>
                <a:lnTo>
                  <a:pt x="470204" y="878497"/>
                </a:lnTo>
                <a:lnTo>
                  <a:pt x="458025" y="878497"/>
                </a:lnTo>
                <a:lnTo>
                  <a:pt x="417855" y="875538"/>
                </a:lnTo>
                <a:lnTo>
                  <a:pt x="378167" y="868654"/>
                </a:lnTo>
                <a:lnTo>
                  <a:pt x="339344" y="857910"/>
                </a:lnTo>
                <a:lnTo>
                  <a:pt x="301764" y="843407"/>
                </a:lnTo>
                <a:lnTo>
                  <a:pt x="265785" y="825296"/>
                </a:lnTo>
                <a:lnTo>
                  <a:pt x="231495" y="803567"/>
                </a:lnTo>
                <a:lnTo>
                  <a:pt x="199999" y="778967"/>
                </a:lnTo>
                <a:lnTo>
                  <a:pt x="170827" y="751192"/>
                </a:lnTo>
                <a:lnTo>
                  <a:pt x="144513" y="720686"/>
                </a:lnTo>
                <a:lnTo>
                  <a:pt x="121323" y="687755"/>
                </a:lnTo>
                <a:lnTo>
                  <a:pt x="101473" y="652703"/>
                </a:lnTo>
                <a:lnTo>
                  <a:pt x="85140" y="615873"/>
                </a:lnTo>
                <a:lnTo>
                  <a:pt x="72504" y="577634"/>
                </a:lnTo>
                <a:lnTo>
                  <a:pt x="63677" y="538327"/>
                </a:lnTo>
                <a:lnTo>
                  <a:pt x="58750" y="498348"/>
                </a:lnTo>
                <a:lnTo>
                  <a:pt x="57645" y="468160"/>
                </a:lnTo>
                <a:lnTo>
                  <a:pt x="60401" y="420281"/>
                </a:lnTo>
                <a:lnTo>
                  <a:pt x="68478" y="374040"/>
                </a:lnTo>
                <a:lnTo>
                  <a:pt x="81572" y="329717"/>
                </a:lnTo>
                <a:lnTo>
                  <a:pt x="99364" y="287642"/>
                </a:lnTo>
                <a:lnTo>
                  <a:pt x="121551" y="248107"/>
                </a:lnTo>
                <a:lnTo>
                  <a:pt x="147815" y="211429"/>
                </a:lnTo>
                <a:lnTo>
                  <a:pt x="177863" y="177914"/>
                </a:lnTo>
                <a:lnTo>
                  <a:pt x="211378" y="147866"/>
                </a:lnTo>
                <a:lnTo>
                  <a:pt x="248069" y="121589"/>
                </a:lnTo>
                <a:lnTo>
                  <a:pt x="287591" y="99415"/>
                </a:lnTo>
                <a:lnTo>
                  <a:pt x="329679" y="81622"/>
                </a:lnTo>
                <a:lnTo>
                  <a:pt x="374269" y="68453"/>
                </a:lnTo>
                <a:lnTo>
                  <a:pt x="374459" y="68453"/>
                </a:lnTo>
                <a:lnTo>
                  <a:pt x="420357" y="60426"/>
                </a:lnTo>
                <a:lnTo>
                  <a:pt x="420611" y="60426"/>
                </a:lnTo>
                <a:lnTo>
                  <a:pt x="468109" y="57683"/>
                </a:lnTo>
                <a:lnTo>
                  <a:pt x="515797" y="60426"/>
                </a:lnTo>
                <a:lnTo>
                  <a:pt x="561873" y="68453"/>
                </a:lnTo>
                <a:lnTo>
                  <a:pt x="606044" y="81432"/>
                </a:lnTo>
                <a:lnTo>
                  <a:pt x="647992" y="99098"/>
                </a:lnTo>
                <a:lnTo>
                  <a:pt x="687412" y="121119"/>
                </a:lnTo>
                <a:lnTo>
                  <a:pt x="724014" y="147205"/>
                </a:lnTo>
                <a:lnTo>
                  <a:pt x="757491" y="177050"/>
                </a:lnTo>
                <a:lnTo>
                  <a:pt x="787527" y="210337"/>
                </a:lnTo>
                <a:lnTo>
                  <a:pt x="813816" y="246773"/>
                </a:lnTo>
                <a:lnTo>
                  <a:pt x="836079" y="286054"/>
                </a:lnTo>
                <a:lnTo>
                  <a:pt x="853973" y="327875"/>
                </a:lnTo>
                <a:lnTo>
                  <a:pt x="867232" y="371932"/>
                </a:lnTo>
                <a:lnTo>
                  <a:pt x="875525" y="417906"/>
                </a:lnTo>
                <a:lnTo>
                  <a:pt x="878573" y="465518"/>
                </a:lnTo>
                <a:lnTo>
                  <a:pt x="878573" y="243103"/>
                </a:lnTo>
                <a:lnTo>
                  <a:pt x="856475" y="206654"/>
                </a:lnTo>
                <a:lnTo>
                  <a:pt x="829437" y="170459"/>
                </a:lnTo>
                <a:lnTo>
                  <a:pt x="799109" y="137083"/>
                </a:lnTo>
                <a:lnTo>
                  <a:pt x="765721" y="106756"/>
                </a:lnTo>
                <a:lnTo>
                  <a:pt x="729513" y="79717"/>
                </a:lnTo>
                <a:lnTo>
                  <a:pt x="693153" y="57683"/>
                </a:lnTo>
                <a:lnTo>
                  <a:pt x="649605" y="36487"/>
                </a:lnTo>
                <a:lnTo>
                  <a:pt x="606386" y="20764"/>
                </a:lnTo>
                <a:lnTo>
                  <a:pt x="561301" y="9283"/>
                </a:lnTo>
                <a:lnTo>
                  <a:pt x="514591" y="2286"/>
                </a:lnTo>
                <a:lnTo>
                  <a:pt x="466496" y="0"/>
                </a:lnTo>
                <a:lnTo>
                  <a:pt x="418185" y="2603"/>
                </a:lnTo>
                <a:lnTo>
                  <a:pt x="371322" y="9931"/>
                </a:lnTo>
                <a:lnTo>
                  <a:pt x="326174" y="21729"/>
                </a:lnTo>
                <a:lnTo>
                  <a:pt x="282943" y="37769"/>
                </a:lnTo>
                <a:lnTo>
                  <a:pt x="241884" y="57823"/>
                </a:lnTo>
                <a:lnTo>
                  <a:pt x="203238" y="81622"/>
                </a:lnTo>
                <a:lnTo>
                  <a:pt x="167182" y="108966"/>
                </a:lnTo>
                <a:lnTo>
                  <a:pt x="134023" y="139598"/>
                </a:lnTo>
                <a:lnTo>
                  <a:pt x="103962" y="173278"/>
                </a:lnTo>
                <a:lnTo>
                  <a:pt x="77228" y="209765"/>
                </a:lnTo>
                <a:lnTo>
                  <a:pt x="54076" y="248818"/>
                </a:lnTo>
                <a:lnTo>
                  <a:pt x="34721" y="290220"/>
                </a:lnTo>
                <a:lnTo>
                  <a:pt x="19392" y="333717"/>
                </a:lnTo>
                <a:lnTo>
                  <a:pt x="8343" y="379069"/>
                </a:lnTo>
                <a:lnTo>
                  <a:pt x="1803" y="426046"/>
                </a:lnTo>
                <a:lnTo>
                  <a:pt x="0" y="474395"/>
                </a:lnTo>
                <a:lnTo>
                  <a:pt x="114" y="478231"/>
                </a:lnTo>
                <a:lnTo>
                  <a:pt x="4419" y="533184"/>
                </a:lnTo>
                <a:lnTo>
                  <a:pt x="11480" y="571906"/>
                </a:lnTo>
                <a:lnTo>
                  <a:pt x="21767" y="609828"/>
                </a:lnTo>
                <a:lnTo>
                  <a:pt x="35255" y="646823"/>
                </a:lnTo>
                <a:lnTo>
                  <a:pt x="51765" y="682472"/>
                </a:lnTo>
                <a:lnTo>
                  <a:pt x="71259" y="716673"/>
                </a:lnTo>
                <a:lnTo>
                  <a:pt x="93535" y="749046"/>
                </a:lnTo>
                <a:lnTo>
                  <a:pt x="111074" y="771118"/>
                </a:lnTo>
                <a:lnTo>
                  <a:pt x="114134" y="778662"/>
                </a:lnTo>
                <a:lnTo>
                  <a:pt x="114160" y="778967"/>
                </a:lnTo>
                <a:lnTo>
                  <a:pt x="115620" y="795604"/>
                </a:lnTo>
                <a:lnTo>
                  <a:pt x="113919" y="803567"/>
                </a:lnTo>
                <a:lnTo>
                  <a:pt x="69430" y="883259"/>
                </a:lnTo>
                <a:lnTo>
                  <a:pt x="69380" y="883513"/>
                </a:lnTo>
                <a:lnTo>
                  <a:pt x="66167" y="898448"/>
                </a:lnTo>
                <a:lnTo>
                  <a:pt x="71539" y="911923"/>
                </a:lnTo>
                <a:lnTo>
                  <a:pt x="83172" y="920572"/>
                </a:lnTo>
                <a:lnTo>
                  <a:pt x="98704" y="921321"/>
                </a:lnTo>
                <a:lnTo>
                  <a:pt x="235292" y="886548"/>
                </a:lnTo>
                <a:lnTo>
                  <a:pt x="242608" y="885317"/>
                </a:lnTo>
                <a:lnTo>
                  <a:pt x="249377" y="885317"/>
                </a:lnTo>
                <a:lnTo>
                  <a:pt x="256819" y="886777"/>
                </a:lnTo>
                <a:lnTo>
                  <a:pt x="263728" y="889457"/>
                </a:lnTo>
                <a:lnTo>
                  <a:pt x="310210" y="909078"/>
                </a:lnTo>
                <a:lnTo>
                  <a:pt x="357974" y="923417"/>
                </a:lnTo>
                <a:lnTo>
                  <a:pt x="407009" y="932446"/>
                </a:lnTo>
                <a:lnTo>
                  <a:pt x="457314" y="936193"/>
                </a:lnTo>
                <a:lnTo>
                  <a:pt x="505955" y="934808"/>
                </a:lnTo>
                <a:lnTo>
                  <a:pt x="553250" y="928624"/>
                </a:lnTo>
                <a:lnTo>
                  <a:pt x="598957" y="917841"/>
                </a:lnTo>
                <a:lnTo>
                  <a:pt x="642810" y="902728"/>
                </a:lnTo>
                <a:lnTo>
                  <a:pt x="680669" y="885317"/>
                </a:lnTo>
                <a:lnTo>
                  <a:pt x="684593" y="883513"/>
                </a:lnTo>
                <a:lnTo>
                  <a:pt x="693166" y="878497"/>
                </a:lnTo>
                <a:lnTo>
                  <a:pt x="724039" y="860437"/>
                </a:lnTo>
                <a:lnTo>
                  <a:pt x="760907" y="833729"/>
                </a:lnTo>
                <a:lnTo>
                  <a:pt x="795020" y="803567"/>
                </a:lnTo>
                <a:lnTo>
                  <a:pt x="825931" y="770407"/>
                </a:lnTo>
                <a:lnTo>
                  <a:pt x="853592" y="734250"/>
                </a:lnTo>
                <a:lnTo>
                  <a:pt x="877697" y="695439"/>
                </a:lnTo>
                <a:lnTo>
                  <a:pt x="898004" y="654189"/>
                </a:lnTo>
                <a:lnTo>
                  <a:pt x="914260" y="610743"/>
                </a:lnTo>
                <a:lnTo>
                  <a:pt x="926211" y="565353"/>
                </a:lnTo>
                <a:lnTo>
                  <a:pt x="933627" y="518236"/>
                </a:lnTo>
                <a:lnTo>
                  <a:pt x="936256" y="4696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90547" y="3815290"/>
            <a:ext cx="1856740" cy="169968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>
              <a:lnSpc>
                <a:spcPct val="122700"/>
              </a:lnSpc>
              <a:spcBef>
                <a:spcPts val="67"/>
              </a:spcBef>
            </a:pPr>
            <a:r>
              <a:rPr sz="1800" b="1" spc="203" dirty="0">
                <a:latin typeface="Calibri"/>
                <a:cs typeface="Calibri"/>
              </a:rPr>
              <a:t>Fornecedor recebe </a:t>
            </a:r>
            <a:r>
              <a:rPr sz="1800" b="1" u="heavy" spc="24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WhatsApp</a:t>
            </a:r>
            <a:r>
              <a:rPr sz="1800" b="1" u="none" spc="90" dirty="0">
                <a:latin typeface="Calibri"/>
                <a:cs typeface="Calibri"/>
              </a:rPr>
              <a:t> </a:t>
            </a:r>
            <a:r>
              <a:rPr sz="1800" b="1" u="none" spc="283" dirty="0">
                <a:latin typeface="Calibri"/>
                <a:cs typeface="Calibri"/>
              </a:rPr>
              <a:t>com </a:t>
            </a:r>
            <a:r>
              <a:rPr sz="1800" b="1" u="none" spc="247" dirty="0">
                <a:latin typeface="Calibri"/>
                <a:cs typeface="Calibri"/>
              </a:rPr>
              <a:t>demandas</a:t>
            </a:r>
            <a:r>
              <a:rPr sz="1800" b="1" u="none" spc="107" dirty="0">
                <a:latin typeface="Calibri"/>
                <a:cs typeface="Calibri"/>
              </a:rPr>
              <a:t> </a:t>
            </a:r>
            <a:r>
              <a:rPr sz="1800" b="1" u="none" spc="213" dirty="0">
                <a:latin typeface="Calibri"/>
                <a:cs typeface="Calibri"/>
              </a:rPr>
              <a:t>de </a:t>
            </a:r>
            <a:r>
              <a:rPr sz="1800" b="1" u="none" spc="220" dirty="0">
                <a:latin typeface="Calibri"/>
                <a:cs typeface="Calibri"/>
              </a:rPr>
              <a:t>seu</a:t>
            </a:r>
            <a:r>
              <a:rPr sz="1800" b="1" u="none" spc="87" dirty="0">
                <a:latin typeface="Calibri"/>
                <a:cs typeface="Calibri"/>
              </a:rPr>
              <a:t> </a:t>
            </a:r>
            <a:r>
              <a:rPr sz="1800" b="1" u="none" spc="169" dirty="0">
                <a:latin typeface="Calibri"/>
                <a:cs typeface="Calibri"/>
              </a:rPr>
              <a:t>interesse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01197" y="3090615"/>
            <a:ext cx="812799" cy="34289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11008" y="3815302"/>
            <a:ext cx="2437130" cy="13885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ctr">
              <a:lnSpc>
                <a:spcPct val="125000"/>
              </a:lnSpc>
              <a:spcBef>
                <a:spcPts val="67"/>
              </a:spcBef>
            </a:pPr>
            <a:r>
              <a:rPr sz="1800" b="1" spc="227" dirty="0">
                <a:latin typeface="Calibri"/>
                <a:cs typeface="Calibri"/>
              </a:rPr>
              <a:t>Acessa</a:t>
            </a:r>
            <a:r>
              <a:rPr sz="1800" b="1" spc="90" dirty="0">
                <a:latin typeface="Calibri"/>
                <a:cs typeface="Calibri"/>
              </a:rPr>
              <a:t> </a:t>
            </a:r>
            <a:r>
              <a:rPr sz="1800" b="1" spc="303" dirty="0">
                <a:latin typeface="Calibri"/>
                <a:cs typeface="Calibri"/>
              </a:rPr>
              <a:t>com</a:t>
            </a:r>
            <a:r>
              <a:rPr sz="1800" b="1" spc="97" dirty="0">
                <a:latin typeface="Calibri"/>
                <a:cs typeface="Calibri"/>
              </a:rPr>
              <a:t> </a:t>
            </a:r>
            <a:r>
              <a:rPr sz="1800" b="1" spc="180" dirty="0">
                <a:latin typeface="Calibri"/>
                <a:cs typeface="Calibri"/>
              </a:rPr>
              <a:t>g</a:t>
            </a:r>
            <a:r>
              <a:rPr sz="1800" b="1" u="heavy" spc="1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ov.br</a:t>
            </a:r>
            <a:r>
              <a:rPr sz="1800" b="1" u="none" spc="97" dirty="0">
                <a:latin typeface="Calibri"/>
                <a:cs typeface="Calibri"/>
              </a:rPr>
              <a:t> </a:t>
            </a:r>
            <a:r>
              <a:rPr sz="1800" b="1" u="none" spc="173" dirty="0">
                <a:latin typeface="Calibri"/>
                <a:cs typeface="Calibri"/>
              </a:rPr>
              <a:t>e </a:t>
            </a:r>
            <a:r>
              <a:rPr sz="1800" b="1" u="none" spc="207" dirty="0">
                <a:latin typeface="Calibri"/>
                <a:cs typeface="Calibri"/>
              </a:rPr>
              <a:t>se</a:t>
            </a:r>
            <a:r>
              <a:rPr sz="1800" b="1" u="none" spc="90" dirty="0">
                <a:latin typeface="Calibri"/>
                <a:cs typeface="Calibri"/>
              </a:rPr>
              <a:t> </a:t>
            </a:r>
            <a:r>
              <a:rPr sz="1800" b="1" u="none" spc="187" dirty="0">
                <a:latin typeface="Calibri"/>
                <a:cs typeface="Calibri"/>
              </a:rPr>
              <a:t>inscreve </a:t>
            </a:r>
            <a:r>
              <a:rPr sz="1800" b="1" u="none" spc="207" dirty="0">
                <a:latin typeface="Calibri"/>
                <a:cs typeface="Calibri"/>
              </a:rPr>
              <a:t>informando</a:t>
            </a:r>
            <a:r>
              <a:rPr sz="1800" b="1" u="none" spc="90" dirty="0">
                <a:latin typeface="Calibri"/>
                <a:cs typeface="Calibri"/>
              </a:rPr>
              <a:t> </a:t>
            </a:r>
            <a:r>
              <a:rPr sz="1800" b="1" u="none" spc="223" dirty="0">
                <a:latin typeface="Calibri"/>
                <a:cs typeface="Calibri"/>
              </a:rPr>
              <a:t>que </a:t>
            </a:r>
            <a:r>
              <a:rPr sz="1800" b="1" u="none" spc="183" dirty="0">
                <a:latin typeface="Calibri"/>
                <a:cs typeface="Calibri"/>
              </a:rPr>
              <a:t>serviços</a:t>
            </a:r>
            <a:r>
              <a:rPr sz="1800" b="1" u="none" spc="100" dirty="0">
                <a:latin typeface="Calibri"/>
                <a:cs typeface="Calibri"/>
              </a:rPr>
              <a:t> </a:t>
            </a:r>
            <a:r>
              <a:rPr sz="1800" b="1" u="none" spc="180" dirty="0">
                <a:latin typeface="Calibri"/>
                <a:cs typeface="Calibri"/>
              </a:rPr>
              <a:t>oferece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832" y="5365972"/>
            <a:ext cx="2341033" cy="60127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479237">
              <a:lnSpc>
                <a:spcPct val="125000"/>
              </a:lnSpc>
              <a:spcBef>
                <a:spcPts val="67"/>
              </a:spcBef>
            </a:pPr>
            <a:r>
              <a:rPr sz="1600" b="1" spc="190" dirty="0">
                <a:latin typeface="Calibri"/>
                <a:cs typeface="Calibri"/>
              </a:rPr>
              <a:t>(</a:t>
            </a:r>
            <a:r>
              <a:rPr sz="1600" b="1" i="1" spc="190" dirty="0">
                <a:latin typeface="Calibri"/>
                <a:cs typeface="Calibri"/>
              </a:rPr>
              <a:t>Cadastro</a:t>
            </a:r>
            <a:r>
              <a:rPr sz="1600" b="1" i="1" spc="97" dirty="0">
                <a:latin typeface="Calibri"/>
                <a:cs typeface="Calibri"/>
              </a:rPr>
              <a:t> </a:t>
            </a:r>
            <a:r>
              <a:rPr sz="1600" b="1" i="1" spc="210" dirty="0">
                <a:latin typeface="Calibri"/>
                <a:cs typeface="Calibri"/>
              </a:rPr>
              <a:t>de </a:t>
            </a:r>
            <a:r>
              <a:rPr sz="1600" b="1" i="1" spc="200" dirty="0">
                <a:latin typeface="Calibri"/>
                <a:cs typeface="Calibri"/>
              </a:rPr>
              <a:t>Fornecedores</a:t>
            </a:r>
            <a:r>
              <a:rPr sz="1600" b="1" i="1" spc="90" dirty="0">
                <a:latin typeface="Calibri"/>
                <a:cs typeface="Calibri"/>
              </a:rPr>
              <a:t> </a:t>
            </a:r>
            <a:r>
              <a:rPr sz="1600" b="1" i="1" spc="120" dirty="0">
                <a:latin typeface="Calibri"/>
                <a:cs typeface="Calibri"/>
              </a:rPr>
              <a:t>-</a:t>
            </a:r>
            <a:r>
              <a:rPr sz="1600" b="1" i="1" spc="93" dirty="0">
                <a:latin typeface="Calibri"/>
                <a:cs typeface="Calibri"/>
              </a:rPr>
              <a:t> </a:t>
            </a:r>
            <a:r>
              <a:rPr sz="1600" b="1" i="1" spc="197" dirty="0">
                <a:latin typeface="Calibri"/>
                <a:cs typeface="Calibri"/>
              </a:rPr>
              <a:t>SICAF)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16782" y="3853390"/>
            <a:ext cx="1499870" cy="13631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algn="ctr">
              <a:lnSpc>
                <a:spcPct val="122700"/>
              </a:lnSpc>
              <a:spcBef>
                <a:spcPts val="67"/>
              </a:spcBef>
            </a:pPr>
            <a:r>
              <a:rPr sz="1800" b="1" spc="193" dirty="0">
                <a:latin typeface="Calibri"/>
                <a:cs typeface="Calibri"/>
              </a:rPr>
              <a:t>Apresenta </a:t>
            </a:r>
            <a:r>
              <a:rPr sz="1800" b="1" u="heavy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proposta</a:t>
            </a:r>
            <a:r>
              <a:rPr sz="1800" b="1" u="heavy" spc="6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heavy" spc="2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1800" b="1" u="heavy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none" spc="70" dirty="0">
                <a:latin typeface="Calibri"/>
                <a:cs typeface="Calibri"/>
              </a:rPr>
              <a:t> </a:t>
            </a:r>
            <a:r>
              <a:rPr sz="1800" b="1" u="heavy" spc="18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preç</a:t>
            </a:r>
            <a:r>
              <a:rPr sz="1800" b="1" u="heavy" spc="-16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heavy" spc="19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1800" b="1" u="none" spc="93" dirty="0">
                <a:latin typeface="Calibri"/>
                <a:cs typeface="Calibri"/>
              </a:rPr>
              <a:t> </a:t>
            </a:r>
            <a:r>
              <a:rPr sz="1800" b="1" u="none" spc="187" dirty="0">
                <a:latin typeface="Calibri"/>
                <a:cs typeface="Calibri"/>
              </a:rPr>
              <a:t>para</a:t>
            </a:r>
            <a:r>
              <a:rPr sz="1800" b="1" u="none" spc="90" dirty="0">
                <a:latin typeface="Calibri"/>
                <a:cs typeface="Calibri"/>
              </a:rPr>
              <a:t> </a:t>
            </a:r>
            <a:r>
              <a:rPr sz="1800" b="1" u="none" spc="67" dirty="0">
                <a:latin typeface="Calibri"/>
                <a:cs typeface="Calibri"/>
              </a:rPr>
              <a:t>o </a:t>
            </a:r>
            <a:r>
              <a:rPr sz="1800" b="1" u="none" spc="169" dirty="0">
                <a:latin typeface="Calibri"/>
                <a:cs typeface="Calibri"/>
              </a:rPr>
              <a:t>serviço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55917" y="2423635"/>
            <a:ext cx="318770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80" dirty="0">
                <a:latin typeface="Calibri"/>
                <a:cs typeface="Calibri"/>
              </a:rPr>
              <a:t>01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07044" y="2423635"/>
            <a:ext cx="372110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289" dirty="0">
                <a:latin typeface="Calibri"/>
                <a:cs typeface="Calibri"/>
              </a:rPr>
              <a:t>02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00242" y="2423635"/>
            <a:ext cx="372957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289" dirty="0">
                <a:latin typeface="Calibri"/>
                <a:cs typeface="Calibri"/>
              </a:rPr>
              <a:t>03</a:t>
            </a:r>
            <a:endParaRPr sz="2133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515728" y="2804516"/>
            <a:ext cx="893657" cy="570653"/>
            <a:chOff x="12773592" y="4206773"/>
            <a:chExt cx="1340485" cy="855980"/>
          </a:xfrm>
        </p:grpSpPr>
        <p:sp>
          <p:nvSpPr>
            <p:cNvPr id="35" name="object 35"/>
            <p:cNvSpPr/>
            <p:nvPr/>
          </p:nvSpPr>
          <p:spPr>
            <a:xfrm>
              <a:off x="12773584" y="4206785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4" h="855979">
                  <a:moveTo>
                    <a:pt x="256857" y="431647"/>
                  </a:moveTo>
                  <a:lnTo>
                    <a:pt x="256311" y="431800"/>
                  </a:lnTo>
                  <a:lnTo>
                    <a:pt x="256527" y="433070"/>
                  </a:lnTo>
                  <a:lnTo>
                    <a:pt x="256857" y="431647"/>
                  </a:lnTo>
                  <a:close/>
                </a:path>
                <a:path w="1340484" h="855979">
                  <a:moveTo>
                    <a:pt x="517982" y="546100"/>
                  </a:moveTo>
                  <a:lnTo>
                    <a:pt x="517626" y="544830"/>
                  </a:lnTo>
                  <a:lnTo>
                    <a:pt x="517601" y="546379"/>
                  </a:lnTo>
                  <a:lnTo>
                    <a:pt x="517982" y="546100"/>
                  </a:lnTo>
                  <a:close/>
                </a:path>
                <a:path w="1340484" h="855979">
                  <a:moveTo>
                    <a:pt x="778827" y="370090"/>
                  </a:moveTo>
                  <a:lnTo>
                    <a:pt x="749338" y="386905"/>
                  </a:lnTo>
                  <a:lnTo>
                    <a:pt x="723303" y="407733"/>
                  </a:lnTo>
                  <a:lnTo>
                    <a:pt x="699160" y="430745"/>
                  </a:lnTo>
                  <a:lnTo>
                    <a:pt x="675347" y="454113"/>
                  </a:lnTo>
                  <a:lnTo>
                    <a:pt x="650201" y="478015"/>
                  </a:lnTo>
                  <a:lnTo>
                    <a:pt x="624992" y="501853"/>
                  </a:lnTo>
                  <a:lnTo>
                    <a:pt x="599630" y="525500"/>
                  </a:lnTo>
                  <a:lnTo>
                    <a:pt x="574014" y="548868"/>
                  </a:lnTo>
                  <a:lnTo>
                    <a:pt x="543699" y="577913"/>
                  </a:lnTo>
                  <a:lnTo>
                    <a:pt x="519036" y="605180"/>
                  </a:lnTo>
                  <a:lnTo>
                    <a:pt x="501662" y="628992"/>
                  </a:lnTo>
                  <a:lnTo>
                    <a:pt x="493179" y="647636"/>
                  </a:lnTo>
                  <a:lnTo>
                    <a:pt x="513270" y="632371"/>
                  </a:lnTo>
                  <a:lnTo>
                    <a:pt x="548474" y="601484"/>
                  </a:lnTo>
                  <a:lnTo>
                    <a:pt x="593458" y="560006"/>
                  </a:lnTo>
                  <a:lnTo>
                    <a:pt x="642912" y="512978"/>
                  </a:lnTo>
                  <a:lnTo>
                    <a:pt x="691502" y="465442"/>
                  </a:lnTo>
                  <a:lnTo>
                    <a:pt x="733907" y="422427"/>
                  </a:lnTo>
                  <a:lnTo>
                    <a:pt x="764781" y="388962"/>
                  </a:lnTo>
                  <a:lnTo>
                    <a:pt x="778827" y="370090"/>
                  </a:lnTo>
                  <a:close/>
                </a:path>
                <a:path w="1340484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48" y="363867"/>
                  </a:lnTo>
                  <a:lnTo>
                    <a:pt x="1316748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53" y="476250"/>
                  </a:lnTo>
                  <a:lnTo>
                    <a:pt x="1222057" y="514350"/>
                  </a:lnTo>
                  <a:lnTo>
                    <a:pt x="1187627" y="553720"/>
                  </a:lnTo>
                  <a:lnTo>
                    <a:pt x="1152906" y="590550"/>
                  </a:lnTo>
                  <a:lnTo>
                    <a:pt x="1117384" y="628650"/>
                  </a:lnTo>
                  <a:lnTo>
                    <a:pt x="1080516" y="664210"/>
                  </a:lnTo>
                  <a:lnTo>
                    <a:pt x="1041768" y="698500"/>
                  </a:lnTo>
                  <a:lnTo>
                    <a:pt x="955243" y="769620"/>
                  </a:lnTo>
                  <a:lnTo>
                    <a:pt x="947889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43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30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13" y="628650"/>
                  </a:lnTo>
                  <a:lnTo>
                    <a:pt x="674585" y="590550"/>
                  </a:lnTo>
                  <a:lnTo>
                    <a:pt x="710323" y="552450"/>
                  </a:lnTo>
                  <a:lnTo>
                    <a:pt x="746861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86" y="327660"/>
                  </a:lnTo>
                  <a:lnTo>
                    <a:pt x="914222" y="330200"/>
                  </a:lnTo>
                  <a:lnTo>
                    <a:pt x="907275" y="335280"/>
                  </a:lnTo>
                  <a:lnTo>
                    <a:pt x="901357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7006" y="448310"/>
                  </a:lnTo>
                  <a:lnTo>
                    <a:pt x="749884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89" y="645160"/>
                  </a:lnTo>
                  <a:lnTo>
                    <a:pt x="536079" y="654050"/>
                  </a:lnTo>
                  <a:lnTo>
                    <a:pt x="464464" y="659130"/>
                  </a:lnTo>
                  <a:lnTo>
                    <a:pt x="424662" y="664210"/>
                  </a:lnTo>
                  <a:lnTo>
                    <a:pt x="443420" y="645160"/>
                  </a:lnTo>
                  <a:lnTo>
                    <a:pt x="460197" y="627380"/>
                  </a:lnTo>
                  <a:lnTo>
                    <a:pt x="475538" y="610870"/>
                  </a:lnTo>
                  <a:lnTo>
                    <a:pt x="489991" y="595630"/>
                  </a:lnTo>
                  <a:lnTo>
                    <a:pt x="500481" y="585470"/>
                  </a:lnTo>
                  <a:lnTo>
                    <a:pt x="510565" y="574040"/>
                  </a:lnTo>
                  <a:lnTo>
                    <a:pt x="517271" y="561340"/>
                  </a:lnTo>
                  <a:lnTo>
                    <a:pt x="517347" y="557530"/>
                  </a:lnTo>
                  <a:lnTo>
                    <a:pt x="517461" y="552450"/>
                  </a:lnTo>
                  <a:lnTo>
                    <a:pt x="517601" y="546379"/>
                  </a:lnTo>
                  <a:lnTo>
                    <a:pt x="491261" y="566420"/>
                  </a:lnTo>
                  <a:lnTo>
                    <a:pt x="466953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39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905" y="659130"/>
                  </a:lnTo>
                  <a:lnTo>
                    <a:pt x="302221" y="607060"/>
                  </a:lnTo>
                  <a:lnTo>
                    <a:pt x="335826" y="571500"/>
                  </a:lnTo>
                  <a:lnTo>
                    <a:pt x="370141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15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58" y="267970"/>
                  </a:lnTo>
                  <a:lnTo>
                    <a:pt x="889723" y="232410"/>
                  </a:lnTo>
                  <a:lnTo>
                    <a:pt x="888847" y="196850"/>
                  </a:lnTo>
                  <a:lnTo>
                    <a:pt x="885507" y="161290"/>
                  </a:lnTo>
                  <a:lnTo>
                    <a:pt x="881557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33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87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48" y="403860"/>
                  </a:lnTo>
                  <a:lnTo>
                    <a:pt x="1316748" y="363867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26" y="290830"/>
                  </a:lnTo>
                  <a:lnTo>
                    <a:pt x="1159268" y="224790"/>
                  </a:lnTo>
                  <a:lnTo>
                    <a:pt x="1120038" y="193040"/>
                  </a:lnTo>
                  <a:lnTo>
                    <a:pt x="1000810" y="97790"/>
                  </a:lnTo>
                  <a:lnTo>
                    <a:pt x="925436" y="40640"/>
                  </a:lnTo>
                  <a:lnTo>
                    <a:pt x="920394" y="36830"/>
                  </a:lnTo>
                  <a:lnTo>
                    <a:pt x="880033" y="5080"/>
                  </a:lnTo>
                  <a:lnTo>
                    <a:pt x="870140" y="0"/>
                  </a:lnTo>
                  <a:lnTo>
                    <a:pt x="862685" y="0"/>
                  </a:lnTo>
                  <a:lnTo>
                    <a:pt x="857288" y="5080"/>
                  </a:lnTo>
                  <a:lnTo>
                    <a:pt x="853528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49" y="115570"/>
                  </a:lnTo>
                  <a:lnTo>
                    <a:pt x="857605" y="147320"/>
                  </a:lnTo>
                  <a:lnTo>
                    <a:pt x="862152" y="180340"/>
                  </a:lnTo>
                  <a:lnTo>
                    <a:pt x="864755" y="212090"/>
                  </a:lnTo>
                  <a:lnTo>
                    <a:pt x="864844" y="232410"/>
                  </a:lnTo>
                  <a:lnTo>
                    <a:pt x="864908" y="245110"/>
                  </a:lnTo>
                  <a:lnTo>
                    <a:pt x="830237" y="283210"/>
                  </a:lnTo>
                  <a:lnTo>
                    <a:pt x="774128" y="289560"/>
                  </a:lnTo>
                  <a:lnTo>
                    <a:pt x="717753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36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39" y="364490"/>
                  </a:lnTo>
                  <a:lnTo>
                    <a:pt x="492061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49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53" y="651510"/>
                  </a:lnTo>
                  <a:lnTo>
                    <a:pt x="231673" y="656590"/>
                  </a:lnTo>
                  <a:lnTo>
                    <a:pt x="220345" y="676910"/>
                  </a:lnTo>
                  <a:lnTo>
                    <a:pt x="203860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401" y="454660"/>
                  </a:lnTo>
                  <a:lnTo>
                    <a:pt x="429488" y="419100"/>
                  </a:lnTo>
                  <a:lnTo>
                    <a:pt x="467804" y="382270"/>
                  </a:lnTo>
                  <a:lnTo>
                    <a:pt x="506387" y="346710"/>
                  </a:lnTo>
                  <a:lnTo>
                    <a:pt x="517182" y="337820"/>
                  </a:lnTo>
                  <a:lnTo>
                    <a:pt x="526796" y="332740"/>
                  </a:lnTo>
                  <a:lnTo>
                    <a:pt x="540727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14" y="300990"/>
                  </a:lnTo>
                  <a:lnTo>
                    <a:pt x="479894" y="305066"/>
                  </a:lnTo>
                  <a:lnTo>
                    <a:pt x="479894" y="341630"/>
                  </a:lnTo>
                  <a:lnTo>
                    <a:pt x="477354" y="346710"/>
                  </a:lnTo>
                  <a:lnTo>
                    <a:pt x="472757" y="350520"/>
                  </a:lnTo>
                  <a:lnTo>
                    <a:pt x="467880" y="354330"/>
                  </a:lnTo>
                  <a:lnTo>
                    <a:pt x="431558" y="386080"/>
                  </a:lnTo>
                  <a:lnTo>
                    <a:pt x="395795" y="419100"/>
                  </a:lnTo>
                  <a:lnTo>
                    <a:pt x="360527" y="452120"/>
                  </a:lnTo>
                  <a:lnTo>
                    <a:pt x="325678" y="485140"/>
                  </a:lnTo>
                  <a:lnTo>
                    <a:pt x="291185" y="519430"/>
                  </a:lnTo>
                  <a:lnTo>
                    <a:pt x="256971" y="552450"/>
                  </a:lnTo>
                  <a:lnTo>
                    <a:pt x="222986" y="586740"/>
                  </a:lnTo>
                  <a:lnTo>
                    <a:pt x="189141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40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93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72" y="695960"/>
                  </a:lnTo>
                  <a:lnTo>
                    <a:pt x="68148" y="694690"/>
                  </a:lnTo>
                  <a:lnTo>
                    <a:pt x="68376" y="690880"/>
                  </a:lnTo>
                  <a:lnTo>
                    <a:pt x="68326" y="687070"/>
                  </a:lnTo>
                  <a:lnTo>
                    <a:pt x="68199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67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65316" y="500380"/>
                  </a:lnTo>
                  <a:lnTo>
                    <a:pt x="97294" y="468630"/>
                  </a:lnTo>
                  <a:lnTo>
                    <a:pt x="192557" y="369570"/>
                  </a:lnTo>
                  <a:lnTo>
                    <a:pt x="199605" y="363220"/>
                  </a:lnTo>
                  <a:lnTo>
                    <a:pt x="205676" y="358140"/>
                  </a:lnTo>
                  <a:lnTo>
                    <a:pt x="207187" y="356870"/>
                  </a:lnTo>
                  <a:lnTo>
                    <a:pt x="215595" y="351790"/>
                  </a:lnTo>
                  <a:lnTo>
                    <a:pt x="225094" y="349250"/>
                  </a:lnTo>
                  <a:lnTo>
                    <a:pt x="334759" y="339090"/>
                  </a:lnTo>
                  <a:lnTo>
                    <a:pt x="321538" y="356870"/>
                  </a:lnTo>
                  <a:lnTo>
                    <a:pt x="279730" y="397510"/>
                  </a:lnTo>
                  <a:lnTo>
                    <a:pt x="272249" y="405130"/>
                  </a:lnTo>
                  <a:lnTo>
                    <a:pt x="264909" y="412750"/>
                  </a:lnTo>
                  <a:lnTo>
                    <a:pt x="259181" y="421640"/>
                  </a:lnTo>
                  <a:lnTo>
                    <a:pt x="256857" y="431647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42" y="339090"/>
                  </a:lnTo>
                  <a:lnTo>
                    <a:pt x="403415" y="336550"/>
                  </a:lnTo>
                  <a:lnTo>
                    <a:pt x="440372" y="336550"/>
                  </a:lnTo>
                  <a:lnTo>
                    <a:pt x="449897" y="335280"/>
                  </a:lnTo>
                  <a:lnTo>
                    <a:pt x="459295" y="332740"/>
                  </a:lnTo>
                  <a:lnTo>
                    <a:pt x="468795" y="331470"/>
                  </a:lnTo>
                  <a:lnTo>
                    <a:pt x="478561" y="334010"/>
                  </a:lnTo>
                  <a:lnTo>
                    <a:pt x="479894" y="341630"/>
                  </a:lnTo>
                  <a:lnTo>
                    <a:pt x="479894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24" y="320040"/>
                  </a:lnTo>
                  <a:lnTo>
                    <a:pt x="150507" y="335280"/>
                  </a:lnTo>
                  <a:lnTo>
                    <a:pt x="96596" y="341630"/>
                  </a:lnTo>
                  <a:lnTo>
                    <a:pt x="36626" y="341630"/>
                  </a:lnTo>
                  <a:lnTo>
                    <a:pt x="30746" y="344170"/>
                  </a:lnTo>
                  <a:lnTo>
                    <a:pt x="30619" y="346710"/>
                  </a:lnTo>
                  <a:lnTo>
                    <a:pt x="30505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37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18" y="363220"/>
                  </a:lnTo>
                  <a:lnTo>
                    <a:pt x="168859" y="358216"/>
                  </a:lnTo>
                  <a:lnTo>
                    <a:pt x="140106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98" y="448310"/>
                  </a:lnTo>
                  <a:lnTo>
                    <a:pt x="30505" y="434340"/>
                  </a:lnTo>
                  <a:lnTo>
                    <a:pt x="21285" y="422910"/>
                  </a:lnTo>
                  <a:lnTo>
                    <a:pt x="17919" y="425450"/>
                  </a:lnTo>
                  <a:lnTo>
                    <a:pt x="16268" y="425450"/>
                  </a:lnTo>
                  <a:lnTo>
                    <a:pt x="14439" y="429260"/>
                  </a:lnTo>
                  <a:lnTo>
                    <a:pt x="12712" y="431647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18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66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45" y="566420"/>
                  </a:lnTo>
                  <a:lnTo>
                    <a:pt x="21336" y="560070"/>
                  </a:lnTo>
                  <a:lnTo>
                    <a:pt x="40144" y="601980"/>
                  </a:lnTo>
                  <a:lnTo>
                    <a:pt x="46062" y="65659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45" y="697230"/>
                  </a:lnTo>
                  <a:lnTo>
                    <a:pt x="53327" y="735330"/>
                  </a:lnTo>
                  <a:lnTo>
                    <a:pt x="68846" y="751840"/>
                  </a:lnTo>
                  <a:lnTo>
                    <a:pt x="78359" y="749300"/>
                  </a:lnTo>
                  <a:lnTo>
                    <a:pt x="103060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74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383349" y="711200"/>
                  </a:lnTo>
                  <a:lnTo>
                    <a:pt x="401421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86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13168" y="664210"/>
                  </a:lnTo>
                  <a:lnTo>
                    <a:pt x="744588" y="660400"/>
                  </a:lnTo>
                  <a:lnTo>
                    <a:pt x="771486" y="65659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16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51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67" y="711200"/>
                  </a:lnTo>
                  <a:lnTo>
                    <a:pt x="918286" y="723900"/>
                  </a:lnTo>
                  <a:lnTo>
                    <a:pt x="918933" y="744220"/>
                  </a:lnTo>
                  <a:lnTo>
                    <a:pt x="922350" y="772160"/>
                  </a:lnTo>
                  <a:lnTo>
                    <a:pt x="929538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49" y="830580"/>
                  </a:lnTo>
                  <a:lnTo>
                    <a:pt x="993076" y="803910"/>
                  </a:lnTo>
                  <a:lnTo>
                    <a:pt x="1015657" y="778510"/>
                  </a:lnTo>
                  <a:lnTo>
                    <a:pt x="1024077" y="769620"/>
                  </a:lnTo>
                  <a:lnTo>
                    <a:pt x="1039710" y="753110"/>
                  </a:lnTo>
                  <a:lnTo>
                    <a:pt x="1063117" y="730250"/>
                  </a:lnTo>
                  <a:lnTo>
                    <a:pt x="1086091" y="707390"/>
                  </a:lnTo>
                  <a:lnTo>
                    <a:pt x="1108506" y="683260"/>
                  </a:lnTo>
                  <a:lnTo>
                    <a:pt x="1159891" y="626110"/>
                  </a:lnTo>
                  <a:lnTo>
                    <a:pt x="1190282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93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83431" y="4639620"/>
              <a:ext cx="146729" cy="16164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91269" y="4672150"/>
              <a:ext cx="89734" cy="81104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9718853" y="4180215"/>
            <a:ext cx="1378797" cy="19050"/>
          </a:xfrm>
          <a:custGeom>
            <a:avLst/>
            <a:gdLst/>
            <a:ahLst/>
            <a:cxnLst/>
            <a:rect l="l" t="t" r="r" b="b"/>
            <a:pathLst>
              <a:path w="2068194" h="28575">
                <a:moveTo>
                  <a:pt x="2067669" y="28574"/>
                </a:moveTo>
                <a:lnTo>
                  <a:pt x="0" y="28574"/>
                </a:lnTo>
                <a:lnTo>
                  <a:pt x="0" y="0"/>
                </a:lnTo>
                <a:lnTo>
                  <a:pt x="2067669" y="0"/>
                </a:lnTo>
                <a:lnTo>
                  <a:pt x="2067669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710386" y="3882083"/>
            <a:ext cx="1395307" cy="34967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80"/>
              </a:spcBef>
            </a:pPr>
            <a:r>
              <a:rPr sz="1867" u="heavy" spc="-840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F</a:t>
            </a:r>
            <a:r>
              <a:rPr sz="2033" u="heavy" spc="2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Tekton Pro Ext"/>
                <a:cs typeface="Tekton Pro Ext"/>
              </a:rPr>
              <a:t>F</a:t>
            </a:r>
            <a:r>
              <a:rPr sz="1933" u="heavy" spc="-117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o</a:t>
            </a:r>
            <a:r>
              <a:rPr sz="1867" u="heavy" spc="2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o</a:t>
            </a:r>
            <a:r>
              <a:rPr sz="1933" u="heavy" spc="-77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r</a:t>
            </a:r>
            <a:r>
              <a:rPr sz="1867" u="heavy" spc="2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r</a:t>
            </a:r>
            <a:r>
              <a:rPr sz="1933" u="heavy" spc="-118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n</a:t>
            </a:r>
            <a:r>
              <a:rPr sz="1867" u="heavy" spc="2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n</a:t>
            </a:r>
            <a:r>
              <a:rPr sz="1867" u="heavy" spc="-910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e</a:t>
            </a:r>
            <a:r>
              <a:rPr sz="2167" u="heavy" spc="2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e</a:t>
            </a:r>
            <a:r>
              <a:rPr sz="1867" u="heavy" spc="-7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c</a:t>
            </a:r>
            <a:r>
              <a:rPr sz="2167" u="heavy" spc="2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c</a:t>
            </a:r>
            <a:r>
              <a:rPr sz="1867" u="heavy" spc="-910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e</a:t>
            </a:r>
            <a:r>
              <a:rPr sz="2167" u="heavy" spc="2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e</a:t>
            </a:r>
            <a:r>
              <a:rPr sz="2167" u="heavy" spc="-1337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d</a:t>
            </a:r>
            <a:r>
              <a:rPr sz="1867" u="heavy" spc="2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d</a:t>
            </a:r>
            <a:r>
              <a:rPr sz="1933" u="heavy" spc="-117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o</a:t>
            </a:r>
            <a:r>
              <a:rPr sz="1867" u="heavy" spc="2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o</a:t>
            </a:r>
            <a:r>
              <a:rPr sz="1933" u="heavy" spc="-77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r</a:t>
            </a:r>
            <a:r>
              <a:rPr sz="1867" u="heavy" spc="27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r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563774" y="4510415"/>
            <a:ext cx="1483783" cy="19050"/>
          </a:xfrm>
          <a:custGeom>
            <a:avLst/>
            <a:gdLst/>
            <a:ahLst/>
            <a:cxnLst/>
            <a:rect l="l" t="t" r="r" b="b"/>
            <a:pathLst>
              <a:path w="2225675" h="28575">
                <a:moveTo>
                  <a:pt x="2225426" y="28574"/>
                </a:moveTo>
                <a:lnTo>
                  <a:pt x="0" y="28574"/>
                </a:lnTo>
                <a:lnTo>
                  <a:pt x="0" y="0"/>
                </a:lnTo>
                <a:lnTo>
                  <a:pt x="2225426" y="0"/>
                </a:lnTo>
                <a:lnTo>
                  <a:pt x="2225426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555307" y="4212283"/>
            <a:ext cx="1705610" cy="34967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80"/>
              </a:spcBef>
            </a:pPr>
            <a:r>
              <a:rPr sz="1933" u="sng" spc="-917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s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s</a:t>
            </a:r>
            <a:r>
              <a:rPr sz="2167" u="sng" spc="-122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e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e</a:t>
            </a:r>
            <a:r>
              <a:rPr sz="1867" u="sng" spc="-350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l</a:t>
            </a:r>
            <a:r>
              <a:rPr sz="2167" u="sng" spc="76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l</a:t>
            </a:r>
            <a:r>
              <a:rPr sz="2167" u="sng" spc="-122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e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e</a:t>
            </a:r>
            <a:r>
              <a:rPr sz="2167" u="sng" spc="-107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c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c</a:t>
            </a:r>
            <a:r>
              <a:rPr sz="2167" u="sng" spc="-517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i</a:t>
            </a:r>
            <a:r>
              <a:rPr sz="1867" u="sng" spc="76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i</a:t>
            </a:r>
            <a:r>
              <a:rPr sz="1867" u="sng" spc="-910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o</a:t>
            </a:r>
            <a:r>
              <a:rPr sz="1933" u="sng" spc="7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o</a:t>
            </a:r>
            <a:r>
              <a:rPr sz="1933" u="sng" spc="-113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n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n</a:t>
            </a:r>
            <a:r>
              <a:rPr sz="2167" u="sng" spc="-1240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a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a</a:t>
            </a:r>
            <a:r>
              <a:rPr sz="2167" u="sng" spc="-1287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Verdana"/>
                <a:cs typeface="Verdana"/>
              </a:rPr>
              <a:t>d</a:t>
            </a:r>
            <a:r>
              <a:rPr sz="1867" u="sng" spc="73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d</a:t>
            </a:r>
            <a:r>
              <a:rPr sz="1933" u="sng" spc="-1123" dirty="0">
                <a:solidFill>
                  <a:srgbClr val="BEBEBE"/>
                </a:solidFill>
                <a:uFill>
                  <a:solidFill>
                    <a:srgbClr val="BEBEBE"/>
                  </a:solidFill>
                </a:uFill>
                <a:latin typeface="Lucida Sans Unicode"/>
                <a:cs typeface="Lucida Sans Unicode"/>
              </a:rPr>
              <a:t>o</a:t>
            </a:r>
            <a:r>
              <a:rPr sz="1867" u="sng" spc="76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o</a:t>
            </a:r>
            <a:r>
              <a:rPr sz="1867" u="sng" spc="207" dirty="0">
                <a:uFill>
                  <a:solidFill>
                    <a:srgbClr val="BEBEBE"/>
                  </a:solidFill>
                </a:uFill>
                <a:latin typeface="Calibri"/>
                <a:cs typeface="Calibri"/>
              </a:rPr>
              <a:t> </a:t>
            </a:r>
            <a:r>
              <a:rPr sz="2167" u="none" spc="-697" dirty="0">
                <a:solidFill>
                  <a:srgbClr val="BEBEBE"/>
                </a:solidFill>
                <a:latin typeface="Verdana"/>
                <a:cs typeface="Verdana"/>
              </a:rPr>
              <a:t>j</a:t>
            </a:r>
            <a:r>
              <a:rPr sz="1867" u="none" spc="60" dirty="0">
                <a:latin typeface="Calibri"/>
                <a:cs typeface="Calibri"/>
              </a:rPr>
              <a:t>j</a:t>
            </a:r>
            <a:r>
              <a:rPr sz="2167" u="none" spc="-1257" dirty="0">
                <a:solidFill>
                  <a:srgbClr val="BEBEBE"/>
                </a:solidFill>
                <a:latin typeface="Verdana"/>
                <a:cs typeface="Verdana"/>
              </a:rPr>
              <a:t>á</a:t>
            </a:r>
            <a:r>
              <a:rPr sz="1867" u="none" spc="60" dirty="0">
                <a:latin typeface="Calibri"/>
                <a:cs typeface="Calibri"/>
              </a:rPr>
              <a:t>á</a:t>
            </a:r>
            <a:endParaRPr sz="1867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43401" y="4542483"/>
            <a:ext cx="1729317" cy="67987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933" spc="-1233" dirty="0">
                <a:solidFill>
                  <a:srgbClr val="BEBEBE"/>
                </a:solidFill>
                <a:latin typeface="Lucida Sans Unicode"/>
                <a:cs typeface="Lucida Sans Unicode"/>
              </a:rPr>
              <a:t>p</a:t>
            </a:r>
            <a:r>
              <a:rPr sz="1867" spc="-7" dirty="0">
                <a:latin typeface="Calibri"/>
                <a:cs typeface="Calibri"/>
              </a:rPr>
              <a:t>p</a:t>
            </a:r>
            <a:r>
              <a:rPr sz="1867" spc="-990" dirty="0">
                <a:latin typeface="Calibri"/>
                <a:cs typeface="Calibri"/>
              </a:rPr>
              <a:t>o</a:t>
            </a:r>
            <a:r>
              <a:rPr sz="1933" spc="-10" dirty="0">
                <a:solidFill>
                  <a:srgbClr val="BEBEBE"/>
                </a:solidFill>
                <a:latin typeface="Lucida Sans Unicode"/>
                <a:cs typeface="Lucida Sans Unicode"/>
              </a:rPr>
              <a:t>o</a:t>
            </a:r>
            <a:r>
              <a:rPr sz="1867" spc="-993" dirty="0">
                <a:latin typeface="Calibri"/>
                <a:cs typeface="Calibri"/>
              </a:rPr>
              <a:t>d</a:t>
            </a:r>
            <a:r>
              <a:rPr sz="2167" spc="-10" dirty="0">
                <a:solidFill>
                  <a:srgbClr val="BEBEBE"/>
                </a:solidFill>
                <a:latin typeface="Verdana"/>
                <a:cs typeface="Verdana"/>
              </a:rPr>
              <a:t>d</a:t>
            </a:r>
            <a:r>
              <a:rPr sz="1867" spc="-940" dirty="0">
                <a:latin typeface="Calibri"/>
                <a:cs typeface="Calibri"/>
              </a:rPr>
              <a:t>e</a:t>
            </a:r>
            <a:r>
              <a:rPr sz="2167" spc="-3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2167" spc="-270" dirty="0">
                <a:solidFill>
                  <a:srgbClr val="BEBEBE"/>
                </a:solidFill>
                <a:latin typeface="Verdana"/>
                <a:cs typeface="Verdana"/>
              </a:rPr>
              <a:t> </a:t>
            </a:r>
            <a:r>
              <a:rPr sz="1867" spc="-943" dirty="0">
                <a:latin typeface="Calibri"/>
                <a:cs typeface="Calibri"/>
              </a:rPr>
              <a:t>e</a:t>
            </a:r>
            <a:r>
              <a:rPr sz="2167" spc="-13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933" spc="-1200" dirty="0">
                <a:solidFill>
                  <a:srgbClr val="BEBEBE"/>
                </a:solidFill>
                <a:latin typeface="Lucida Sans Unicode"/>
                <a:cs typeface="Lucida Sans Unicode"/>
              </a:rPr>
              <a:t>x</a:t>
            </a:r>
            <a:r>
              <a:rPr sz="1867" spc="-10" dirty="0">
                <a:latin typeface="Calibri"/>
                <a:cs typeface="Calibri"/>
              </a:rPr>
              <a:t>x</a:t>
            </a:r>
            <a:r>
              <a:rPr sz="1867" spc="-943" dirty="0">
                <a:latin typeface="Calibri"/>
                <a:cs typeface="Calibri"/>
              </a:rPr>
              <a:t>e</a:t>
            </a:r>
            <a:r>
              <a:rPr sz="2167" spc="-13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867" spc="-807" dirty="0">
                <a:latin typeface="Calibri"/>
                <a:cs typeface="Calibri"/>
              </a:rPr>
              <a:t>c</a:t>
            </a:r>
            <a:r>
              <a:rPr sz="2167" spc="-13" dirty="0">
                <a:solidFill>
                  <a:srgbClr val="BEBEBE"/>
                </a:solidFill>
                <a:latin typeface="Verdana"/>
                <a:cs typeface="Verdana"/>
              </a:rPr>
              <a:t>c</a:t>
            </a:r>
            <a:r>
              <a:rPr sz="1933" spc="-1217" dirty="0">
                <a:solidFill>
                  <a:srgbClr val="BEBEBE"/>
                </a:solidFill>
                <a:latin typeface="Lucida Sans Unicode"/>
                <a:cs typeface="Lucida Sans Unicode"/>
              </a:rPr>
              <a:t>u</a:t>
            </a:r>
            <a:r>
              <a:rPr sz="1867" spc="-10" dirty="0">
                <a:latin typeface="Calibri"/>
                <a:cs typeface="Calibri"/>
              </a:rPr>
              <a:t>u</a:t>
            </a:r>
            <a:r>
              <a:rPr sz="1933" spc="-740" dirty="0">
                <a:solidFill>
                  <a:srgbClr val="BEBEBE"/>
                </a:solidFill>
                <a:latin typeface="Lucida Sans Unicode"/>
                <a:cs typeface="Lucida Sans Unicode"/>
              </a:rPr>
              <a:t>t</a:t>
            </a:r>
            <a:r>
              <a:rPr sz="1867" spc="-10" dirty="0">
                <a:latin typeface="Calibri"/>
                <a:cs typeface="Calibri"/>
              </a:rPr>
              <a:t>t</a:t>
            </a:r>
            <a:r>
              <a:rPr sz="1867" spc="-907" dirty="0">
                <a:latin typeface="Calibri"/>
                <a:cs typeface="Calibri"/>
              </a:rPr>
              <a:t>a</a:t>
            </a:r>
            <a:r>
              <a:rPr sz="2167" spc="-13" dirty="0">
                <a:solidFill>
                  <a:srgbClr val="BEBEBE"/>
                </a:solidFill>
                <a:latin typeface="Verdana"/>
                <a:cs typeface="Verdana"/>
              </a:rPr>
              <a:t>a</a:t>
            </a:r>
            <a:r>
              <a:rPr sz="1867" spc="-660" dirty="0">
                <a:latin typeface="Calibri"/>
                <a:cs typeface="Calibri"/>
              </a:rPr>
              <a:t>r</a:t>
            </a:r>
            <a:r>
              <a:rPr sz="1933" spc="-7" dirty="0">
                <a:solidFill>
                  <a:srgbClr val="BEBEBE"/>
                </a:solidFill>
                <a:latin typeface="Lucida Sans Unicode"/>
                <a:cs typeface="Lucida Sans Unicode"/>
              </a:rPr>
              <a:t>r</a:t>
            </a:r>
            <a:endParaRPr sz="1933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1867" spc="-1013" dirty="0">
                <a:latin typeface="Calibri"/>
                <a:cs typeface="Calibri"/>
              </a:rPr>
              <a:t>o</a:t>
            </a:r>
            <a:r>
              <a:rPr sz="1933" spc="-27" dirty="0">
                <a:solidFill>
                  <a:srgbClr val="BEBEBE"/>
                </a:solidFill>
                <a:latin typeface="Lucida Sans Unicode"/>
                <a:cs typeface="Lucida Sans Unicode"/>
              </a:rPr>
              <a:t>o</a:t>
            </a:r>
            <a:r>
              <a:rPr sz="1933" spc="-123" dirty="0">
                <a:solidFill>
                  <a:srgbClr val="BEBEBE"/>
                </a:solidFill>
                <a:latin typeface="Lucida Sans Unicode"/>
                <a:cs typeface="Lucida Sans Unicode"/>
              </a:rPr>
              <a:t> </a:t>
            </a:r>
            <a:r>
              <a:rPr sz="1933" spc="-967" dirty="0">
                <a:solidFill>
                  <a:srgbClr val="BEBEBE"/>
                </a:solidFill>
                <a:latin typeface="Lucida Sans Unicode"/>
                <a:cs typeface="Lucida Sans Unicode"/>
              </a:rPr>
              <a:t>s</a:t>
            </a:r>
            <a:r>
              <a:rPr sz="1867" spc="23" dirty="0">
                <a:latin typeface="Calibri"/>
                <a:cs typeface="Calibri"/>
              </a:rPr>
              <a:t>s</a:t>
            </a:r>
            <a:r>
              <a:rPr sz="2167" spc="-1273" dirty="0">
                <a:solidFill>
                  <a:srgbClr val="BEBEBE"/>
                </a:solidFill>
                <a:latin typeface="Verdana"/>
                <a:cs typeface="Verdana"/>
              </a:rPr>
              <a:t>e</a:t>
            </a:r>
            <a:r>
              <a:rPr sz="1867" spc="23" dirty="0">
                <a:latin typeface="Calibri"/>
                <a:cs typeface="Calibri"/>
              </a:rPr>
              <a:t>e</a:t>
            </a:r>
            <a:r>
              <a:rPr sz="1933" spc="-773" dirty="0">
                <a:solidFill>
                  <a:srgbClr val="BEBEBE"/>
                </a:solidFill>
                <a:latin typeface="Lucida Sans Unicode"/>
                <a:cs typeface="Lucida Sans Unicode"/>
              </a:rPr>
              <a:t>r</a:t>
            </a:r>
            <a:r>
              <a:rPr sz="1867" spc="23" dirty="0">
                <a:latin typeface="Calibri"/>
                <a:cs typeface="Calibri"/>
              </a:rPr>
              <a:t>r</a:t>
            </a:r>
            <a:r>
              <a:rPr sz="1933" spc="-977" dirty="0">
                <a:solidFill>
                  <a:srgbClr val="BEBEBE"/>
                </a:solidFill>
                <a:latin typeface="Lucida Sans Unicode"/>
                <a:cs typeface="Lucida Sans Unicode"/>
              </a:rPr>
              <a:t>v</a:t>
            </a:r>
            <a:r>
              <a:rPr sz="1867" spc="23" dirty="0">
                <a:latin typeface="Calibri"/>
                <a:cs typeface="Calibri"/>
              </a:rPr>
              <a:t>v</a:t>
            </a:r>
            <a:r>
              <a:rPr sz="1867" spc="-400" dirty="0">
                <a:latin typeface="Calibri"/>
                <a:cs typeface="Calibri"/>
              </a:rPr>
              <a:t>i</a:t>
            </a:r>
            <a:r>
              <a:rPr sz="2167" spc="27" dirty="0">
                <a:solidFill>
                  <a:srgbClr val="BEBEBE"/>
                </a:solidFill>
                <a:latin typeface="Verdana"/>
                <a:cs typeface="Verdana"/>
              </a:rPr>
              <a:t>i</a:t>
            </a:r>
            <a:r>
              <a:rPr sz="1867" spc="-773" dirty="0">
                <a:latin typeface="Calibri"/>
                <a:cs typeface="Calibri"/>
              </a:rPr>
              <a:t>ç</a:t>
            </a:r>
            <a:r>
              <a:rPr sz="2167" spc="20" dirty="0">
                <a:solidFill>
                  <a:srgbClr val="BEBEBE"/>
                </a:solidFill>
                <a:latin typeface="Verdana"/>
                <a:cs typeface="Verdana"/>
              </a:rPr>
              <a:t>ç</a:t>
            </a:r>
            <a:r>
              <a:rPr sz="1933" spc="-1173" dirty="0">
                <a:solidFill>
                  <a:srgbClr val="BEBEBE"/>
                </a:solidFill>
                <a:latin typeface="Lucida Sans Unicode"/>
                <a:cs typeface="Lucida Sans Unicode"/>
              </a:rPr>
              <a:t>o</a:t>
            </a:r>
            <a:r>
              <a:rPr sz="1867" spc="23" dirty="0">
                <a:latin typeface="Calibri"/>
                <a:cs typeface="Calibri"/>
              </a:rPr>
              <a:t>o</a:t>
            </a:r>
            <a:r>
              <a:rPr sz="2033" spc="-523" dirty="0">
                <a:solidFill>
                  <a:srgbClr val="BEBEBE"/>
                </a:solidFill>
                <a:latin typeface="Adobe Heiti Std R"/>
                <a:cs typeface="Adobe Heiti Std R"/>
              </a:rPr>
              <a:t>!</a:t>
            </a:r>
            <a:r>
              <a:rPr sz="1867" spc="27" dirty="0">
                <a:latin typeface="Calibri"/>
                <a:cs typeface="Calibri"/>
              </a:rPr>
              <a:t>!</a:t>
            </a:r>
            <a:endParaRPr sz="1867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637016" y="2357740"/>
            <a:ext cx="1372870" cy="1366097"/>
            <a:chOff x="14455523" y="3536610"/>
            <a:chExt cx="2059305" cy="2049145"/>
          </a:xfrm>
        </p:grpSpPr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55523" y="3536610"/>
              <a:ext cx="1857374" cy="185737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4888911" y="396999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990600" h="990600">
                  <a:moveTo>
                    <a:pt x="483141" y="990450"/>
                  </a:moveTo>
                  <a:lnTo>
                    <a:pt x="410626" y="983308"/>
                  </a:lnTo>
                  <a:lnTo>
                    <a:pt x="339929" y="965600"/>
                  </a:lnTo>
                  <a:lnTo>
                    <a:pt x="272610" y="937715"/>
                  </a:lnTo>
                  <a:lnTo>
                    <a:pt x="210099" y="900247"/>
                  </a:lnTo>
                  <a:lnTo>
                    <a:pt x="153773" y="854022"/>
                  </a:lnTo>
                  <a:lnTo>
                    <a:pt x="104829" y="800021"/>
                  </a:lnTo>
                  <a:lnTo>
                    <a:pt x="64347" y="739435"/>
                  </a:lnTo>
                  <a:lnTo>
                    <a:pt x="33187" y="673552"/>
                  </a:lnTo>
                  <a:lnTo>
                    <a:pt x="12035" y="603824"/>
                  </a:lnTo>
                  <a:lnTo>
                    <a:pt x="1341" y="531732"/>
                  </a:lnTo>
                  <a:lnTo>
                    <a:pt x="0" y="495300"/>
                  </a:lnTo>
                  <a:lnTo>
                    <a:pt x="1341" y="458867"/>
                  </a:lnTo>
                  <a:lnTo>
                    <a:pt x="12035" y="386775"/>
                  </a:lnTo>
                  <a:lnTo>
                    <a:pt x="33187" y="317047"/>
                  </a:lnTo>
                  <a:lnTo>
                    <a:pt x="64347" y="251164"/>
                  </a:lnTo>
                  <a:lnTo>
                    <a:pt x="104829" y="190578"/>
                  </a:lnTo>
                  <a:lnTo>
                    <a:pt x="153773" y="136577"/>
                  </a:lnTo>
                  <a:lnTo>
                    <a:pt x="210099" y="90352"/>
                  </a:lnTo>
                  <a:lnTo>
                    <a:pt x="272610" y="52884"/>
                  </a:lnTo>
                  <a:lnTo>
                    <a:pt x="339929" y="24999"/>
                  </a:lnTo>
                  <a:lnTo>
                    <a:pt x="410626" y="7291"/>
                  </a:lnTo>
                  <a:lnTo>
                    <a:pt x="483141" y="149"/>
                  </a:lnTo>
                  <a:lnTo>
                    <a:pt x="495300" y="0"/>
                  </a:lnTo>
                  <a:lnTo>
                    <a:pt x="531732" y="1341"/>
                  </a:lnTo>
                  <a:lnTo>
                    <a:pt x="603824" y="12035"/>
                  </a:lnTo>
                  <a:lnTo>
                    <a:pt x="673552" y="33187"/>
                  </a:lnTo>
                  <a:lnTo>
                    <a:pt x="739435" y="64347"/>
                  </a:lnTo>
                  <a:lnTo>
                    <a:pt x="800021" y="104829"/>
                  </a:lnTo>
                  <a:lnTo>
                    <a:pt x="854022" y="153773"/>
                  </a:lnTo>
                  <a:lnTo>
                    <a:pt x="900247" y="210099"/>
                  </a:lnTo>
                  <a:lnTo>
                    <a:pt x="937715" y="272610"/>
                  </a:lnTo>
                  <a:lnTo>
                    <a:pt x="965600" y="339929"/>
                  </a:lnTo>
                  <a:lnTo>
                    <a:pt x="983308" y="410626"/>
                  </a:lnTo>
                  <a:lnTo>
                    <a:pt x="990450" y="483141"/>
                  </a:lnTo>
                  <a:lnTo>
                    <a:pt x="990003" y="519603"/>
                  </a:lnTo>
                  <a:lnTo>
                    <a:pt x="981082" y="591928"/>
                  </a:lnTo>
                  <a:lnTo>
                    <a:pt x="961647" y="662161"/>
                  </a:lnTo>
                  <a:lnTo>
                    <a:pt x="932115" y="728782"/>
                  </a:lnTo>
                  <a:lnTo>
                    <a:pt x="893128" y="790350"/>
                  </a:lnTo>
                  <a:lnTo>
                    <a:pt x="845530" y="845530"/>
                  </a:lnTo>
                  <a:lnTo>
                    <a:pt x="790350" y="893129"/>
                  </a:lnTo>
                  <a:lnTo>
                    <a:pt x="728782" y="932115"/>
                  </a:lnTo>
                  <a:lnTo>
                    <a:pt x="662161" y="961647"/>
                  </a:lnTo>
                  <a:lnTo>
                    <a:pt x="591928" y="981082"/>
                  </a:lnTo>
                  <a:lnTo>
                    <a:pt x="519603" y="990003"/>
                  </a:lnTo>
                  <a:lnTo>
                    <a:pt x="483141" y="99045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52647" y="4186691"/>
              <a:ext cx="232171" cy="23217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5136561" y="4465297"/>
              <a:ext cx="464820" cy="278765"/>
            </a:xfrm>
            <a:custGeom>
              <a:avLst/>
              <a:gdLst/>
              <a:ahLst/>
              <a:cxnLst/>
              <a:rect l="l" t="t" r="r" b="b"/>
              <a:pathLst>
                <a:path w="464819" h="278764">
                  <a:moveTo>
                    <a:pt x="394692" y="278606"/>
                  </a:moveTo>
                  <a:lnTo>
                    <a:pt x="69651" y="278606"/>
                  </a:lnTo>
                  <a:lnTo>
                    <a:pt x="42539" y="273132"/>
                  </a:lnTo>
                  <a:lnTo>
                    <a:pt x="20399" y="258206"/>
                  </a:lnTo>
                  <a:lnTo>
                    <a:pt x="5473" y="236066"/>
                  </a:lnTo>
                  <a:lnTo>
                    <a:pt x="0" y="208954"/>
                  </a:lnTo>
                  <a:lnTo>
                    <a:pt x="0" y="139303"/>
                  </a:lnTo>
                  <a:lnTo>
                    <a:pt x="7101" y="95272"/>
                  </a:lnTo>
                  <a:lnTo>
                    <a:pt x="26877" y="57032"/>
                  </a:lnTo>
                  <a:lnTo>
                    <a:pt x="57032" y="26877"/>
                  </a:lnTo>
                  <a:lnTo>
                    <a:pt x="95272" y="7101"/>
                  </a:lnTo>
                  <a:lnTo>
                    <a:pt x="139303" y="0"/>
                  </a:lnTo>
                  <a:lnTo>
                    <a:pt x="325040" y="0"/>
                  </a:lnTo>
                  <a:lnTo>
                    <a:pt x="369071" y="7101"/>
                  </a:lnTo>
                  <a:lnTo>
                    <a:pt x="407311" y="26877"/>
                  </a:lnTo>
                  <a:lnTo>
                    <a:pt x="437466" y="57032"/>
                  </a:lnTo>
                  <a:lnTo>
                    <a:pt x="457242" y="95272"/>
                  </a:lnTo>
                  <a:lnTo>
                    <a:pt x="464343" y="139303"/>
                  </a:lnTo>
                  <a:lnTo>
                    <a:pt x="464343" y="208954"/>
                  </a:lnTo>
                  <a:lnTo>
                    <a:pt x="458870" y="236066"/>
                  </a:lnTo>
                  <a:lnTo>
                    <a:pt x="443943" y="258206"/>
                  </a:lnTo>
                  <a:lnTo>
                    <a:pt x="421804" y="273132"/>
                  </a:lnTo>
                  <a:lnTo>
                    <a:pt x="394692" y="27860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4741135" y="3812008"/>
              <a:ext cx="1773555" cy="1773555"/>
            </a:xfrm>
            <a:custGeom>
              <a:avLst/>
              <a:gdLst/>
              <a:ahLst/>
              <a:cxnLst/>
              <a:rect l="l" t="t" r="r" b="b"/>
              <a:pathLst>
                <a:path w="1773555" h="1773554">
                  <a:moveTo>
                    <a:pt x="886777" y="1773554"/>
                  </a:moveTo>
                  <a:lnTo>
                    <a:pt x="838122" y="1772242"/>
                  </a:lnTo>
                  <a:lnTo>
                    <a:pt x="790153" y="1768351"/>
                  </a:lnTo>
                  <a:lnTo>
                    <a:pt x="742937" y="1761948"/>
                  </a:lnTo>
                  <a:lnTo>
                    <a:pt x="696542" y="1753101"/>
                  </a:lnTo>
                  <a:lnTo>
                    <a:pt x="651037" y="1741878"/>
                  </a:lnTo>
                  <a:lnTo>
                    <a:pt x="606487" y="1728346"/>
                  </a:lnTo>
                  <a:lnTo>
                    <a:pt x="562961" y="1712573"/>
                  </a:lnTo>
                  <a:lnTo>
                    <a:pt x="520527" y="1694626"/>
                  </a:lnTo>
                  <a:lnTo>
                    <a:pt x="479252" y="1674574"/>
                  </a:lnTo>
                  <a:lnTo>
                    <a:pt x="439204" y="1652483"/>
                  </a:lnTo>
                  <a:lnTo>
                    <a:pt x="400450" y="1628422"/>
                  </a:lnTo>
                  <a:lnTo>
                    <a:pt x="363058" y="1602458"/>
                  </a:lnTo>
                  <a:lnTo>
                    <a:pt x="327096" y="1574658"/>
                  </a:lnTo>
                  <a:lnTo>
                    <a:pt x="292631" y="1545091"/>
                  </a:lnTo>
                  <a:lnTo>
                    <a:pt x="259731" y="1513823"/>
                  </a:lnTo>
                  <a:lnTo>
                    <a:pt x="228463" y="1480923"/>
                  </a:lnTo>
                  <a:lnTo>
                    <a:pt x="198896" y="1446458"/>
                  </a:lnTo>
                  <a:lnTo>
                    <a:pt x="171096" y="1410496"/>
                  </a:lnTo>
                  <a:lnTo>
                    <a:pt x="145132" y="1373104"/>
                  </a:lnTo>
                  <a:lnTo>
                    <a:pt x="121071" y="1334350"/>
                  </a:lnTo>
                  <a:lnTo>
                    <a:pt x="98980" y="1294302"/>
                  </a:lnTo>
                  <a:lnTo>
                    <a:pt x="78928" y="1253027"/>
                  </a:lnTo>
                  <a:lnTo>
                    <a:pt x="60981" y="1210593"/>
                  </a:lnTo>
                  <a:lnTo>
                    <a:pt x="45208" y="1167067"/>
                  </a:lnTo>
                  <a:lnTo>
                    <a:pt x="31676" y="1122517"/>
                  </a:lnTo>
                  <a:lnTo>
                    <a:pt x="20453" y="1077011"/>
                  </a:lnTo>
                  <a:lnTo>
                    <a:pt x="11606" y="1030617"/>
                  </a:lnTo>
                  <a:lnTo>
                    <a:pt x="5203" y="983401"/>
                  </a:lnTo>
                  <a:lnTo>
                    <a:pt x="1312" y="935432"/>
                  </a:lnTo>
                  <a:lnTo>
                    <a:pt x="0" y="886777"/>
                  </a:lnTo>
                  <a:lnTo>
                    <a:pt x="1312" y="838122"/>
                  </a:lnTo>
                  <a:lnTo>
                    <a:pt x="5203" y="790153"/>
                  </a:lnTo>
                  <a:lnTo>
                    <a:pt x="11606" y="742937"/>
                  </a:lnTo>
                  <a:lnTo>
                    <a:pt x="20453" y="696542"/>
                  </a:lnTo>
                  <a:lnTo>
                    <a:pt x="31676" y="651036"/>
                  </a:lnTo>
                  <a:lnTo>
                    <a:pt x="45208" y="606487"/>
                  </a:lnTo>
                  <a:lnTo>
                    <a:pt x="60981" y="562961"/>
                  </a:lnTo>
                  <a:lnTo>
                    <a:pt x="78928" y="520527"/>
                  </a:lnTo>
                  <a:lnTo>
                    <a:pt x="98980" y="479252"/>
                  </a:lnTo>
                  <a:lnTo>
                    <a:pt x="121071" y="439203"/>
                  </a:lnTo>
                  <a:lnTo>
                    <a:pt x="145132" y="400450"/>
                  </a:lnTo>
                  <a:lnTo>
                    <a:pt x="171096" y="363058"/>
                  </a:lnTo>
                  <a:lnTo>
                    <a:pt x="198896" y="327096"/>
                  </a:lnTo>
                  <a:lnTo>
                    <a:pt x="228463" y="292631"/>
                  </a:lnTo>
                  <a:lnTo>
                    <a:pt x="259731" y="259731"/>
                  </a:lnTo>
                  <a:lnTo>
                    <a:pt x="292631" y="228463"/>
                  </a:lnTo>
                  <a:lnTo>
                    <a:pt x="327096" y="198896"/>
                  </a:lnTo>
                  <a:lnTo>
                    <a:pt x="363058" y="171096"/>
                  </a:lnTo>
                  <a:lnTo>
                    <a:pt x="400450" y="145132"/>
                  </a:lnTo>
                  <a:lnTo>
                    <a:pt x="439204" y="121071"/>
                  </a:lnTo>
                  <a:lnTo>
                    <a:pt x="479252" y="98980"/>
                  </a:lnTo>
                  <a:lnTo>
                    <a:pt x="520527" y="78928"/>
                  </a:lnTo>
                  <a:lnTo>
                    <a:pt x="562961" y="60981"/>
                  </a:lnTo>
                  <a:lnTo>
                    <a:pt x="606487" y="45208"/>
                  </a:lnTo>
                  <a:lnTo>
                    <a:pt x="651037" y="31676"/>
                  </a:lnTo>
                  <a:lnTo>
                    <a:pt x="696542" y="20453"/>
                  </a:lnTo>
                  <a:lnTo>
                    <a:pt x="742937" y="11606"/>
                  </a:lnTo>
                  <a:lnTo>
                    <a:pt x="790153" y="5203"/>
                  </a:lnTo>
                  <a:lnTo>
                    <a:pt x="838122" y="1312"/>
                  </a:lnTo>
                  <a:lnTo>
                    <a:pt x="886777" y="0"/>
                  </a:lnTo>
                  <a:lnTo>
                    <a:pt x="935432" y="1312"/>
                  </a:lnTo>
                  <a:lnTo>
                    <a:pt x="983401" y="5203"/>
                  </a:lnTo>
                  <a:lnTo>
                    <a:pt x="1030617" y="11606"/>
                  </a:lnTo>
                  <a:lnTo>
                    <a:pt x="1077011" y="20453"/>
                  </a:lnTo>
                  <a:lnTo>
                    <a:pt x="1122517" y="31676"/>
                  </a:lnTo>
                  <a:lnTo>
                    <a:pt x="1167067" y="45208"/>
                  </a:lnTo>
                  <a:lnTo>
                    <a:pt x="1210593" y="60981"/>
                  </a:lnTo>
                  <a:lnTo>
                    <a:pt x="1253027" y="78928"/>
                  </a:lnTo>
                  <a:lnTo>
                    <a:pt x="1294302" y="98980"/>
                  </a:lnTo>
                  <a:lnTo>
                    <a:pt x="1334350" y="121071"/>
                  </a:lnTo>
                  <a:lnTo>
                    <a:pt x="1373104" y="145132"/>
                  </a:lnTo>
                  <a:lnTo>
                    <a:pt x="1410496" y="171096"/>
                  </a:lnTo>
                  <a:lnTo>
                    <a:pt x="1446458" y="198896"/>
                  </a:lnTo>
                  <a:lnTo>
                    <a:pt x="1480923" y="228463"/>
                  </a:lnTo>
                  <a:lnTo>
                    <a:pt x="1513823" y="259731"/>
                  </a:lnTo>
                  <a:lnTo>
                    <a:pt x="1545091" y="292631"/>
                  </a:lnTo>
                  <a:lnTo>
                    <a:pt x="1574658" y="327096"/>
                  </a:lnTo>
                  <a:lnTo>
                    <a:pt x="1602458" y="363058"/>
                  </a:lnTo>
                  <a:lnTo>
                    <a:pt x="1628422" y="400450"/>
                  </a:lnTo>
                  <a:lnTo>
                    <a:pt x="1652483" y="439203"/>
                  </a:lnTo>
                  <a:lnTo>
                    <a:pt x="1674574" y="479252"/>
                  </a:lnTo>
                  <a:lnTo>
                    <a:pt x="1694626" y="520527"/>
                  </a:lnTo>
                  <a:lnTo>
                    <a:pt x="1712573" y="562961"/>
                  </a:lnTo>
                  <a:lnTo>
                    <a:pt x="1728346" y="606487"/>
                  </a:lnTo>
                  <a:lnTo>
                    <a:pt x="1741878" y="651036"/>
                  </a:lnTo>
                  <a:lnTo>
                    <a:pt x="1753101" y="696542"/>
                  </a:lnTo>
                  <a:lnTo>
                    <a:pt x="1761948" y="742937"/>
                  </a:lnTo>
                  <a:lnTo>
                    <a:pt x="1768351" y="790153"/>
                  </a:lnTo>
                  <a:lnTo>
                    <a:pt x="1772242" y="838122"/>
                  </a:lnTo>
                  <a:lnTo>
                    <a:pt x="1773554" y="886777"/>
                  </a:lnTo>
                  <a:lnTo>
                    <a:pt x="1772242" y="935432"/>
                  </a:lnTo>
                  <a:lnTo>
                    <a:pt x="1768351" y="983401"/>
                  </a:lnTo>
                  <a:lnTo>
                    <a:pt x="1761948" y="1030617"/>
                  </a:lnTo>
                  <a:lnTo>
                    <a:pt x="1753101" y="1077011"/>
                  </a:lnTo>
                  <a:lnTo>
                    <a:pt x="1741878" y="1122517"/>
                  </a:lnTo>
                  <a:lnTo>
                    <a:pt x="1728346" y="1167067"/>
                  </a:lnTo>
                  <a:lnTo>
                    <a:pt x="1712573" y="1210593"/>
                  </a:lnTo>
                  <a:lnTo>
                    <a:pt x="1694626" y="1253027"/>
                  </a:lnTo>
                  <a:lnTo>
                    <a:pt x="1674574" y="1294302"/>
                  </a:lnTo>
                  <a:lnTo>
                    <a:pt x="1652483" y="1334350"/>
                  </a:lnTo>
                  <a:lnTo>
                    <a:pt x="1628422" y="1373104"/>
                  </a:lnTo>
                  <a:lnTo>
                    <a:pt x="1602458" y="1410496"/>
                  </a:lnTo>
                  <a:lnTo>
                    <a:pt x="1574658" y="1446458"/>
                  </a:lnTo>
                  <a:lnTo>
                    <a:pt x="1545091" y="1480923"/>
                  </a:lnTo>
                  <a:lnTo>
                    <a:pt x="1513823" y="1513823"/>
                  </a:lnTo>
                  <a:lnTo>
                    <a:pt x="1480923" y="1545091"/>
                  </a:lnTo>
                  <a:lnTo>
                    <a:pt x="1446458" y="1574658"/>
                  </a:lnTo>
                  <a:lnTo>
                    <a:pt x="1410496" y="1602458"/>
                  </a:lnTo>
                  <a:lnTo>
                    <a:pt x="1373104" y="1628422"/>
                  </a:lnTo>
                  <a:lnTo>
                    <a:pt x="1334350" y="1652483"/>
                  </a:lnTo>
                  <a:lnTo>
                    <a:pt x="1294302" y="1674574"/>
                  </a:lnTo>
                  <a:lnTo>
                    <a:pt x="1253027" y="1694626"/>
                  </a:lnTo>
                  <a:lnTo>
                    <a:pt x="1210593" y="1712573"/>
                  </a:lnTo>
                  <a:lnTo>
                    <a:pt x="1167067" y="1728346"/>
                  </a:lnTo>
                  <a:lnTo>
                    <a:pt x="1122517" y="1741878"/>
                  </a:lnTo>
                  <a:lnTo>
                    <a:pt x="1077011" y="1753101"/>
                  </a:lnTo>
                  <a:lnTo>
                    <a:pt x="1030617" y="1761948"/>
                  </a:lnTo>
                  <a:lnTo>
                    <a:pt x="983401" y="1768351"/>
                  </a:lnTo>
                  <a:lnTo>
                    <a:pt x="935432" y="1772242"/>
                  </a:lnTo>
                  <a:lnTo>
                    <a:pt x="886777" y="17735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163296" y="4199269"/>
              <a:ext cx="869315" cy="999490"/>
            </a:xfrm>
            <a:custGeom>
              <a:avLst/>
              <a:gdLst/>
              <a:ahLst/>
              <a:cxnLst/>
              <a:rect l="l" t="t" r="r" b="b"/>
              <a:pathLst>
                <a:path w="869315" h="999489">
                  <a:moveTo>
                    <a:pt x="345881" y="139532"/>
                  </a:moveTo>
                  <a:lnTo>
                    <a:pt x="345881" y="107022"/>
                  </a:lnTo>
                  <a:lnTo>
                    <a:pt x="348163" y="93490"/>
                  </a:lnTo>
                  <a:lnTo>
                    <a:pt x="376076" y="64635"/>
                  </a:lnTo>
                  <a:lnTo>
                    <a:pt x="556542" y="1089"/>
                  </a:lnTo>
                  <a:lnTo>
                    <a:pt x="561687" y="0"/>
                  </a:lnTo>
                  <a:lnTo>
                    <a:pt x="565850" y="0"/>
                  </a:lnTo>
                  <a:lnTo>
                    <a:pt x="583105" y="3435"/>
                  </a:lnTo>
                  <a:lnTo>
                    <a:pt x="597828" y="13338"/>
                  </a:lnTo>
                  <a:lnTo>
                    <a:pt x="608089" y="27820"/>
                  </a:lnTo>
                  <a:lnTo>
                    <a:pt x="611960" y="44997"/>
                  </a:lnTo>
                  <a:lnTo>
                    <a:pt x="611960" y="129066"/>
                  </a:lnTo>
                  <a:lnTo>
                    <a:pt x="423258" y="129066"/>
                  </a:lnTo>
                  <a:lnTo>
                    <a:pt x="416839" y="129952"/>
                  </a:lnTo>
                  <a:lnTo>
                    <a:pt x="415851" y="129952"/>
                  </a:lnTo>
                  <a:lnTo>
                    <a:pt x="345881" y="139532"/>
                  </a:lnTo>
                  <a:close/>
                </a:path>
                <a:path w="869315" h="999489">
                  <a:moveTo>
                    <a:pt x="812814" y="276659"/>
                  </a:moveTo>
                  <a:lnTo>
                    <a:pt x="641792" y="276659"/>
                  </a:lnTo>
                  <a:lnTo>
                    <a:pt x="641792" y="57030"/>
                  </a:lnTo>
                  <a:lnTo>
                    <a:pt x="787092" y="108248"/>
                  </a:lnTo>
                  <a:lnTo>
                    <a:pt x="812814" y="144300"/>
                  </a:lnTo>
                  <a:lnTo>
                    <a:pt x="812814" y="276659"/>
                  </a:lnTo>
                  <a:close/>
                </a:path>
                <a:path w="869315" h="999489">
                  <a:moveTo>
                    <a:pt x="611960" y="276659"/>
                  </a:moveTo>
                  <a:lnTo>
                    <a:pt x="479193" y="276659"/>
                  </a:lnTo>
                  <a:lnTo>
                    <a:pt x="492452" y="211864"/>
                  </a:lnTo>
                  <a:lnTo>
                    <a:pt x="492473" y="207283"/>
                  </a:lnTo>
                  <a:lnTo>
                    <a:pt x="482278" y="159293"/>
                  </a:lnTo>
                  <a:lnTo>
                    <a:pt x="437147" y="130406"/>
                  </a:lnTo>
                  <a:lnTo>
                    <a:pt x="429655" y="129066"/>
                  </a:lnTo>
                  <a:lnTo>
                    <a:pt x="611960" y="129066"/>
                  </a:lnTo>
                  <a:lnTo>
                    <a:pt x="611960" y="276659"/>
                  </a:lnTo>
                  <a:close/>
                </a:path>
                <a:path w="869315" h="999489">
                  <a:moveTo>
                    <a:pt x="415851" y="130088"/>
                  </a:moveTo>
                  <a:lnTo>
                    <a:pt x="415851" y="129952"/>
                  </a:lnTo>
                  <a:lnTo>
                    <a:pt x="416839" y="129952"/>
                  </a:lnTo>
                  <a:lnTo>
                    <a:pt x="415851" y="130088"/>
                  </a:lnTo>
                  <a:close/>
                </a:path>
                <a:path w="869315" h="999489">
                  <a:moveTo>
                    <a:pt x="447499" y="276659"/>
                  </a:moveTo>
                  <a:lnTo>
                    <a:pt x="219765" y="276659"/>
                  </a:lnTo>
                  <a:lnTo>
                    <a:pt x="231904" y="217217"/>
                  </a:lnTo>
                  <a:lnTo>
                    <a:pt x="253931" y="185555"/>
                  </a:lnTo>
                  <a:lnTo>
                    <a:pt x="422570" y="160374"/>
                  </a:lnTo>
                  <a:lnTo>
                    <a:pt x="427616" y="160374"/>
                  </a:lnTo>
                  <a:lnTo>
                    <a:pt x="461758" y="190866"/>
                  </a:lnTo>
                  <a:lnTo>
                    <a:pt x="461880" y="198095"/>
                  </a:lnTo>
                  <a:lnTo>
                    <a:pt x="461932" y="201203"/>
                  </a:lnTo>
                  <a:lnTo>
                    <a:pt x="462007" y="205621"/>
                  </a:lnTo>
                  <a:lnTo>
                    <a:pt x="447499" y="276659"/>
                  </a:lnTo>
                  <a:close/>
                </a:path>
                <a:path w="869315" h="999489">
                  <a:moveTo>
                    <a:pt x="773992" y="797331"/>
                  </a:moveTo>
                  <a:lnTo>
                    <a:pt x="249597" y="797331"/>
                  </a:lnTo>
                  <a:lnTo>
                    <a:pt x="220619" y="791543"/>
                  </a:lnTo>
                  <a:lnTo>
                    <a:pt x="197022" y="775717"/>
                  </a:lnTo>
                  <a:lnTo>
                    <a:pt x="181147" y="752162"/>
                  </a:lnTo>
                  <a:lnTo>
                    <a:pt x="175335" y="723183"/>
                  </a:lnTo>
                  <a:lnTo>
                    <a:pt x="180322" y="696332"/>
                  </a:lnTo>
                  <a:lnTo>
                    <a:pt x="194045" y="674016"/>
                  </a:lnTo>
                  <a:lnTo>
                    <a:pt x="214652" y="657980"/>
                  </a:lnTo>
                  <a:lnTo>
                    <a:pt x="240289" y="649965"/>
                  </a:lnTo>
                  <a:lnTo>
                    <a:pt x="229703" y="603193"/>
                  </a:lnTo>
                  <a:lnTo>
                    <a:pt x="218108" y="556650"/>
                  </a:lnTo>
                  <a:lnTo>
                    <a:pt x="205508" y="510371"/>
                  </a:lnTo>
                  <a:lnTo>
                    <a:pt x="191908" y="464390"/>
                  </a:lnTo>
                  <a:lnTo>
                    <a:pt x="166669" y="394283"/>
                  </a:lnTo>
                  <a:lnTo>
                    <a:pt x="130815" y="334870"/>
                  </a:lnTo>
                  <a:lnTo>
                    <a:pt x="77337" y="288141"/>
                  </a:lnTo>
                  <a:lnTo>
                    <a:pt x="45584" y="265960"/>
                  </a:lnTo>
                  <a:lnTo>
                    <a:pt x="12554" y="242468"/>
                  </a:lnTo>
                  <a:lnTo>
                    <a:pt x="7269" y="237760"/>
                  </a:lnTo>
                  <a:lnTo>
                    <a:pt x="3323" y="231996"/>
                  </a:lnTo>
                  <a:lnTo>
                    <a:pt x="853" y="225458"/>
                  </a:lnTo>
                  <a:lnTo>
                    <a:pt x="0" y="218426"/>
                  </a:lnTo>
                  <a:lnTo>
                    <a:pt x="2187" y="207283"/>
                  </a:lnTo>
                  <a:lnTo>
                    <a:pt x="8204" y="198095"/>
                  </a:lnTo>
                  <a:lnTo>
                    <a:pt x="17179" y="191767"/>
                  </a:lnTo>
                  <a:lnTo>
                    <a:pt x="28242" y="189207"/>
                  </a:lnTo>
                  <a:lnTo>
                    <a:pt x="35594" y="189207"/>
                  </a:lnTo>
                  <a:lnTo>
                    <a:pt x="42114" y="191250"/>
                  </a:lnTo>
                  <a:lnTo>
                    <a:pt x="47222" y="195246"/>
                  </a:lnTo>
                  <a:lnTo>
                    <a:pt x="111869" y="240124"/>
                  </a:lnTo>
                  <a:lnTo>
                    <a:pt x="144783" y="265960"/>
                  </a:lnTo>
                  <a:lnTo>
                    <a:pt x="175630" y="296955"/>
                  </a:lnTo>
                  <a:lnTo>
                    <a:pt x="176743" y="298250"/>
                  </a:lnTo>
                  <a:lnTo>
                    <a:pt x="177674" y="299634"/>
                  </a:lnTo>
                  <a:lnTo>
                    <a:pt x="178741" y="300951"/>
                  </a:lnTo>
                  <a:lnTo>
                    <a:pt x="832932" y="300951"/>
                  </a:lnTo>
                  <a:lnTo>
                    <a:pt x="848755" y="304781"/>
                  </a:lnTo>
                  <a:lnTo>
                    <a:pt x="861836" y="315739"/>
                  </a:lnTo>
                  <a:lnTo>
                    <a:pt x="868982" y="331240"/>
                  </a:lnTo>
                  <a:lnTo>
                    <a:pt x="868505" y="349059"/>
                  </a:lnTo>
                  <a:lnTo>
                    <a:pt x="865823" y="359071"/>
                  </a:lnTo>
                  <a:lnTo>
                    <a:pt x="384930" y="359071"/>
                  </a:lnTo>
                  <a:lnTo>
                    <a:pt x="384930" y="359389"/>
                  </a:lnTo>
                  <a:lnTo>
                    <a:pt x="215315" y="359389"/>
                  </a:lnTo>
                  <a:lnTo>
                    <a:pt x="221762" y="373509"/>
                  </a:lnTo>
                  <a:lnTo>
                    <a:pt x="227637" y="387739"/>
                  </a:lnTo>
                  <a:lnTo>
                    <a:pt x="233028" y="402029"/>
                  </a:lnTo>
                  <a:lnTo>
                    <a:pt x="238010" y="416305"/>
                  </a:lnTo>
                  <a:lnTo>
                    <a:pt x="850571" y="416305"/>
                  </a:lnTo>
                  <a:lnTo>
                    <a:pt x="834866" y="474766"/>
                  </a:lnTo>
                  <a:lnTo>
                    <a:pt x="256158" y="474766"/>
                  </a:lnTo>
                  <a:lnTo>
                    <a:pt x="260086" y="488294"/>
                  </a:lnTo>
                  <a:lnTo>
                    <a:pt x="263934" y="501842"/>
                  </a:lnTo>
                  <a:lnTo>
                    <a:pt x="267696" y="515411"/>
                  </a:lnTo>
                  <a:lnTo>
                    <a:pt x="271369" y="529003"/>
                  </a:lnTo>
                  <a:lnTo>
                    <a:pt x="820295" y="529003"/>
                  </a:lnTo>
                  <a:lnTo>
                    <a:pt x="813336" y="554908"/>
                  </a:lnTo>
                  <a:lnTo>
                    <a:pt x="799929" y="587441"/>
                  </a:lnTo>
                  <a:lnTo>
                    <a:pt x="286081" y="587441"/>
                  </a:lnTo>
                  <a:lnTo>
                    <a:pt x="289555" y="602181"/>
                  </a:lnTo>
                  <a:lnTo>
                    <a:pt x="293192" y="618039"/>
                  </a:lnTo>
                  <a:lnTo>
                    <a:pt x="296591" y="633376"/>
                  </a:lnTo>
                  <a:lnTo>
                    <a:pt x="299861" y="648739"/>
                  </a:lnTo>
                  <a:lnTo>
                    <a:pt x="746616" y="648739"/>
                  </a:lnTo>
                  <a:lnTo>
                    <a:pt x="717414" y="666055"/>
                  </a:lnTo>
                  <a:lnTo>
                    <a:pt x="667106" y="676800"/>
                  </a:lnTo>
                  <a:lnTo>
                    <a:pt x="296638" y="707563"/>
                  </a:lnTo>
                  <a:lnTo>
                    <a:pt x="244525" y="707563"/>
                  </a:lnTo>
                  <a:lnTo>
                    <a:pt x="240697" y="709220"/>
                  </a:lnTo>
                  <a:lnTo>
                    <a:pt x="235612" y="714260"/>
                  </a:lnTo>
                  <a:lnTo>
                    <a:pt x="234023" y="717984"/>
                  </a:lnTo>
                  <a:lnTo>
                    <a:pt x="234023" y="728382"/>
                  </a:lnTo>
                  <a:lnTo>
                    <a:pt x="235635" y="732037"/>
                  </a:lnTo>
                  <a:lnTo>
                    <a:pt x="240675" y="737122"/>
                  </a:lnTo>
                  <a:lnTo>
                    <a:pt x="244421" y="738711"/>
                  </a:lnTo>
                  <a:lnTo>
                    <a:pt x="773992" y="738711"/>
                  </a:lnTo>
                  <a:lnTo>
                    <a:pt x="785420" y="741008"/>
                  </a:lnTo>
                  <a:lnTo>
                    <a:pt x="794734" y="747279"/>
                  </a:lnTo>
                  <a:lnTo>
                    <a:pt x="801005" y="756593"/>
                  </a:lnTo>
                  <a:lnTo>
                    <a:pt x="803302" y="768021"/>
                  </a:lnTo>
                  <a:lnTo>
                    <a:pt x="801005" y="779449"/>
                  </a:lnTo>
                  <a:lnTo>
                    <a:pt x="794734" y="788763"/>
                  </a:lnTo>
                  <a:lnTo>
                    <a:pt x="785420" y="795034"/>
                  </a:lnTo>
                  <a:lnTo>
                    <a:pt x="773992" y="797331"/>
                  </a:lnTo>
                  <a:close/>
                </a:path>
                <a:path w="869315" h="999489">
                  <a:moveTo>
                    <a:pt x="832932" y="300951"/>
                  </a:moveTo>
                  <a:lnTo>
                    <a:pt x="261698" y="300951"/>
                  </a:lnTo>
                  <a:lnTo>
                    <a:pt x="261698" y="300588"/>
                  </a:lnTo>
                  <a:lnTo>
                    <a:pt x="831431" y="300588"/>
                  </a:lnTo>
                  <a:lnTo>
                    <a:pt x="832932" y="300951"/>
                  </a:lnTo>
                  <a:close/>
                </a:path>
                <a:path w="869315" h="999489">
                  <a:moveTo>
                    <a:pt x="539152" y="416305"/>
                  </a:moveTo>
                  <a:lnTo>
                    <a:pt x="480714" y="416305"/>
                  </a:lnTo>
                  <a:lnTo>
                    <a:pt x="480714" y="359071"/>
                  </a:lnTo>
                  <a:lnTo>
                    <a:pt x="539152" y="359071"/>
                  </a:lnTo>
                  <a:lnTo>
                    <a:pt x="539152" y="416305"/>
                  </a:lnTo>
                  <a:close/>
                </a:path>
                <a:path w="869315" h="999489">
                  <a:moveTo>
                    <a:pt x="693328" y="416305"/>
                  </a:moveTo>
                  <a:lnTo>
                    <a:pt x="634936" y="416305"/>
                  </a:lnTo>
                  <a:lnTo>
                    <a:pt x="634936" y="359071"/>
                  </a:lnTo>
                  <a:lnTo>
                    <a:pt x="693328" y="359071"/>
                  </a:lnTo>
                  <a:lnTo>
                    <a:pt x="693328" y="416305"/>
                  </a:lnTo>
                  <a:close/>
                </a:path>
                <a:path w="869315" h="999489">
                  <a:moveTo>
                    <a:pt x="850571" y="416305"/>
                  </a:moveTo>
                  <a:lnTo>
                    <a:pt x="790140" y="416305"/>
                  </a:lnTo>
                  <a:lnTo>
                    <a:pt x="794879" y="398642"/>
                  </a:lnTo>
                  <a:lnTo>
                    <a:pt x="795288" y="398098"/>
                  </a:lnTo>
                  <a:lnTo>
                    <a:pt x="795810" y="397666"/>
                  </a:lnTo>
                  <a:lnTo>
                    <a:pt x="796082" y="395986"/>
                  </a:lnTo>
                  <a:lnTo>
                    <a:pt x="796071" y="394079"/>
                  </a:lnTo>
                  <a:lnTo>
                    <a:pt x="796468" y="392649"/>
                  </a:lnTo>
                  <a:lnTo>
                    <a:pt x="805351" y="359389"/>
                  </a:lnTo>
                  <a:lnTo>
                    <a:pt x="805436" y="359071"/>
                  </a:lnTo>
                  <a:lnTo>
                    <a:pt x="865823" y="359071"/>
                  </a:lnTo>
                  <a:lnTo>
                    <a:pt x="852930" y="407202"/>
                  </a:lnTo>
                  <a:lnTo>
                    <a:pt x="852840" y="407860"/>
                  </a:lnTo>
                  <a:lnTo>
                    <a:pt x="850571" y="416305"/>
                  </a:lnTo>
                  <a:close/>
                </a:path>
                <a:path w="869315" h="999489">
                  <a:moveTo>
                    <a:pt x="384930" y="416305"/>
                  </a:moveTo>
                  <a:lnTo>
                    <a:pt x="326469" y="416305"/>
                  </a:lnTo>
                  <a:lnTo>
                    <a:pt x="326469" y="359389"/>
                  </a:lnTo>
                  <a:lnTo>
                    <a:pt x="384930" y="359389"/>
                  </a:lnTo>
                  <a:lnTo>
                    <a:pt x="384930" y="416305"/>
                  </a:lnTo>
                  <a:close/>
                </a:path>
                <a:path w="869315" h="999489">
                  <a:moveTo>
                    <a:pt x="384930" y="529003"/>
                  </a:moveTo>
                  <a:lnTo>
                    <a:pt x="326492" y="529003"/>
                  </a:lnTo>
                  <a:lnTo>
                    <a:pt x="326492" y="474766"/>
                  </a:lnTo>
                  <a:lnTo>
                    <a:pt x="384930" y="474766"/>
                  </a:lnTo>
                  <a:lnTo>
                    <a:pt x="384930" y="529003"/>
                  </a:lnTo>
                  <a:close/>
                </a:path>
                <a:path w="869315" h="999489">
                  <a:moveTo>
                    <a:pt x="539152" y="529003"/>
                  </a:moveTo>
                  <a:lnTo>
                    <a:pt x="480714" y="529003"/>
                  </a:lnTo>
                  <a:lnTo>
                    <a:pt x="480714" y="474766"/>
                  </a:lnTo>
                  <a:lnTo>
                    <a:pt x="539152" y="474766"/>
                  </a:lnTo>
                  <a:lnTo>
                    <a:pt x="539152" y="529003"/>
                  </a:lnTo>
                  <a:close/>
                </a:path>
                <a:path w="869315" h="999489">
                  <a:moveTo>
                    <a:pt x="693305" y="529003"/>
                  </a:moveTo>
                  <a:lnTo>
                    <a:pt x="634936" y="529003"/>
                  </a:lnTo>
                  <a:lnTo>
                    <a:pt x="634936" y="474766"/>
                  </a:lnTo>
                  <a:lnTo>
                    <a:pt x="693305" y="474766"/>
                  </a:lnTo>
                  <a:lnTo>
                    <a:pt x="693305" y="529003"/>
                  </a:lnTo>
                  <a:close/>
                </a:path>
                <a:path w="869315" h="999489">
                  <a:moveTo>
                    <a:pt x="820295" y="529003"/>
                  </a:moveTo>
                  <a:lnTo>
                    <a:pt x="759825" y="529003"/>
                  </a:lnTo>
                  <a:lnTo>
                    <a:pt x="774423" y="474766"/>
                  </a:lnTo>
                  <a:lnTo>
                    <a:pt x="834866" y="474766"/>
                  </a:lnTo>
                  <a:lnTo>
                    <a:pt x="820295" y="529003"/>
                  </a:lnTo>
                  <a:close/>
                </a:path>
                <a:path w="869315" h="999489">
                  <a:moveTo>
                    <a:pt x="746616" y="648739"/>
                  </a:moveTo>
                  <a:lnTo>
                    <a:pt x="299861" y="648739"/>
                  </a:lnTo>
                  <a:lnTo>
                    <a:pt x="326469" y="646514"/>
                  </a:lnTo>
                  <a:lnTo>
                    <a:pt x="326469" y="587441"/>
                  </a:lnTo>
                  <a:lnTo>
                    <a:pt x="384930" y="587441"/>
                  </a:lnTo>
                  <a:lnTo>
                    <a:pt x="384930" y="641679"/>
                  </a:lnTo>
                  <a:lnTo>
                    <a:pt x="758524" y="641679"/>
                  </a:lnTo>
                  <a:lnTo>
                    <a:pt x="746616" y="648739"/>
                  </a:lnTo>
                  <a:close/>
                </a:path>
                <a:path w="869315" h="999489">
                  <a:moveTo>
                    <a:pt x="758524" y="641679"/>
                  </a:moveTo>
                  <a:lnTo>
                    <a:pt x="384930" y="641679"/>
                  </a:lnTo>
                  <a:lnTo>
                    <a:pt x="480714" y="633733"/>
                  </a:lnTo>
                  <a:lnTo>
                    <a:pt x="480714" y="587441"/>
                  </a:lnTo>
                  <a:lnTo>
                    <a:pt x="539152" y="587441"/>
                  </a:lnTo>
                  <a:lnTo>
                    <a:pt x="539152" y="628920"/>
                  </a:lnTo>
                  <a:lnTo>
                    <a:pt x="770689" y="628920"/>
                  </a:lnTo>
                  <a:lnTo>
                    <a:pt x="760697" y="640390"/>
                  </a:lnTo>
                  <a:lnTo>
                    <a:pt x="758524" y="641679"/>
                  </a:lnTo>
                  <a:close/>
                </a:path>
                <a:path w="869315" h="999489">
                  <a:moveTo>
                    <a:pt x="770689" y="628920"/>
                  </a:moveTo>
                  <a:lnTo>
                    <a:pt x="539152" y="628920"/>
                  </a:lnTo>
                  <a:lnTo>
                    <a:pt x="634936" y="620928"/>
                  </a:lnTo>
                  <a:lnTo>
                    <a:pt x="634936" y="587441"/>
                  </a:lnTo>
                  <a:lnTo>
                    <a:pt x="693328" y="587441"/>
                  </a:lnTo>
                  <a:lnTo>
                    <a:pt x="693328" y="612528"/>
                  </a:lnTo>
                  <a:lnTo>
                    <a:pt x="784968" y="612528"/>
                  </a:lnTo>
                  <a:lnTo>
                    <a:pt x="770689" y="628920"/>
                  </a:lnTo>
                  <a:close/>
                </a:path>
                <a:path w="869315" h="999489">
                  <a:moveTo>
                    <a:pt x="784968" y="612528"/>
                  </a:moveTo>
                  <a:lnTo>
                    <a:pt x="693328" y="612528"/>
                  </a:lnTo>
                  <a:lnTo>
                    <a:pt x="703996" y="607950"/>
                  </a:lnTo>
                  <a:lnTo>
                    <a:pt x="713982" y="602181"/>
                  </a:lnTo>
                  <a:lnTo>
                    <a:pt x="723211" y="595313"/>
                  </a:lnTo>
                  <a:lnTo>
                    <a:pt x="731605" y="587441"/>
                  </a:lnTo>
                  <a:lnTo>
                    <a:pt x="799929" y="587441"/>
                  </a:lnTo>
                  <a:lnTo>
                    <a:pt x="793855" y="602181"/>
                  </a:lnTo>
                  <a:lnTo>
                    <a:pt x="793741" y="602457"/>
                  </a:lnTo>
                  <a:lnTo>
                    <a:pt x="784968" y="612528"/>
                  </a:lnTo>
                  <a:close/>
                </a:path>
                <a:path w="869315" h="999489">
                  <a:moveTo>
                    <a:pt x="319000" y="998957"/>
                  </a:moveTo>
                  <a:lnTo>
                    <a:pt x="285762" y="992243"/>
                  </a:lnTo>
                  <a:lnTo>
                    <a:pt x="258613" y="973935"/>
                  </a:lnTo>
                  <a:lnTo>
                    <a:pt x="240305" y="946786"/>
                  </a:lnTo>
                  <a:lnTo>
                    <a:pt x="233591" y="913548"/>
                  </a:lnTo>
                  <a:lnTo>
                    <a:pt x="240232" y="880427"/>
                  </a:lnTo>
                  <a:lnTo>
                    <a:pt x="258386" y="853333"/>
                  </a:lnTo>
                  <a:lnTo>
                    <a:pt x="285347" y="834984"/>
                  </a:lnTo>
                  <a:lnTo>
                    <a:pt x="318410" y="828093"/>
                  </a:lnTo>
                  <a:lnTo>
                    <a:pt x="319000" y="828093"/>
                  </a:lnTo>
                  <a:lnTo>
                    <a:pt x="352248" y="834811"/>
                  </a:lnTo>
                  <a:lnTo>
                    <a:pt x="379396" y="853129"/>
                  </a:lnTo>
                  <a:lnTo>
                    <a:pt x="397698" y="880293"/>
                  </a:lnTo>
                  <a:lnTo>
                    <a:pt x="404409" y="913548"/>
                  </a:lnTo>
                  <a:lnTo>
                    <a:pt x="397685" y="946786"/>
                  </a:lnTo>
                  <a:lnTo>
                    <a:pt x="379379" y="973935"/>
                  </a:lnTo>
                  <a:lnTo>
                    <a:pt x="352235" y="992243"/>
                  </a:lnTo>
                  <a:lnTo>
                    <a:pt x="319000" y="998957"/>
                  </a:lnTo>
                  <a:close/>
                </a:path>
                <a:path w="869315" h="999489">
                  <a:moveTo>
                    <a:pt x="688424" y="998957"/>
                  </a:moveTo>
                  <a:lnTo>
                    <a:pt x="655164" y="992243"/>
                  </a:lnTo>
                  <a:lnTo>
                    <a:pt x="628000" y="973935"/>
                  </a:lnTo>
                  <a:lnTo>
                    <a:pt x="609686" y="946786"/>
                  </a:lnTo>
                  <a:lnTo>
                    <a:pt x="602970" y="913548"/>
                  </a:lnTo>
                  <a:lnTo>
                    <a:pt x="609628" y="880424"/>
                  </a:lnTo>
                  <a:lnTo>
                    <a:pt x="627796" y="853325"/>
                  </a:lnTo>
                  <a:lnTo>
                    <a:pt x="654767" y="834974"/>
                  </a:lnTo>
                  <a:lnTo>
                    <a:pt x="687834" y="828093"/>
                  </a:lnTo>
                  <a:lnTo>
                    <a:pt x="688424" y="828093"/>
                  </a:lnTo>
                  <a:lnTo>
                    <a:pt x="721672" y="834811"/>
                  </a:lnTo>
                  <a:lnTo>
                    <a:pt x="748820" y="853129"/>
                  </a:lnTo>
                  <a:lnTo>
                    <a:pt x="767122" y="880293"/>
                  </a:lnTo>
                  <a:lnTo>
                    <a:pt x="773833" y="913548"/>
                  </a:lnTo>
                  <a:lnTo>
                    <a:pt x="767119" y="946786"/>
                  </a:lnTo>
                  <a:lnTo>
                    <a:pt x="748812" y="973935"/>
                  </a:lnTo>
                  <a:lnTo>
                    <a:pt x="721663" y="992243"/>
                  </a:lnTo>
                  <a:lnTo>
                    <a:pt x="688424" y="998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875" rIns="0" bIns="0" rtlCol="0">
            <a:spAutoFit/>
          </a:bodyPr>
          <a:lstStyle/>
          <a:p>
            <a:pPr marL="574915">
              <a:lnSpc>
                <a:spcPts val="3354"/>
              </a:lnSpc>
              <a:spcBef>
                <a:spcPts val="67"/>
              </a:spcBef>
            </a:pPr>
            <a:r>
              <a:rPr spc="443" dirty="0"/>
              <a:t>Como</a:t>
            </a:r>
            <a:r>
              <a:rPr spc="143" dirty="0"/>
              <a:t> </a:t>
            </a:r>
            <a:r>
              <a:rPr spc="303" dirty="0"/>
              <a:t>a</a:t>
            </a:r>
            <a:r>
              <a:rPr spc="147" dirty="0"/>
              <a:t> </a:t>
            </a:r>
            <a:r>
              <a:rPr spc="289" dirty="0"/>
              <a:t>plataforma</a:t>
            </a:r>
            <a:r>
              <a:rPr spc="143" dirty="0"/>
              <a:t> </a:t>
            </a:r>
            <a:r>
              <a:rPr spc="293" dirty="0"/>
              <a:t>está</a:t>
            </a:r>
            <a:r>
              <a:rPr spc="147" dirty="0"/>
              <a:t> </a:t>
            </a:r>
            <a:r>
              <a:rPr spc="289" dirty="0"/>
              <a:t>estruturada</a:t>
            </a:r>
          </a:p>
          <a:p>
            <a:pPr marL="574915">
              <a:lnSpc>
                <a:spcPts val="3193"/>
              </a:lnSpc>
            </a:pPr>
            <a:r>
              <a:rPr sz="2667" spc="463" dirty="0">
                <a:solidFill>
                  <a:srgbClr val="183FFF"/>
                </a:solidFill>
              </a:rPr>
              <a:t>FORNECEDOR</a:t>
            </a:r>
            <a:r>
              <a:rPr sz="2667" spc="150" dirty="0">
                <a:solidFill>
                  <a:srgbClr val="183FFF"/>
                </a:solidFill>
              </a:rPr>
              <a:t> </a:t>
            </a:r>
            <a:r>
              <a:rPr sz="2667" spc="210" dirty="0">
                <a:solidFill>
                  <a:srgbClr val="183FFF"/>
                </a:solidFill>
              </a:rPr>
              <a:t>-</a:t>
            </a:r>
            <a:r>
              <a:rPr sz="2667" spc="153" dirty="0">
                <a:solidFill>
                  <a:srgbClr val="183FFF"/>
                </a:solidFill>
              </a:rPr>
              <a:t> </a:t>
            </a:r>
            <a:r>
              <a:rPr sz="2667" spc="263" dirty="0">
                <a:solidFill>
                  <a:srgbClr val="183FFF"/>
                </a:solidFill>
              </a:rPr>
              <a:t>MEI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1800913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54483" y="1603866"/>
            <a:ext cx="2083647" cy="4731173"/>
            <a:chOff x="7581724" y="2405799"/>
            <a:chExt cx="3125470" cy="70967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1724" y="9073605"/>
              <a:ext cx="3124199" cy="4286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1724" y="2405799"/>
              <a:ext cx="3125077" cy="673669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0238" y="461835"/>
            <a:ext cx="3841749" cy="857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0971" y="6073516"/>
            <a:ext cx="1727199" cy="2412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93" rIns="0" bIns="0" rtlCol="0">
            <a:spAutoFit/>
          </a:bodyPr>
          <a:lstStyle/>
          <a:p>
            <a:pPr marL="392873">
              <a:lnSpc>
                <a:spcPct val="100000"/>
              </a:lnSpc>
              <a:spcBef>
                <a:spcPts val="67"/>
              </a:spcBef>
            </a:pPr>
            <a:r>
              <a:rPr sz="3067" spc="420" dirty="0"/>
              <a:t>Conheça</a:t>
            </a:r>
            <a:r>
              <a:rPr sz="3067" spc="167" dirty="0"/>
              <a:t> </a:t>
            </a:r>
            <a:r>
              <a:rPr sz="3067" spc="280" dirty="0"/>
              <a:t>o</a:t>
            </a:r>
            <a:endParaRPr sz="3067"/>
          </a:p>
          <a:p>
            <a:pPr marL="392873">
              <a:lnSpc>
                <a:spcPct val="100000"/>
              </a:lnSpc>
              <a:spcBef>
                <a:spcPts val="57"/>
              </a:spcBef>
            </a:pPr>
            <a:r>
              <a:rPr sz="2667" spc="463" dirty="0">
                <a:solidFill>
                  <a:srgbClr val="183FFF"/>
                </a:solidFill>
              </a:rPr>
              <a:t>FORNECEDOR</a:t>
            </a:r>
            <a:r>
              <a:rPr sz="2667" spc="150" dirty="0">
                <a:solidFill>
                  <a:srgbClr val="183FFF"/>
                </a:solidFill>
              </a:rPr>
              <a:t> </a:t>
            </a:r>
            <a:r>
              <a:rPr sz="2667" spc="210" dirty="0">
                <a:solidFill>
                  <a:srgbClr val="183FFF"/>
                </a:solidFill>
              </a:rPr>
              <a:t>-</a:t>
            </a:r>
            <a:r>
              <a:rPr sz="2667" spc="153" dirty="0">
                <a:solidFill>
                  <a:srgbClr val="183FFF"/>
                </a:solidFill>
              </a:rPr>
              <a:t> </a:t>
            </a:r>
            <a:r>
              <a:rPr sz="2667" spc="263" dirty="0">
                <a:solidFill>
                  <a:srgbClr val="183FFF"/>
                </a:solidFill>
              </a:rPr>
              <a:t>MEI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2246613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3536" y="3441643"/>
            <a:ext cx="2881630" cy="228388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>
              <a:lnSpc>
                <a:spcPct val="122600"/>
              </a:lnSpc>
              <a:spcBef>
                <a:spcPts val="67"/>
              </a:spcBef>
            </a:pPr>
            <a:r>
              <a:rPr sz="1733" spc="133" dirty="0">
                <a:latin typeface="Calibri"/>
                <a:cs typeface="Calibri"/>
              </a:rPr>
              <a:t>Solicitar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83" dirty="0">
                <a:latin typeface="Calibri"/>
                <a:cs typeface="Calibri"/>
              </a:rPr>
              <a:t>a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93" dirty="0">
                <a:latin typeface="Calibri"/>
                <a:cs typeface="Calibri"/>
              </a:rPr>
              <a:t>concessão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203" dirty="0">
                <a:latin typeface="Calibri"/>
                <a:cs typeface="Calibri"/>
              </a:rPr>
              <a:t>de </a:t>
            </a:r>
            <a:r>
              <a:rPr sz="1733" spc="133" dirty="0">
                <a:latin typeface="Calibri"/>
                <a:cs typeface="Calibri"/>
              </a:rPr>
              <a:t>perfis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73" dirty="0">
                <a:latin typeface="Calibri"/>
                <a:cs typeface="Calibri"/>
              </a:rPr>
              <a:t>para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63" dirty="0">
                <a:latin typeface="Calibri"/>
                <a:cs typeface="Calibri"/>
              </a:rPr>
              <a:t>o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223" dirty="0">
                <a:latin typeface="Calibri"/>
                <a:cs typeface="Calibri"/>
              </a:rPr>
              <a:t>demandante </a:t>
            </a:r>
            <a:r>
              <a:rPr sz="1733" spc="180" dirty="0">
                <a:latin typeface="Calibri"/>
                <a:cs typeface="Calibri"/>
              </a:rPr>
              <a:t>e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73" dirty="0">
                <a:latin typeface="Calibri"/>
                <a:cs typeface="Calibri"/>
              </a:rPr>
              <a:t>para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63" dirty="0">
                <a:latin typeface="Calibri"/>
                <a:cs typeface="Calibri"/>
              </a:rPr>
              <a:t>o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57" dirty="0">
                <a:latin typeface="Calibri"/>
                <a:cs typeface="Calibri"/>
              </a:rPr>
              <a:t>autorizador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93" dirty="0">
                <a:latin typeface="Calibri"/>
                <a:cs typeface="Calibri"/>
              </a:rPr>
              <a:t>do </a:t>
            </a:r>
            <a:r>
              <a:rPr sz="1733" spc="190" dirty="0">
                <a:latin typeface="Calibri"/>
                <a:cs typeface="Calibri"/>
              </a:rPr>
              <a:t>órgão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77" dirty="0">
                <a:latin typeface="Calibri"/>
                <a:cs typeface="Calibri"/>
              </a:rPr>
              <a:t>comprador.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207" dirty="0">
                <a:latin typeface="Calibri"/>
                <a:cs typeface="Calibri"/>
              </a:rPr>
              <a:t>A </a:t>
            </a:r>
            <a:r>
              <a:rPr sz="1733" spc="169" dirty="0">
                <a:latin typeface="Calibri"/>
                <a:cs typeface="Calibri"/>
              </a:rPr>
              <a:t>autoridade</a:t>
            </a:r>
            <a:r>
              <a:rPr sz="1733" spc="83" dirty="0">
                <a:latin typeface="Calibri"/>
                <a:cs typeface="Calibri"/>
              </a:rPr>
              <a:t> </a:t>
            </a:r>
            <a:r>
              <a:rPr sz="1733" spc="210" dirty="0">
                <a:latin typeface="Calibri"/>
                <a:cs typeface="Calibri"/>
              </a:rPr>
              <a:t>competente</a:t>
            </a:r>
            <a:r>
              <a:rPr sz="1733" spc="83" dirty="0">
                <a:latin typeface="Calibri"/>
                <a:cs typeface="Calibri"/>
              </a:rPr>
              <a:t> </a:t>
            </a:r>
            <a:r>
              <a:rPr sz="1733" spc="147" dirty="0">
                <a:latin typeface="Calibri"/>
                <a:cs typeface="Calibri"/>
              </a:rPr>
              <a:t>é </a:t>
            </a:r>
            <a:r>
              <a:rPr sz="1733" spc="153" dirty="0">
                <a:latin typeface="Calibri"/>
                <a:cs typeface="Calibri"/>
              </a:rPr>
              <a:t>inserida</a:t>
            </a:r>
            <a:r>
              <a:rPr sz="1733" spc="80" dirty="0">
                <a:latin typeface="Calibri"/>
                <a:cs typeface="Calibri"/>
              </a:rPr>
              <a:t> </a:t>
            </a:r>
            <a:r>
              <a:rPr sz="1733" spc="237" dirty="0">
                <a:latin typeface="Calibri"/>
                <a:cs typeface="Calibri"/>
              </a:rPr>
              <a:t>como </a:t>
            </a:r>
            <a:r>
              <a:rPr sz="1733" spc="150" dirty="0">
                <a:latin typeface="Calibri"/>
                <a:cs typeface="Calibri"/>
              </a:rPr>
              <a:t>autorizadora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99275" y="3441643"/>
            <a:ext cx="3098377" cy="19600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>
              <a:lnSpc>
                <a:spcPct val="122600"/>
              </a:lnSpc>
              <a:spcBef>
                <a:spcPts val="67"/>
              </a:spcBef>
            </a:pPr>
            <a:r>
              <a:rPr sz="1733" spc="240" dirty="0">
                <a:latin typeface="Calibri"/>
                <a:cs typeface="Calibri"/>
              </a:rPr>
              <a:t>A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169" dirty="0">
                <a:latin typeface="Calibri"/>
                <a:cs typeface="Calibri"/>
              </a:rPr>
              <a:t>autoridade</a:t>
            </a:r>
            <a:r>
              <a:rPr sz="1733" spc="73" dirty="0">
                <a:latin typeface="Calibri"/>
                <a:cs typeface="Calibri"/>
              </a:rPr>
              <a:t> </a:t>
            </a:r>
            <a:r>
              <a:rPr sz="1733" spc="203" dirty="0">
                <a:latin typeface="Calibri"/>
                <a:cs typeface="Calibri"/>
              </a:rPr>
              <a:t>competente </a:t>
            </a:r>
            <a:r>
              <a:rPr sz="1733" spc="210" dirty="0">
                <a:latin typeface="Calibri"/>
                <a:cs typeface="Calibri"/>
              </a:rPr>
              <a:t>do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90" dirty="0">
                <a:latin typeface="Calibri"/>
                <a:cs typeface="Calibri"/>
              </a:rPr>
              <a:t>órgão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57" dirty="0">
                <a:latin typeface="Calibri"/>
                <a:cs typeface="Calibri"/>
              </a:rPr>
              <a:t>precisará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69" dirty="0">
                <a:latin typeface="Calibri"/>
                <a:cs typeface="Calibri"/>
              </a:rPr>
              <a:t>logar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203" dirty="0">
                <a:latin typeface="Calibri"/>
                <a:cs typeface="Calibri"/>
              </a:rPr>
              <a:t>na </a:t>
            </a:r>
            <a:r>
              <a:rPr sz="1733" spc="169" dirty="0">
                <a:latin typeface="Calibri"/>
                <a:cs typeface="Calibri"/>
              </a:rPr>
              <a:t>plataforma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80" dirty="0">
                <a:latin typeface="Calibri"/>
                <a:cs typeface="Calibri"/>
              </a:rPr>
              <a:t>e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77" dirty="0">
                <a:latin typeface="Calibri"/>
                <a:cs typeface="Calibri"/>
              </a:rPr>
              <a:t>concordar </a:t>
            </a:r>
            <a:r>
              <a:rPr sz="1733" spc="280" dirty="0">
                <a:latin typeface="Calibri"/>
                <a:cs typeface="Calibri"/>
              </a:rPr>
              <a:t>com</a:t>
            </a:r>
            <a:r>
              <a:rPr sz="1733" spc="60" dirty="0">
                <a:latin typeface="Calibri"/>
                <a:cs typeface="Calibri"/>
              </a:rPr>
              <a:t> </a:t>
            </a:r>
            <a:r>
              <a:rPr sz="1733" spc="163" dirty="0">
                <a:latin typeface="Calibri"/>
                <a:cs typeface="Calibri"/>
              </a:rPr>
              <a:t>o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57" dirty="0">
                <a:latin typeface="Calibri"/>
                <a:cs typeface="Calibri"/>
              </a:rPr>
              <a:t>“Termo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220" dirty="0">
                <a:latin typeface="Calibri"/>
                <a:cs typeface="Calibri"/>
              </a:rPr>
              <a:t>de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87" dirty="0">
                <a:latin typeface="Calibri"/>
                <a:cs typeface="Calibri"/>
              </a:rPr>
              <a:t>adesão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93" dirty="0">
                <a:latin typeface="Calibri"/>
                <a:cs typeface="Calibri"/>
              </a:rPr>
              <a:t>do </a:t>
            </a:r>
            <a:r>
              <a:rPr sz="1733" spc="190" dirty="0">
                <a:latin typeface="Calibri"/>
                <a:cs typeface="Calibri"/>
              </a:rPr>
              <a:t>órgão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207" dirty="0">
                <a:latin typeface="Calibri"/>
                <a:cs typeface="Calibri"/>
              </a:rPr>
              <a:t>ou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83" dirty="0">
                <a:latin typeface="Calibri"/>
                <a:cs typeface="Calibri"/>
              </a:rPr>
              <a:t>entidade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180" dirty="0">
                <a:latin typeface="Calibri"/>
                <a:cs typeface="Calibri"/>
              </a:rPr>
              <a:t>pública </a:t>
            </a:r>
            <a:r>
              <a:rPr sz="1733" spc="169" dirty="0">
                <a:latin typeface="Calibri"/>
                <a:cs typeface="Calibri"/>
              </a:rPr>
              <a:t>ao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40" dirty="0">
                <a:latin typeface="Calibri"/>
                <a:cs typeface="Calibri"/>
              </a:rPr>
              <a:t>Contrata+Brasil”</a:t>
            </a:r>
            <a:endParaRPr sz="1733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47990" y="2325055"/>
            <a:ext cx="893657" cy="570653"/>
            <a:chOff x="3971985" y="3487582"/>
            <a:chExt cx="1340485" cy="855980"/>
          </a:xfrm>
        </p:grpSpPr>
        <p:sp>
          <p:nvSpPr>
            <p:cNvPr id="5" name="object 5"/>
            <p:cNvSpPr/>
            <p:nvPr/>
          </p:nvSpPr>
          <p:spPr>
            <a:xfrm>
              <a:off x="3971976" y="3487584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5" h="855979">
                  <a:moveTo>
                    <a:pt x="256857" y="431647"/>
                  </a:moveTo>
                  <a:lnTo>
                    <a:pt x="256311" y="431800"/>
                  </a:lnTo>
                  <a:lnTo>
                    <a:pt x="256527" y="433070"/>
                  </a:lnTo>
                  <a:lnTo>
                    <a:pt x="256857" y="431647"/>
                  </a:lnTo>
                  <a:close/>
                </a:path>
                <a:path w="1340485" h="855979">
                  <a:moveTo>
                    <a:pt x="517982" y="546100"/>
                  </a:moveTo>
                  <a:lnTo>
                    <a:pt x="517626" y="544830"/>
                  </a:lnTo>
                  <a:lnTo>
                    <a:pt x="517601" y="546392"/>
                  </a:lnTo>
                  <a:lnTo>
                    <a:pt x="517982" y="546100"/>
                  </a:lnTo>
                  <a:close/>
                </a:path>
                <a:path w="1340485" h="855979">
                  <a:moveTo>
                    <a:pt x="778827" y="370103"/>
                  </a:moveTo>
                  <a:lnTo>
                    <a:pt x="749338" y="386905"/>
                  </a:lnTo>
                  <a:lnTo>
                    <a:pt x="723315" y="407746"/>
                  </a:lnTo>
                  <a:lnTo>
                    <a:pt x="699160" y="430758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65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62" y="629005"/>
                  </a:lnTo>
                  <a:lnTo>
                    <a:pt x="493179" y="647649"/>
                  </a:lnTo>
                  <a:lnTo>
                    <a:pt x="513270" y="632383"/>
                  </a:lnTo>
                  <a:lnTo>
                    <a:pt x="548474" y="601497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907" y="422440"/>
                  </a:lnTo>
                  <a:lnTo>
                    <a:pt x="764781" y="388975"/>
                  </a:lnTo>
                  <a:lnTo>
                    <a:pt x="778827" y="370103"/>
                  </a:lnTo>
                  <a:close/>
                </a:path>
                <a:path w="1340485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48" y="363867"/>
                  </a:lnTo>
                  <a:lnTo>
                    <a:pt x="1316748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53" y="476250"/>
                  </a:lnTo>
                  <a:lnTo>
                    <a:pt x="1222057" y="514350"/>
                  </a:lnTo>
                  <a:lnTo>
                    <a:pt x="1187627" y="553720"/>
                  </a:lnTo>
                  <a:lnTo>
                    <a:pt x="1152906" y="590550"/>
                  </a:lnTo>
                  <a:lnTo>
                    <a:pt x="1117384" y="628650"/>
                  </a:lnTo>
                  <a:lnTo>
                    <a:pt x="1080516" y="664210"/>
                  </a:lnTo>
                  <a:lnTo>
                    <a:pt x="1041768" y="698500"/>
                  </a:lnTo>
                  <a:lnTo>
                    <a:pt x="955243" y="769620"/>
                  </a:lnTo>
                  <a:lnTo>
                    <a:pt x="947889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43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30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13" y="628650"/>
                  </a:lnTo>
                  <a:lnTo>
                    <a:pt x="674585" y="590550"/>
                  </a:lnTo>
                  <a:lnTo>
                    <a:pt x="710323" y="552450"/>
                  </a:lnTo>
                  <a:lnTo>
                    <a:pt x="746861" y="515620"/>
                  </a:lnTo>
                  <a:lnTo>
                    <a:pt x="783983" y="478790"/>
                  </a:lnTo>
                  <a:lnTo>
                    <a:pt x="897128" y="368300"/>
                  </a:lnTo>
                  <a:lnTo>
                    <a:pt x="934796" y="330200"/>
                  </a:lnTo>
                  <a:lnTo>
                    <a:pt x="923086" y="327660"/>
                  </a:lnTo>
                  <a:lnTo>
                    <a:pt x="914222" y="330200"/>
                  </a:lnTo>
                  <a:lnTo>
                    <a:pt x="907275" y="335280"/>
                  </a:lnTo>
                  <a:lnTo>
                    <a:pt x="901357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7006" y="448310"/>
                  </a:lnTo>
                  <a:lnTo>
                    <a:pt x="749884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89" y="645160"/>
                  </a:lnTo>
                  <a:lnTo>
                    <a:pt x="536079" y="654050"/>
                  </a:lnTo>
                  <a:lnTo>
                    <a:pt x="464464" y="659130"/>
                  </a:lnTo>
                  <a:lnTo>
                    <a:pt x="424675" y="664210"/>
                  </a:lnTo>
                  <a:lnTo>
                    <a:pt x="443420" y="645160"/>
                  </a:lnTo>
                  <a:lnTo>
                    <a:pt x="460197" y="627380"/>
                  </a:lnTo>
                  <a:lnTo>
                    <a:pt x="475538" y="610870"/>
                  </a:lnTo>
                  <a:lnTo>
                    <a:pt x="489991" y="595630"/>
                  </a:lnTo>
                  <a:lnTo>
                    <a:pt x="500481" y="585470"/>
                  </a:lnTo>
                  <a:lnTo>
                    <a:pt x="510565" y="574040"/>
                  </a:lnTo>
                  <a:lnTo>
                    <a:pt x="517271" y="561340"/>
                  </a:lnTo>
                  <a:lnTo>
                    <a:pt x="517347" y="557530"/>
                  </a:lnTo>
                  <a:lnTo>
                    <a:pt x="517461" y="552450"/>
                  </a:lnTo>
                  <a:lnTo>
                    <a:pt x="517601" y="546392"/>
                  </a:lnTo>
                  <a:lnTo>
                    <a:pt x="491261" y="566420"/>
                  </a:lnTo>
                  <a:lnTo>
                    <a:pt x="466953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39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905" y="659130"/>
                  </a:lnTo>
                  <a:lnTo>
                    <a:pt x="302221" y="607060"/>
                  </a:lnTo>
                  <a:lnTo>
                    <a:pt x="335826" y="571500"/>
                  </a:lnTo>
                  <a:lnTo>
                    <a:pt x="370141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72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15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58" y="267970"/>
                  </a:lnTo>
                  <a:lnTo>
                    <a:pt x="889736" y="232410"/>
                  </a:lnTo>
                  <a:lnTo>
                    <a:pt x="888847" y="196850"/>
                  </a:lnTo>
                  <a:lnTo>
                    <a:pt x="885507" y="161290"/>
                  </a:lnTo>
                  <a:lnTo>
                    <a:pt x="881557" y="125730"/>
                  </a:lnTo>
                  <a:lnTo>
                    <a:pt x="879119" y="105410"/>
                  </a:lnTo>
                  <a:lnTo>
                    <a:pt x="877011" y="85090"/>
                  </a:lnTo>
                  <a:lnTo>
                    <a:pt x="876896" y="72390"/>
                  </a:lnTo>
                  <a:lnTo>
                    <a:pt x="876833" y="63500"/>
                  </a:lnTo>
                  <a:lnTo>
                    <a:pt x="880198" y="40640"/>
                  </a:lnTo>
                  <a:lnTo>
                    <a:pt x="932827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87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48" y="403860"/>
                  </a:lnTo>
                  <a:lnTo>
                    <a:pt x="1316748" y="363867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49" y="307340"/>
                  </a:lnTo>
                  <a:lnTo>
                    <a:pt x="1236726" y="290830"/>
                  </a:lnTo>
                  <a:lnTo>
                    <a:pt x="1159268" y="224790"/>
                  </a:lnTo>
                  <a:lnTo>
                    <a:pt x="1120038" y="193040"/>
                  </a:lnTo>
                  <a:lnTo>
                    <a:pt x="1000810" y="97790"/>
                  </a:lnTo>
                  <a:lnTo>
                    <a:pt x="925436" y="40640"/>
                  </a:lnTo>
                  <a:lnTo>
                    <a:pt x="920407" y="36830"/>
                  </a:lnTo>
                  <a:lnTo>
                    <a:pt x="880033" y="5080"/>
                  </a:lnTo>
                  <a:lnTo>
                    <a:pt x="870140" y="0"/>
                  </a:lnTo>
                  <a:lnTo>
                    <a:pt x="862685" y="0"/>
                  </a:lnTo>
                  <a:lnTo>
                    <a:pt x="857288" y="5080"/>
                  </a:lnTo>
                  <a:lnTo>
                    <a:pt x="853528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49" y="115570"/>
                  </a:lnTo>
                  <a:lnTo>
                    <a:pt x="857605" y="147320"/>
                  </a:lnTo>
                  <a:lnTo>
                    <a:pt x="862152" y="180340"/>
                  </a:lnTo>
                  <a:lnTo>
                    <a:pt x="864755" y="212090"/>
                  </a:lnTo>
                  <a:lnTo>
                    <a:pt x="864844" y="232410"/>
                  </a:lnTo>
                  <a:lnTo>
                    <a:pt x="864908" y="245110"/>
                  </a:lnTo>
                  <a:lnTo>
                    <a:pt x="830237" y="283210"/>
                  </a:lnTo>
                  <a:lnTo>
                    <a:pt x="774128" y="289560"/>
                  </a:lnTo>
                  <a:lnTo>
                    <a:pt x="717753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36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39" y="364490"/>
                  </a:lnTo>
                  <a:lnTo>
                    <a:pt x="492061" y="394970"/>
                  </a:lnTo>
                  <a:lnTo>
                    <a:pt x="453377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49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53" y="651510"/>
                  </a:lnTo>
                  <a:lnTo>
                    <a:pt x="231673" y="656590"/>
                  </a:lnTo>
                  <a:lnTo>
                    <a:pt x="220345" y="676910"/>
                  </a:lnTo>
                  <a:lnTo>
                    <a:pt x="203860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401" y="454660"/>
                  </a:lnTo>
                  <a:lnTo>
                    <a:pt x="429488" y="419100"/>
                  </a:lnTo>
                  <a:lnTo>
                    <a:pt x="467804" y="382270"/>
                  </a:lnTo>
                  <a:lnTo>
                    <a:pt x="506387" y="346710"/>
                  </a:lnTo>
                  <a:lnTo>
                    <a:pt x="517182" y="337820"/>
                  </a:lnTo>
                  <a:lnTo>
                    <a:pt x="526796" y="332740"/>
                  </a:lnTo>
                  <a:lnTo>
                    <a:pt x="540727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14" y="300990"/>
                  </a:lnTo>
                  <a:lnTo>
                    <a:pt x="479894" y="305066"/>
                  </a:lnTo>
                  <a:lnTo>
                    <a:pt x="479894" y="341630"/>
                  </a:lnTo>
                  <a:lnTo>
                    <a:pt x="477354" y="346710"/>
                  </a:lnTo>
                  <a:lnTo>
                    <a:pt x="472757" y="350520"/>
                  </a:lnTo>
                  <a:lnTo>
                    <a:pt x="467880" y="354330"/>
                  </a:lnTo>
                  <a:lnTo>
                    <a:pt x="431558" y="386080"/>
                  </a:lnTo>
                  <a:lnTo>
                    <a:pt x="395795" y="419100"/>
                  </a:lnTo>
                  <a:lnTo>
                    <a:pt x="360527" y="452120"/>
                  </a:lnTo>
                  <a:lnTo>
                    <a:pt x="325678" y="485140"/>
                  </a:lnTo>
                  <a:lnTo>
                    <a:pt x="291185" y="519430"/>
                  </a:lnTo>
                  <a:lnTo>
                    <a:pt x="256971" y="552450"/>
                  </a:lnTo>
                  <a:lnTo>
                    <a:pt x="222986" y="586740"/>
                  </a:lnTo>
                  <a:lnTo>
                    <a:pt x="189141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33" y="702310"/>
                  </a:lnTo>
                  <a:lnTo>
                    <a:pt x="108140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93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72" y="695960"/>
                  </a:lnTo>
                  <a:lnTo>
                    <a:pt x="68148" y="694690"/>
                  </a:lnTo>
                  <a:lnTo>
                    <a:pt x="68376" y="690880"/>
                  </a:lnTo>
                  <a:lnTo>
                    <a:pt x="68326" y="687070"/>
                  </a:lnTo>
                  <a:lnTo>
                    <a:pt x="68199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67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65316" y="500380"/>
                  </a:lnTo>
                  <a:lnTo>
                    <a:pt x="97294" y="468630"/>
                  </a:lnTo>
                  <a:lnTo>
                    <a:pt x="192557" y="369570"/>
                  </a:lnTo>
                  <a:lnTo>
                    <a:pt x="199605" y="363220"/>
                  </a:lnTo>
                  <a:lnTo>
                    <a:pt x="205676" y="358140"/>
                  </a:lnTo>
                  <a:lnTo>
                    <a:pt x="207187" y="356870"/>
                  </a:lnTo>
                  <a:lnTo>
                    <a:pt x="215595" y="351790"/>
                  </a:lnTo>
                  <a:lnTo>
                    <a:pt x="225094" y="349250"/>
                  </a:lnTo>
                  <a:lnTo>
                    <a:pt x="334759" y="339090"/>
                  </a:lnTo>
                  <a:lnTo>
                    <a:pt x="321538" y="356870"/>
                  </a:lnTo>
                  <a:lnTo>
                    <a:pt x="279730" y="397510"/>
                  </a:lnTo>
                  <a:lnTo>
                    <a:pt x="272249" y="405130"/>
                  </a:lnTo>
                  <a:lnTo>
                    <a:pt x="264909" y="412750"/>
                  </a:lnTo>
                  <a:lnTo>
                    <a:pt x="259181" y="421640"/>
                  </a:lnTo>
                  <a:lnTo>
                    <a:pt x="256857" y="431647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42" y="339090"/>
                  </a:lnTo>
                  <a:lnTo>
                    <a:pt x="403415" y="336550"/>
                  </a:lnTo>
                  <a:lnTo>
                    <a:pt x="440372" y="336550"/>
                  </a:lnTo>
                  <a:lnTo>
                    <a:pt x="449897" y="335280"/>
                  </a:lnTo>
                  <a:lnTo>
                    <a:pt x="459295" y="332740"/>
                  </a:lnTo>
                  <a:lnTo>
                    <a:pt x="468795" y="331470"/>
                  </a:lnTo>
                  <a:lnTo>
                    <a:pt x="478561" y="334010"/>
                  </a:lnTo>
                  <a:lnTo>
                    <a:pt x="479894" y="341630"/>
                  </a:lnTo>
                  <a:lnTo>
                    <a:pt x="479894" y="305066"/>
                  </a:lnTo>
                  <a:lnTo>
                    <a:pt x="314236" y="313690"/>
                  </a:lnTo>
                  <a:lnTo>
                    <a:pt x="286054" y="317500"/>
                  </a:lnTo>
                  <a:lnTo>
                    <a:pt x="257924" y="320040"/>
                  </a:lnTo>
                  <a:lnTo>
                    <a:pt x="150507" y="335280"/>
                  </a:lnTo>
                  <a:lnTo>
                    <a:pt x="96596" y="341630"/>
                  </a:lnTo>
                  <a:lnTo>
                    <a:pt x="36626" y="341630"/>
                  </a:lnTo>
                  <a:lnTo>
                    <a:pt x="30746" y="344170"/>
                  </a:lnTo>
                  <a:lnTo>
                    <a:pt x="30619" y="346710"/>
                  </a:lnTo>
                  <a:lnTo>
                    <a:pt x="30505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37" y="356870"/>
                  </a:lnTo>
                  <a:lnTo>
                    <a:pt x="63119" y="364490"/>
                  </a:lnTo>
                  <a:lnTo>
                    <a:pt x="96989" y="365760"/>
                  </a:lnTo>
                  <a:lnTo>
                    <a:pt x="132118" y="363220"/>
                  </a:lnTo>
                  <a:lnTo>
                    <a:pt x="168859" y="358216"/>
                  </a:lnTo>
                  <a:lnTo>
                    <a:pt x="140106" y="393700"/>
                  </a:lnTo>
                  <a:lnTo>
                    <a:pt x="105156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98" y="448310"/>
                  </a:lnTo>
                  <a:lnTo>
                    <a:pt x="30518" y="434340"/>
                  </a:lnTo>
                  <a:lnTo>
                    <a:pt x="21285" y="422910"/>
                  </a:lnTo>
                  <a:lnTo>
                    <a:pt x="17919" y="425450"/>
                  </a:lnTo>
                  <a:lnTo>
                    <a:pt x="16268" y="425450"/>
                  </a:lnTo>
                  <a:lnTo>
                    <a:pt x="14439" y="429260"/>
                  </a:lnTo>
                  <a:lnTo>
                    <a:pt x="12712" y="431647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18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66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45" y="566420"/>
                  </a:lnTo>
                  <a:lnTo>
                    <a:pt x="21336" y="560070"/>
                  </a:lnTo>
                  <a:lnTo>
                    <a:pt x="40144" y="601980"/>
                  </a:lnTo>
                  <a:lnTo>
                    <a:pt x="46062" y="656590"/>
                  </a:lnTo>
                  <a:lnTo>
                    <a:pt x="46177" y="660400"/>
                  </a:lnTo>
                  <a:lnTo>
                    <a:pt x="46291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45" y="697230"/>
                  </a:lnTo>
                  <a:lnTo>
                    <a:pt x="47447" y="698500"/>
                  </a:lnTo>
                  <a:lnTo>
                    <a:pt x="48310" y="708660"/>
                  </a:lnTo>
                  <a:lnTo>
                    <a:pt x="61785" y="749300"/>
                  </a:lnTo>
                  <a:lnTo>
                    <a:pt x="68846" y="751840"/>
                  </a:lnTo>
                  <a:lnTo>
                    <a:pt x="78359" y="749300"/>
                  </a:lnTo>
                  <a:lnTo>
                    <a:pt x="103060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42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74" y="727710"/>
                  </a:lnTo>
                  <a:lnTo>
                    <a:pt x="340474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430377" y="701040"/>
                  </a:lnTo>
                  <a:lnTo>
                    <a:pt x="482727" y="694690"/>
                  </a:lnTo>
                  <a:lnTo>
                    <a:pt x="535076" y="687070"/>
                  </a:lnTo>
                  <a:lnTo>
                    <a:pt x="576986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13168" y="664210"/>
                  </a:lnTo>
                  <a:lnTo>
                    <a:pt x="744588" y="660400"/>
                  </a:lnTo>
                  <a:lnTo>
                    <a:pt x="771486" y="65659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16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51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67" y="711200"/>
                  </a:lnTo>
                  <a:lnTo>
                    <a:pt x="918286" y="723900"/>
                  </a:lnTo>
                  <a:lnTo>
                    <a:pt x="918933" y="744220"/>
                  </a:lnTo>
                  <a:lnTo>
                    <a:pt x="922350" y="772160"/>
                  </a:lnTo>
                  <a:lnTo>
                    <a:pt x="929538" y="805180"/>
                  </a:lnTo>
                  <a:lnTo>
                    <a:pt x="938542" y="835660"/>
                  </a:lnTo>
                  <a:lnTo>
                    <a:pt x="947394" y="855980"/>
                  </a:lnTo>
                  <a:lnTo>
                    <a:pt x="970749" y="830580"/>
                  </a:lnTo>
                  <a:lnTo>
                    <a:pt x="993076" y="803910"/>
                  </a:lnTo>
                  <a:lnTo>
                    <a:pt x="1015657" y="778510"/>
                  </a:lnTo>
                  <a:lnTo>
                    <a:pt x="1024077" y="769620"/>
                  </a:lnTo>
                  <a:lnTo>
                    <a:pt x="1039710" y="753110"/>
                  </a:lnTo>
                  <a:lnTo>
                    <a:pt x="1063117" y="730250"/>
                  </a:lnTo>
                  <a:lnTo>
                    <a:pt x="1086091" y="707390"/>
                  </a:lnTo>
                  <a:lnTo>
                    <a:pt x="1108506" y="683260"/>
                  </a:lnTo>
                  <a:lnTo>
                    <a:pt x="1159891" y="626110"/>
                  </a:lnTo>
                  <a:lnTo>
                    <a:pt x="1190282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93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9662" y="3952960"/>
              <a:ext cx="89734" cy="811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1824" y="3920430"/>
              <a:ext cx="146729" cy="16164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849394" y="2334838"/>
            <a:ext cx="893657" cy="570653"/>
            <a:chOff x="8774091" y="3502257"/>
            <a:chExt cx="1340485" cy="855980"/>
          </a:xfrm>
        </p:grpSpPr>
        <p:sp>
          <p:nvSpPr>
            <p:cNvPr id="9" name="object 9"/>
            <p:cNvSpPr/>
            <p:nvPr/>
          </p:nvSpPr>
          <p:spPr>
            <a:xfrm>
              <a:off x="8774087" y="3502265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4" h="855979">
                  <a:moveTo>
                    <a:pt x="256857" y="431647"/>
                  </a:moveTo>
                  <a:lnTo>
                    <a:pt x="256298" y="431800"/>
                  </a:lnTo>
                  <a:lnTo>
                    <a:pt x="256527" y="433070"/>
                  </a:lnTo>
                  <a:lnTo>
                    <a:pt x="256857" y="431647"/>
                  </a:lnTo>
                  <a:close/>
                </a:path>
                <a:path w="1340484" h="855979">
                  <a:moveTo>
                    <a:pt x="517969" y="546100"/>
                  </a:moveTo>
                  <a:lnTo>
                    <a:pt x="517626" y="544830"/>
                  </a:lnTo>
                  <a:lnTo>
                    <a:pt x="517588" y="546392"/>
                  </a:lnTo>
                  <a:lnTo>
                    <a:pt x="517969" y="546100"/>
                  </a:lnTo>
                  <a:close/>
                </a:path>
                <a:path w="1340484" h="855979">
                  <a:moveTo>
                    <a:pt x="778814" y="370090"/>
                  </a:moveTo>
                  <a:lnTo>
                    <a:pt x="749338" y="386905"/>
                  </a:lnTo>
                  <a:lnTo>
                    <a:pt x="723303" y="407733"/>
                  </a:lnTo>
                  <a:lnTo>
                    <a:pt x="699160" y="430745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53"/>
                  </a:lnTo>
                  <a:lnTo>
                    <a:pt x="599630" y="525513"/>
                  </a:lnTo>
                  <a:lnTo>
                    <a:pt x="574014" y="548868"/>
                  </a:lnTo>
                  <a:lnTo>
                    <a:pt x="543699" y="577913"/>
                  </a:lnTo>
                  <a:lnTo>
                    <a:pt x="519036" y="605193"/>
                  </a:lnTo>
                  <a:lnTo>
                    <a:pt x="501650" y="628992"/>
                  </a:lnTo>
                  <a:lnTo>
                    <a:pt x="493166" y="647636"/>
                  </a:lnTo>
                  <a:lnTo>
                    <a:pt x="513257" y="632371"/>
                  </a:lnTo>
                  <a:lnTo>
                    <a:pt x="548462" y="601484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42"/>
                  </a:lnTo>
                  <a:lnTo>
                    <a:pt x="733894" y="422427"/>
                  </a:lnTo>
                  <a:lnTo>
                    <a:pt x="764781" y="388962"/>
                  </a:lnTo>
                  <a:lnTo>
                    <a:pt x="778814" y="370090"/>
                  </a:lnTo>
                  <a:close/>
                </a:path>
                <a:path w="1340484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36" y="363855"/>
                  </a:lnTo>
                  <a:lnTo>
                    <a:pt x="1316736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41" y="476250"/>
                  </a:lnTo>
                  <a:lnTo>
                    <a:pt x="1222057" y="514350"/>
                  </a:lnTo>
                  <a:lnTo>
                    <a:pt x="1187615" y="553720"/>
                  </a:lnTo>
                  <a:lnTo>
                    <a:pt x="1152906" y="590550"/>
                  </a:lnTo>
                  <a:lnTo>
                    <a:pt x="1117371" y="628650"/>
                  </a:lnTo>
                  <a:lnTo>
                    <a:pt x="1080503" y="664210"/>
                  </a:lnTo>
                  <a:lnTo>
                    <a:pt x="1041755" y="698500"/>
                  </a:lnTo>
                  <a:lnTo>
                    <a:pt x="955243" y="769620"/>
                  </a:lnTo>
                  <a:lnTo>
                    <a:pt x="947877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30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30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13" y="628650"/>
                  </a:lnTo>
                  <a:lnTo>
                    <a:pt x="674573" y="590550"/>
                  </a:lnTo>
                  <a:lnTo>
                    <a:pt x="710323" y="552450"/>
                  </a:lnTo>
                  <a:lnTo>
                    <a:pt x="746848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74" y="327660"/>
                  </a:lnTo>
                  <a:lnTo>
                    <a:pt x="914209" y="330200"/>
                  </a:lnTo>
                  <a:lnTo>
                    <a:pt x="907275" y="335280"/>
                  </a:lnTo>
                  <a:lnTo>
                    <a:pt x="901344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6993" y="448310"/>
                  </a:lnTo>
                  <a:lnTo>
                    <a:pt x="749871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76" y="645160"/>
                  </a:lnTo>
                  <a:lnTo>
                    <a:pt x="536079" y="654050"/>
                  </a:lnTo>
                  <a:lnTo>
                    <a:pt x="464451" y="659130"/>
                  </a:lnTo>
                  <a:lnTo>
                    <a:pt x="424662" y="664210"/>
                  </a:lnTo>
                  <a:lnTo>
                    <a:pt x="443407" y="645160"/>
                  </a:lnTo>
                  <a:lnTo>
                    <a:pt x="460184" y="627380"/>
                  </a:lnTo>
                  <a:lnTo>
                    <a:pt x="475526" y="610870"/>
                  </a:lnTo>
                  <a:lnTo>
                    <a:pt x="489991" y="595630"/>
                  </a:lnTo>
                  <a:lnTo>
                    <a:pt x="517258" y="561340"/>
                  </a:lnTo>
                  <a:lnTo>
                    <a:pt x="517588" y="546392"/>
                  </a:lnTo>
                  <a:lnTo>
                    <a:pt x="491261" y="566420"/>
                  </a:lnTo>
                  <a:lnTo>
                    <a:pt x="466940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39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892" y="659130"/>
                  </a:lnTo>
                  <a:lnTo>
                    <a:pt x="302209" y="607060"/>
                  </a:lnTo>
                  <a:lnTo>
                    <a:pt x="335826" y="571500"/>
                  </a:lnTo>
                  <a:lnTo>
                    <a:pt x="370128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03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45" y="267970"/>
                  </a:lnTo>
                  <a:lnTo>
                    <a:pt x="889723" y="232410"/>
                  </a:lnTo>
                  <a:lnTo>
                    <a:pt x="888834" y="196850"/>
                  </a:lnTo>
                  <a:lnTo>
                    <a:pt x="885507" y="161290"/>
                  </a:lnTo>
                  <a:lnTo>
                    <a:pt x="881557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20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87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36" y="403860"/>
                  </a:lnTo>
                  <a:lnTo>
                    <a:pt x="1316736" y="363855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13" y="290830"/>
                  </a:lnTo>
                  <a:lnTo>
                    <a:pt x="1159256" y="224790"/>
                  </a:lnTo>
                  <a:lnTo>
                    <a:pt x="1120038" y="193040"/>
                  </a:lnTo>
                  <a:lnTo>
                    <a:pt x="1000810" y="97790"/>
                  </a:lnTo>
                  <a:lnTo>
                    <a:pt x="925436" y="40640"/>
                  </a:lnTo>
                  <a:lnTo>
                    <a:pt x="920394" y="36830"/>
                  </a:lnTo>
                  <a:lnTo>
                    <a:pt x="880021" y="5080"/>
                  </a:lnTo>
                  <a:lnTo>
                    <a:pt x="870127" y="0"/>
                  </a:lnTo>
                  <a:lnTo>
                    <a:pt x="862685" y="0"/>
                  </a:lnTo>
                  <a:lnTo>
                    <a:pt x="857275" y="5080"/>
                  </a:lnTo>
                  <a:lnTo>
                    <a:pt x="853516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83" y="67310"/>
                  </a:lnTo>
                  <a:lnTo>
                    <a:pt x="848093" y="90170"/>
                  </a:lnTo>
                  <a:lnTo>
                    <a:pt x="851636" y="115570"/>
                  </a:lnTo>
                  <a:lnTo>
                    <a:pt x="857605" y="147320"/>
                  </a:lnTo>
                  <a:lnTo>
                    <a:pt x="862139" y="180340"/>
                  </a:lnTo>
                  <a:lnTo>
                    <a:pt x="864743" y="212090"/>
                  </a:lnTo>
                  <a:lnTo>
                    <a:pt x="864844" y="232410"/>
                  </a:lnTo>
                  <a:lnTo>
                    <a:pt x="864895" y="245110"/>
                  </a:lnTo>
                  <a:lnTo>
                    <a:pt x="863396" y="262890"/>
                  </a:lnTo>
                  <a:lnTo>
                    <a:pt x="830224" y="283210"/>
                  </a:lnTo>
                  <a:lnTo>
                    <a:pt x="774115" y="289560"/>
                  </a:lnTo>
                  <a:lnTo>
                    <a:pt x="717740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23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39" y="364490"/>
                  </a:lnTo>
                  <a:lnTo>
                    <a:pt x="492048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37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40" y="651510"/>
                  </a:lnTo>
                  <a:lnTo>
                    <a:pt x="231673" y="656590"/>
                  </a:lnTo>
                  <a:lnTo>
                    <a:pt x="220345" y="676910"/>
                  </a:lnTo>
                  <a:lnTo>
                    <a:pt x="203860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388" y="454660"/>
                  </a:lnTo>
                  <a:lnTo>
                    <a:pt x="429475" y="419100"/>
                  </a:lnTo>
                  <a:lnTo>
                    <a:pt x="467791" y="382270"/>
                  </a:lnTo>
                  <a:lnTo>
                    <a:pt x="506374" y="346710"/>
                  </a:lnTo>
                  <a:lnTo>
                    <a:pt x="517182" y="337820"/>
                  </a:lnTo>
                  <a:lnTo>
                    <a:pt x="526783" y="332740"/>
                  </a:lnTo>
                  <a:lnTo>
                    <a:pt x="540727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01" y="300990"/>
                  </a:lnTo>
                  <a:lnTo>
                    <a:pt x="479882" y="305066"/>
                  </a:lnTo>
                  <a:lnTo>
                    <a:pt x="479882" y="341630"/>
                  </a:lnTo>
                  <a:lnTo>
                    <a:pt x="477354" y="346710"/>
                  </a:lnTo>
                  <a:lnTo>
                    <a:pt x="472744" y="350520"/>
                  </a:lnTo>
                  <a:lnTo>
                    <a:pt x="467868" y="354330"/>
                  </a:lnTo>
                  <a:lnTo>
                    <a:pt x="431546" y="386080"/>
                  </a:lnTo>
                  <a:lnTo>
                    <a:pt x="395782" y="419100"/>
                  </a:lnTo>
                  <a:lnTo>
                    <a:pt x="360514" y="452120"/>
                  </a:lnTo>
                  <a:lnTo>
                    <a:pt x="325666" y="485140"/>
                  </a:lnTo>
                  <a:lnTo>
                    <a:pt x="291172" y="519430"/>
                  </a:lnTo>
                  <a:lnTo>
                    <a:pt x="256971" y="552450"/>
                  </a:lnTo>
                  <a:lnTo>
                    <a:pt x="222973" y="586740"/>
                  </a:lnTo>
                  <a:lnTo>
                    <a:pt x="189141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27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80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59" y="695960"/>
                  </a:lnTo>
                  <a:lnTo>
                    <a:pt x="68135" y="694690"/>
                  </a:lnTo>
                  <a:lnTo>
                    <a:pt x="68364" y="690880"/>
                  </a:lnTo>
                  <a:lnTo>
                    <a:pt x="68313" y="687070"/>
                  </a:lnTo>
                  <a:lnTo>
                    <a:pt x="68199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54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50571" y="532130"/>
                  </a:lnTo>
                  <a:lnTo>
                    <a:pt x="52628" y="520700"/>
                  </a:lnTo>
                  <a:lnTo>
                    <a:pt x="57518" y="510540"/>
                  </a:lnTo>
                  <a:lnTo>
                    <a:pt x="65316" y="500380"/>
                  </a:lnTo>
                  <a:lnTo>
                    <a:pt x="90893" y="474980"/>
                  </a:lnTo>
                  <a:lnTo>
                    <a:pt x="97282" y="468630"/>
                  </a:lnTo>
                  <a:lnTo>
                    <a:pt x="192557" y="369570"/>
                  </a:lnTo>
                  <a:lnTo>
                    <a:pt x="225082" y="349250"/>
                  </a:lnTo>
                  <a:lnTo>
                    <a:pt x="334746" y="339090"/>
                  </a:lnTo>
                  <a:lnTo>
                    <a:pt x="321538" y="356870"/>
                  </a:lnTo>
                  <a:lnTo>
                    <a:pt x="279717" y="397510"/>
                  </a:lnTo>
                  <a:lnTo>
                    <a:pt x="272237" y="405130"/>
                  </a:lnTo>
                  <a:lnTo>
                    <a:pt x="264896" y="412750"/>
                  </a:lnTo>
                  <a:lnTo>
                    <a:pt x="259168" y="421640"/>
                  </a:lnTo>
                  <a:lnTo>
                    <a:pt x="256857" y="431647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42" y="339090"/>
                  </a:lnTo>
                  <a:lnTo>
                    <a:pt x="403415" y="336550"/>
                  </a:lnTo>
                  <a:lnTo>
                    <a:pt x="440359" y="336550"/>
                  </a:lnTo>
                  <a:lnTo>
                    <a:pt x="449884" y="335280"/>
                  </a:lnTo>
                  <a:lnTo>
                    <a:pt x="459295" y="332740"/>
                  </a:lnTo>
                  <a:lnTo>
                    <a:pt x="468782" y="331470"/>
                  </a:lnTo>
                  <a:lnTo>
                    <a:pt x="478561" y="334010"/>
                  </a:lnTo>
                  <a:lnTo>
                    <a:pt x="479882" y="341630"/>
                  </a:lnTo>
                  <a:lnTo>
                    <a:pt x="479882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24" y="320040"/>
                  </a:lnTo>
                  <a:lnTo>
                    <a:pt x="150495" y="335280"/>
                  </a:lnTo>
                  <a:lnTo>
                    <a:pt x="96583" y="341630"/>
                  </a:lnTo>
                  <a:lnTo>
                    <a:pt x="36626" y="341630"/>
                  </a:lnTo>
                  <a:lnTo>
                    <a:pt x="30734" y="344170"/>
                  </a:lnTo>
                  <a:lnTo>
                    <a:pt x="30619" y="346710"/>
                  </a:lnTo>
                  <a:lnTo>
                    <a:pt x="30492" y="349250"/>
                  </a:lnTo>
                  <a:lnTo>
                    <a:pt x="30378" y="351790"/>
                  </a:lnTo>
                  <a:lnTo>
                    <a:pt x="30251" y="354330"/>
                  </a:lnTo>
                  <a:lnTo>
                    <a:pt x="30124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05" y="363220"/>
                  </a:lnTo>
                  <a:lnTo>
                    <a:pt x="168859" y="358216"/>
                  </a:lnTo>
                  <a:lnTo>
                    <a:pt x="140093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85" y="448310"/>
                  </a:lnTo>
                  <a:lnTo>
                    <a:pt x="30505" y="434340"/>
                  </a:lnTo>
                  <a:lnTo>
                    <a:pt x="21272" y="422910"/>
                  </a:lnTo>
                  <a:lnTo>
                    <a:pt x="17919" y="425450"/>
                  </a:lnTo>
                  <a:lnTo>
                    <a:pt x="16256" y="425450"/>
                  </a:lnTo>
                  <a:lnTo>
                    <a:pt x="14427" y="429260"/>
                  </a:lnTo>
                  <a:lnTo>
                    <a:pt x="12712" y="431647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05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54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33" y="566420"/>
                  </a:lnTo>
                  <a:lnTo>
                    <a:pt x="21323" y="560070"/>
                  </a:lnTo>
                  <a:lnTo>
                    <a:pt x="40132" y="601980"/>
                  </a:lnTo>
                  <a:lnTo>
                    <a:pt x="46062" y="656590"/>
                  </a:lnTo>
                  <a:lnTo>
                    <a:pt x="46164" y="66040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45" y="697230"/>
                  </a:lnTo>
                  <a:lnTo>
                    <a:pt x="53327" y="735330"/>
                  </a:lnTo>
                  <a:lnTo>
                    <a:pt x="68834" y="751840"/>
                  </a:lnTo>
                  <a:lnTo>
                    <a:pt x="78359" y="749300"/>
                  </a:lnTo>
                  <a:lnTo>
                    <a:pt x="103060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61" y="730250"/>
                  </a:lnTo>
                  <a:lnTo>
                    <a:pt x="340880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21" y="715010"/>
                  </a:lnTo>
                  <a:lnTo>
                    <a:pt x="383349" y="711200"/>
                  </a:lnTo>
                  <a:lnTo>
                    <a:pt x="401408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73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44588" y="66040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16" y="638810"/>
                  </a:lnTo>
                  <a:lnTo>
                    <a:pt x="907326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38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54" y="711200"/>
                  </a:lnTo>
                  <a:lnTo>
                    <a:pt x="918286" y="723900"/>
                  </a:lnTo>
                  <a:lnTo>
                    <a:pt x="918921" y="744220"/>
                  </a:lnTo>
                  <a:lnTo>
                    <a:pt x="922337" y="772160"/>
                  </a:lnTo>
                  <a:lnTo>
                    <a:pt x="929525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37" y="830580"/>
                  </a:lnTo>
                  <a:lnTo>
                    <a:pt x="993076" y="803910"/>
                  </a:lnTo>
                  <a:lnTo>
                    <a:pt x="1015644" y="778510"/>
                  </a:lnTo>
                  <a:lnTo>
                    <a:pt x="1024064" y="769620"/>
                  </a:lnTo>
                  <a:lnTo>
                    <a:pt x="1039710" y="753110"/>
                  </a:lnTo>
                  <a:lnTo>
                    <a:pt x="1063104" y="730250"/>
                  </a:lnTo>
                  <a:lnTo>
                    <a:pt x="1086078" y="707390"/>
                  </a:lnTo>
                  <a:lnTo>
                    <a:pt x="1108494" y="683260"/>
                  </a:lnTo>
                  <a:lnTo>
                    <a:pt x="1159891" y="626110"/>
                  </a:lnTo>
                  <a:lnTo>
                    <a:pt x="1190269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80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1768" y="3967635"/>
              <a:ext cx="89734" cy="81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3931" y="3935105"/>
              <a:ext cx="146729" cy="16164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976778" y="1754200"/>
            <a:ext cx="1707727" cy="1780117"/>
            <a:chOff x="5965167" y="2631299"/>
            <a:chExt cx="2561590" cy="267017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5167" y="2740242"/>
              <a:ext cx="2561183" cy="25611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62776" y="3337851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5">
                  <a:moveTo>
                    <a:pt x="1365758" y="666216"/>
                  </a:moveTo>
                  <a:lnTo>
                    <a:pt x="1362671" y="616038"/>
                  </a:lnTo>
                  <a:lnTo>
                    <a:pt x="1355902" y="566229"/>
                  </a:lnTo>
                  <a:lnTo>
                    <a:pt x="1345488" y="517042"/>
                  </a:lnTo>
                  <a:lnTo>
                    <a:pt x="1331480" y="468744"/>
                  </a:lnTo>
                  <a:lnTo>
                    <a:pt x="1313967" y="421627"/>
                  </a:lnTo>
                  <a:lnTo>
                    <a:pt x="1293037" y="375920"/>
                  </a:lnTo>
                  <a:lnTo>
                    <a:pt x="1268793" y="331863"/>
                  </a:lnTo>
                  <a:lnTo>
                    <a:pt x="1241374" y="289712"/>
                  </a:lnTo>
                  <a:lnTo>
                    <a:pt x="1210932" y="249707"/>
                  </a:lnTo>
                  <a:lnTo>
                    <a:pt x="1177632" y="212051"/>
                  </a:lnTo>
                  <a:lnTo>
                    <a:pt x="1141641" y="176936"/>
                  </a:lnTo>
                  <a:lnTo>
                    <a:pt x="1103160" y="144564"/>
                  </a:lnTo>
                  <a:lnTo>
                    <a:pt x="1062418" y="115112"/>
                  </a:lnTo>
                  <a:lnTo>
                    <a:pt x="1019619" y="88734"/>
                  </a:lnTo>
                  <a:lnTo>
                    <a:pt x="974991" y="65582"/>
                  </a:lnTo>
                  <a:lnTo>
                    <a:pt x="928776" y="45770"/>
                  </a:lnTo>
                  <a:lnTo>
                    <a:pt x="881240" y="29413"/>
                  </a:lnTo>
                  <a:lnTo>
                    <a:pt x="832624" y="16598"/>
                  </a:lnTo>
                  <a:lnTo>
                    <a:pt x="783196" y="7391"/>
                  </a:lnTo>
                  <a:lnTo>
                    <a:pt x="733209" y="1854"/>
                  </a:lnTo>
                  <a:lnTo>
                    <a:pt x="682980" y="0"/>
                  </a:lnTo>
                  <a:lnTo>
                    <a:pt x="666216" y="215"/>
                  </a:lnTo>
                  <a:lnTo>
                    <a:pt x="616038" y="3289"/>
                  </a:lnTo>
                  <a:lnTo>
                    <a:pt x="566216" y="10058"/>
                  </a:lnTo>
                  <a:lnTo>
                    <a:pt x="517029" y="20472"/>
                  </a:lnTo>
                  <a:lnTo>
                    <a:pt x="468731" y="34480"/>
                  </a:lnTo>
                  <a:lnTo>
                    <a:pt x="421614" y="51993"/>
                  </a:lnTo>
                  <a:lnTo>
                    <a:pt x="375907" y="72923"/>
                  </a:lnTo>
                  <a:lnTo>
                    <a:pt x="331851" y="97180"/>
                  </a:lnTo>
                  <a:lnTo>
                    <a:pt x="289699" y="124599"/>
                  </a:lnTo>
                  <a:lnTo>
                    <a:pt x="249694" y="155041"/>
                  </a:lnTo>
                  <a:lnTo>
                    <a:pt x="212039" y="188341"/>
                  </a:lnTo>
                  <a:lnTo>
                    <a:pt x="176923" y="224320"/>
                  </a:lnTo>
                  <a:lnTo>
                    <a:pt x="144551" y="262801"/>
                  </a:lnTo>
                  <a:lnTo>
                    <a:pt x="115100" y="303542"/>
                  </a:lnTo>
                  <a:lnTo>
                    <a:pt x="88722" y="346341"/>
                  </a:lnTo>
                  <a:lnTo>
                    <a:pt x="65570" y="390969"/>
                  </a:lnTo>
                  <a:lnTo>
                    <a:pt x="45758" y="437184"/>
                  </a:lnTo>
                  <a:lnTo>
                    <a:pt x="29400" y="484733"/>
                  </a:lnTo>
                  <a:lnTo>
                    <a:pt x="16586" y="533336"/>
                  </a:lnTo>
                  <a:lnTo>
                    <a:pt x="7391" y="582777"/>
                  </a:lnTo>
                  <a:lnTo>
                    <a:pt x="1841" y="632752"/>
                  </a:lnTo>
                  <a:lnTo>
                    <a:pt x="0" y="682993"/>
                  </a:lnTo>
                  <a:lnTo>
                    <a:pt x="1841" y="733221"/>
                  </a:lnTo>
                  <a:lnTo>
                    <a:pt x="7391" y="783196"/>
                  </a:lnTo>
                  <a:lnTo>
                    <a:pt x="16586" y="832637"/>
                  </a:lnTo>
                  <a:lnTo>
                    <a:pt x="29400" y="881253"/>
                  </a:lnTo>
                  <a:lnTo>
                    <a:pt x="45758" y="928789"/>
                  </a:lnTo>
                  <a:lnTo>
                    <a:pt x="65570" y="975004"/>
                  </a:lnTo>
                  <a:lnTo>
                    <a:pt x="88722" y="1019632"/>
                  </a:lnTo>
                  <a:lnTo>
                    <a:pt x="115100" y="1062431"/>
                  </a:lnTo>
                  <a:lnTo>
                    <a:pt x="144551" y="1103172"/>
                  </a:lnTo>
                  <a:lnTo>
                    <a:pt x="176923" y="1141653"/>
                  </a:lnTo>
                  <a:lnTo>
                    <a:pt x="212039" y="1177645"/>
                  </a:lnTo>
                  <a:lnTo>
                    <a:pt x="249694" y="1210945"/>
                  </a:lnTo>
                  <a:lnTo>
                    <a:pt x="289699" y="1241386"/>
                  </a:lnTo>
                  <a:lnTo>
                    <a:pt x="331851" y="1268806"/>
                  </a:lnTo>
                  <a:lnTo>
                    <a:pt x="375907" y="1293050"/>
                  </a:lnTo>
                  <a:lnTo>
                    <a:pt x="421614" y="1313980"/>
                  </a:lnTo>
                  <a:lnTo>
                    <a:pt x="468731" y="1331493"/>
                  </a:lnTo>
                  <a:lnTo>
                    <a:pt x="517029" y="1345501"/>
                  </a:lnTo>
                  <a:lnTo>
                    <a:pt x="566216" y="1355915"/>
                  </a:lnTo>
                  <a:lnTo>
                    <a:pt x="616038" y="1362684"/>
                  </a:lnTo>
                  <a:lnTo>
                    <a:pt x="666216" y="1365770"/>
                  </a:lnTo>
                  <a:lnTo>
                    <a:pt x="716483" y="1365148"/>
                  </a:lnTo>
                  <a:lnTo>
                    <a:pt x="766584" y="1360830"/>
                  </a:lnTo>
                  <a:lnTo>
                    <a:pt x="816216" y="1352842"/>
                  </a:lnTo>
                  <a:lnTo>
                    <a:pt x="865136" y="1341234"/>
                  </a:lnTo>
                  <a:lnTo>
                    <a:pt x="913066" y="1326045"/>
                  </a:lnTo>
                  <a:lnTo>
                    <a:pt x="959751" y="1307376"/>
                  </a:lnTo>
                  <a:lnTo>
                    <a:pt x="1004938" y="1285328"/>
                  </a:lnTo>
                  <a:lnTo>
                    <a:pt x="1048372" y="1260005"/>
                  </a:lnTo>
                  <a:lnTo>
                    <a:pt x="1089825" y="1231569"/>
                  </a:lnTo>
                  <a:lnTo>
                    <a:pt x="1129080" y="1200150"/>
                  </a:lnTo>
                  <a:lnTo>
                    <a:pt x="1165923" y="1165923"/>
                  </a:lnTo>
                  <a:lnTo>
                    <a:pt x="1200137" y="1129093"/>
                  </a:lnTo>
                  <a:lnTo>
                    <a:pt x="1231557" y="1089837"/>
                  </a:lnTo>
                  <a:lnTo>
                    <a:pt x="1260005" y="1048372"/>
                  </a:lnTo>
                  <a:lnTo>
                    <a:pt x="1285316" y="1004938"/>
                  </a:lnTo>
                  <a:lnTo>
                    <a:pt x="1307363" y="959764"/>
                  </a:lnTo>
                  <a:lnTo>
                    <a:pt x="1326032" y="913079"/>
                  </a:lnTo>
                  <a:lnTo>
                    <a:pt x="1341221" y="865149"/>
                  </a:lnTo>
                  <a:lnTo>
                    <a:pt x="1352829" y="816229"/>
                  </a:lnTo>
                  <a:lnTo>
                    <a:pt x="1360817" y="766597"/>
                  </a:lnTo>
                  <a:lnTo>
                    <a:pt x="1365135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68364" y="2631299"/>
              <a:ext cx="1864360" cy="2262505"/>
            </a:xfrm>
            <a:custGeom>
              <a:avLst/>
              <a:gdLst/>
              <a:ahLst/>
              <a:cxnLst/>
              <a:rect l="l" t="t" r="r" b="b"/>
              <a:pathLst>
                <a:path w="1864359" h="2262504">
                  <a:moveTo>
                    <a:pt x="1864194" y="1375498"/>
                  </a:moveTo>
                  <a:lnTo>
                    <a:pt x="1862886" y="1326832"/>
                  </a:lnTo>
                  <a:lnTo>
                    <a:pt x="1859000" y="1278864"/>
                  </a:lnTo>
                  <a:lnTo>
                    <a:pt x="1852599" y="1231658"/>
                  </a:lnTo>
                  <a:lnTo>
                    <a:pt x="1843747" y="1185252"/>
                  </a:lnTo>
                  <a:lnTo>
                    <a:pt x="1832521" y="1139748"/>
                  </a:lnTo>
                  <a:lnTo>
                    <a:pt x="1818995" y="1095197"/>
                  </a:lnTo>
                  <a:lnTo>
                    <a:pt x="1803222" y="1051674"/>
                  </a:lnTo>
                  <a:lnTo>
                    <a:pt x="1785277" y="1009243"/>
                  </a:lnTo>
                  <a:lnTo>
                    <a:pt x="1765223" y="967968"/>
                  </a:lnTo>
                  <a:lnTo>
                    <a:pt x="1743125" y="927925"/>
                  </a:lnTo>
                  <a:lnTo>
                    <a:pt x="1719072" y="889165"/>
                  </a:lnTo>
                  <a:lnTo>
                    <a:pt x="1693100" y="851776"/>
                  </a:lnTo>
                  <a:lnTo>
                    <a:pt x="1665300" y="815809"/>
                  </a:lnTo>
                  <a:lnTo>
                    <a:pt x="1635734" y="781342"/>
                  </a:lnTo>
                  <a:lnTo>
                    <a:pt x="1604467" y="748449"/>
                  </a:lnTo>
                  <a:lnTo>
                    <a:pt x="1571574" y="717181"/>
                  </a:lnTo>
                  <a:lnTo>
                    <a:pt x="1537106" y="687616"/>
                  </a:lnTo>
                  <a:lnTo>
                    <a:pt x="1501140" y="659815"/>
                  </a:lnTo>
                  <a:lnTo>
                    <a:pt x="1463751" y="633844"/>
                  </a:lnTo>
                  <a:lnTo>
                    <a:pt x="1424990" y="609790"/>
                  </a:lnTo>
                  <a:lnTo>
                    <a:pt x="1384947" y="587692"/>
                  </a:lnTo>
                  <a:lnTo>
                    <a:pt x="1343672" y="567639"/>
                  </a:lnTo>
                  <a:lnTo>
                    <a:pt x="1301242" y="549694"/>
                  </a:lnTo>
                  <a:lnTo>
                    <a:pt x="1257719" y="533920"/>
                  </a:lnTo>
                  <a:lnTo>
                    <a:pt x="1213167" y="520395"/>
                  </a:lnTo>
                  <a:lnTo>
                    <a:pt x="1167663" y="509168"/>
                  </a:lnTo>
                  <a:lnTo>
                    <a:pt x="1121257" y="500316"/>
                  </a:lnTo>
                  <a:lnTo>
                    <a:pt x="1074051" y="493915"/>
                  </a:lnTo>
                  <a:lnTo>
                    <a:pt x="1026083" y="490029"/>
                  </a:lnTo>
                  <a:lnTo>
                    <a:pt x="977417" y="488708"/>
                  </a:lnTo>
                  <a:lnTo>
                    <a:pt x="975169" y="441528"/>
                  </a:lnTo>
                  <a:lnTo>
                    <a:pt x="968552" y="395643"/>
                  </a:lnTo>
                  <a:lnTo>
                    <a:pt x="957770" y="351243"/>
                  </a:lnTo>
                  <a:lnTo>
                    <a:pt x="943051" y="308546"/>
                  </a:lnTo>
                  <a:lnTo>
                    <a:pt x="924585" y="267754"/>
                  </a:lnTo>
                  <a:lnTo>
                    <a:pt x="902601" y="229069"/>
                  </a:lnTo>
                  <a:lnTo>
                    <a:pt x="902233" y="228549"/>
                  </a:lnTo>
                  <a:lnTo>
                    <a:pt x="902233" y="488708"/>
                  </a:lnTo>
                  <a:lnTo>
                    <a:pt x="902030" y="492201"/>
                  </a:lnTo>
                  <a:lnTo>
                    <a:pt x="833577" y="500316"/>
                  </a:lnTo>
                  <a:lnTo>
                    <a:pt x="787184" y="509168"/>
                  </a:lnTo>
                  <a:lnTo>
                    <a:pt x="741680" y="520395"/>
                  </a:lnTo>
                  <a:lnTo>
                    <a:pt x="697128" y="533920"/>
                  </a:lnTo>
                  <a:lnTo>
                    <a:pt x="653605" y="549694"/>
                  </a:lnTo>
                  <a:lnTo>
                    <a:pt x="611174" y="567639"/>
                  </a:lnTo>
                  <a:lnTo>
                    <a:pt x="569899" y="587692"/>
                  </a:lnTo>
                  <a:lnTo>
                    <a:pt x="529844" y="609790"/>
                  </a:lnTo>
                  <a:lnTo>
                    <a:pt x="491096" y="633844"/>
                  </a:lnTo>
                  <a:lnTo>
                    <a:pt x="453707" y="659815"/>
                  </a:lnTo>
                  <a:lnTo>
                    <a:pt x="417741" y="687616"/>
                  </a:lnTo>
                  <a:lnTo>
                    <a:pt x="383273" y="717181"/>
                  </a:lnTo>
                  <a:lnTo>
                    <a:pt x="350380" y="748449"/>
                  </a:lnTo>
                  <a:lnTo>
                    <a:pt x="319112" y="781342"/>
                  </a:lnTo>
                  <a:lnTo>
                    <a:pt x="289547" y="815809"/>
                  </a:lnTo>
                  <a:lnTo>
                    <a:pt x="270929" y="839901"/>
                  </a:lnTo>
                  <a:lnTo>
                    <a:pt x="267169" y="837780"/>
                  </a:lnTo>
                  <a:lnTo>
                    <a:pt x="230212" y="811288"/>
                  </a:lnTo>
                  <a:lnTo>
                    <a:pt x="196430" y="780999"/>
                  </a:lnTo>
                  <a:lnTo>
                    <a:pt x="166141" y="747217"/>
                  </a:lnTo>
                  <a:lnTo>
                    <a:pt x="139649" y="710260"/>
                  </a:lnTo>
                  <a:lnTo>
                    <a:pt x="117271" y="670433"/>
                  </a:lnTo>
                  <a:lnTo>
                    <a:pt x="99339" y="628053"/>
                  </a:lnTo>
                  <a:lnTo>
                    <a:pt x="86131" y="583425"/>
                  </a:lnTo>
                  <a:lnTo>
                    <a:pt x="77978" y="536879"/>
                  </a:lnTo>
                  <a:lnTo>
                    <a:pt x="77927" y="535901"/>
                  </a:lnTo>
                  <a:lnTo>
                    <a:pt x="75196" y="488708"/>
                  </a:lnTo>
                  <a:lnTo>
                    <a:pt x="77978" y="440550"/>
                  </a:lnTo>
                  <a:lnTo>
                    <a:pt x="86131" y="393992"/>
                  </a:lnTo>
                  <a:lnTo>
                    <a:pt x="99339" y="349377"/>
                  </a:lnTo>
                  <a:lnTo>
                    <a:pt x="117271" y="306997"/>
                  </a:lnTo>
                  <a:lnTo>
                    <a:pt x="139649" y="267169"/>
                  </a:lnTo>
                  <a:lnTo>
                    <a:pt x="166141" y="230212"/>
                  </a:lnTo>
                  <a:lnTo>
                    <a:pt x="196430" y="196430"/>
                  </a:lnTo>
                  <a:lnTo>
                    <a:pt x="230212" y="166141"/>
                  </a:lnTo>
                  <a:lnTo>
                    <a:pt x="267169" y="139649"/>
                  </a:lnTo>
                  <a:lnTo>
                    <a:pt x="306997" y="117284"/>
                  </a:lnTo>
                  <a:lnTo>
                    <a:pt x="349300" y="99364"/>
                  </a:lnTo>
                  <a:lnTo>
                    <a:pt x="393992" y="86131"/>
                  </a:lnTo>
                  <a:lnTo>
                    <a:pt x="440550" y="77978"/>
                  </a:lnTo>
                  <a:lnTo>
                    <a:pt x="488708" y="75196"/>
                  </a:lnTo>
                  <a:lnTo>
                    <a:pt x="536879" y="77978"/>
                  </a:lnTo>
                  <a:lnTo>
                    <a:pt x="583425" y="86131"/>
                  </a:lnTo>
                  <a:lnTo>
                    <a:pt x="628116" y="99364"/>
                  </a:lnTo>
                  <a:lnTo>
                    <a:pt x="670433" y="117284"/>
                  </a:lnTo>
                  <a:lnTo>
                    <a:pt x="710260" y="139649"/>
                  </a:lnTo>
                  <a:lnTo>
                    <a:pt x="747217" y="166141"/>
                  </a:lnTo>
                  <a:lnTo>
                    <a:pt x="780999" y="196430"/>
                  </a:lnTo>
                  <a:lnTo>
                    <a:pt x="811288" y="230212"/>
                  </a:lnTo>
                  <a:lnTo>
                    <a:pt x="837780" y="267169"/>
                  </a:lnTo>
                  <a:lnTo>
                    <a:pt x="860145" y="306997"/>
                  </a:lnTo>
                  <a:lnTo>
                    <a:pt x="878090" y="349377"/>
                  </a:lnTo>
                  <a:lnTo>
                    <a:pt x="891298" y="393992"/>
                  </a:lnTo>
                  <a:lnTo>
                    <a:pt x="899452" y="440550"/>
                  </a:lnTo>
                  <a:lnTo>
                    <a:pt x="899502" y="441528"/>
                  </a:lnTo>
                  <a:lnTo>
                    <a:pt x="902233" y="488708"/>
                  </a:lnTo>
                  <a:lnTo>
                    <a:pt x="902233" y="228549"/>
                  </a:lnTo>
                  <a:lnTo>
                    <a:pt x="877316" y="192671"/>
                  </a:lnTo>
                  <a:lnTo>
                    <a:pt x="848918" y="158800"/>
                  </a:lnTo>
                  <a:lnTo>
                    <a:pt x="817638" y="127622"/>
                  </a:lnTo>
                  <a:lnTo>
                    <a:pt x="783678" y="99364"/>
                  </a:lnTo>
                  <a:lnTo>
                    <a:pt x="748665" y="75196"/>
                  </a:lnTo>
                  <a:lnTo>
                    <a:pt x="747255" y="74218"/>
                  </a:lnTo>
                  <a:lnTo>
                    <a:pt x="708571" y="52387"/>
                  </a:lnTo>
                  <a:lnTo>
                    <a:pt x="667842" y="34061"/>
                  </a:lnTo>
                  <a:lnTo>
                    <a:pt x="625284" y="19469"/>
                  </a:lnTo>
                  <a:lnTo>
                    <a:pt x="581101" y="8788"/>
                  </a:lnTo>
                  <a:lnTo>
                    <a:pt x="535508" y="2235"/>
                  </a:lnTo>
                  <a:lnTo>
                    <a:pt x="488708" y="0"/>
                  </a:lnTo>
                  <a:lnTo>
                    <a:pt x="441528" y="2235"/>
                  </a:lnTo>
                  <a:lnTo>
                    <a:pt x="395643" y="8788"/>
                  </a:lnTo>
                  <a:lnTo>
                    <a:pt x="351243" y="19469"/>
                  </a:lnTo>
                  <a:lnTo>
                    <a:pt x="308546" y="34061"/>
                  </a:lnTo>
                  <a:lnTo>
                    <a:pt x="267754" y="52387"/>
                  </a:lnTo>
                  <a:lnTo>
                    <a:pt x="229057" y="74218"/>
                  </a:lnTo>
                  <a:lnTo>
                    <a:pt x="192671" y="99364"/>
                  </a:lnTo>
                  <a:lnTo>
                    <a:pt x="158800" y="127622"/>
                  </a:lnTo>
                  <a:lnTo>
                    <a:pt x="127622" y="158800"/>
                  </a:lnTo>
                  <a:lnTo>
                    <a:pt x="99364" y="192671"/>
                  </a:lnTo>
                  <a:lnTo>
                    <a:pt x="74218" y="229069"/>
                  </a:lnTo>
                  <a:lnTo>
                    <a:pt x="52387" y="267754"/>
                  </a:lnTo>
                  <a:lnTo>
                    <a:pt x="34061" y="308546"/>
                  </a:lnTo>
                  <a:lnTo>
                    <a:pt x="19469" y="351243"/>
                  </a:lnTo>
                  <a:lnTo>
                    <a:pt x="8788" y="395643"/>
                  </a:lnTo>
                  <a:lnTo>
                    <a:pt x="2235" y="441528"/>
                  </a:lnTo>
                  <a:lnTo>
                    <a:pt x="0" y="488708"/>
                  </a:lnTo>
                  <a:lnTo>
                    <a:pt x="2235" y="535901"/>
                  </a:lnTo>
                  <a:lnTo>
                    <a:pt x="8788" y="581787"/>
                  </a:lnTo>
                  <a:lnTo>
                    <a:pt x="19469" y="626186"/>
                  </a:lnTo>
                  <a:lnTo>
                    <a:pt x="34061" y="668883"/>
                  </a:lnTo>
                  <a:lnTo>
                    <a:pt x="52387" y="709676"/>
                  </a:lnTo>
                  <a:lnTo>
                    <a:pt x="74218" y="748360"/>
                  </a:lnTo>
                  <a:lnTo>
                    <a:pt x="99364" y="784758"/>
                  </a:lnTo>
                  <a:lnTo>
                    <a:pt x="127622" y="818629"/>
                  </a:lnTo>
                  <a:lnTo>
                    <a:pt x="158800" y="849807"/>
                  </a:lnTo>
                  <a:lnTo>
                    <a:pt x="192722" y="878090"/>
                  </a:lnTo>
                  <a:lnTo>
                    <a:pt x="227647" y="902246"/>
                  </a:lnTo>
                  <a:lnTo>
                    <a:pt x="211721" y="927925"/>
                  </a:lnTo>
                  <a:lnTo>
                    <a:pt x="189623" y="967968"/>
                  </a:lnTo>
                  <a:lnTo>
                    <a:pt x="169570" y="1009243"/>
                  </a:lnTo>
                  <a:lnTo>
                    <a:pt x="151625" y="1051674"/>
                  </a:lnTo>
                  <a:lnTo>
                    <a:pt x="135851" y="1095197"/>
                  </a:lnTo>
                  <a:lnTo>
                    <a:pt x="122326" y="1139748"/>
                  </a:lnTo>
                  <a:lnTo>
                    <a:pt x="111099" y="1185252"/>
                  </a:lnTo>
                  <a:lnTo>
                    <a:pt x="102247" y="1231658"/>
                  </a:lnTo>
                  <a:lnTo>
                    <a:pt x="95846" y="1278864"/>
                  </a:lnTo>
                  <a:lnTo>
                    <a:pt x="91960" y="1326832"/>
                  </a:lnTo>
                  <a:lnTo>
                    <a:pt x="90639" y="1375498"/>
                  </a:lnTo>
                  <a:lnTo>
                    <a:pt x="91960" y="1424152"/>
                  </a:lnTo>
                  <a:lnTo>
                    <a:pt x="95846" y="1472120"/>
                  </a:lnTo>
                  <a:lnTo>
                    <a:pt x="102247" y="1519339"/>
                  </a:lnTo>
                  <a:lnTo>
                    <a:pt x="111099" y="1565732"/>
                  </a:lnTo>
                  <a:lnTo>
                    <a:pt x="122326" y="1611236"/>
                  </a:lnTo>
                  <a:lnTo>
                    <a:pt x="135851" y="1655787"/>
                  </a:lnTo>
                  <a:lnTo>
                    <a:pt x="151625" y="1699310"/>
                  </a:lnTo>
                  <a:lnTo>
                    <a:pt x="169570" y="1741741"/>
                  </a:lnTo>
                  <a:lnTo>
                    <a:pt x="189623" y="1783016"/>
                  </a:lnTo>
                  <a:lnTo>
                    <a:pt x="211721" y="1823072"/>
                  </a:lnTo>
                  <a:lnTo>
                    <a:pt x="235775" y="1861820"/>
                  </a:lnTo>
                  <a:lnTo>
                    <a:pt x="261747" y="1899208"/>
                  </a:lnTo>
                  <a:lnTo>
                    <a:pt x="289547" y="1935175"/>
                  </a:lnTo>
                  <a:lnTo>
                    <a:pt x="319112" y="1969643"/>
                  </a:lnTo>
                  <a:lnTo>
                    <a:pt x="350380" y="2002536"/>
                  </a:lnTo>
                  <a:lnTo>
                    <a:pt x="383273" y="2033803"/>
                  </a:lnTo>
                  <a:lnTo>
                    <a:pt x="417741" y="2063369"/>
                  </a:lnTo>
                  <a:lnTo>
                    <a:pt x="453707" y="2091169"/>
                  </a:lnTo>
                  <a:lnTo>
                    <a:pt x="491096" y="2117140"/>
                  </a:lnTo>
                  <a:lnTo>
                    <a:pt x="529844" y="2141194"/>
                  </a:lnTo>
                  <a:lnTo>
                    <a:pt x="569899" y="2163292"/>
                  </a:lnTo>
                  <a:lnTo>
                    <a:pt x="611174" y="2183346"/>
                  </a:lnTo>
                  <a:lnTo>
                    <a:pt x="653605" y="2201291"/>
                  </a:lnTo>
                  <a:lnTo>
                    <a:pt x="697128" y="2217064"/>
                  </a:lnTo>
                  <a:lnTo>
                    <a:pt x="741680" y="2230590"/>
                  </a:lnTo>
                  <a:lnTo>
                    <a:pt x="787184" y="2241816"/>
                  </a:lnTo>
                  <a:lnTo>
                    <a:pt x="833577" y="2250668"/>
                  </a:lnTo>
                  <a:lnTo>
                    <a:pt x="880795" y="2257069"/>
                  </a:lnTo>
                  <a:lnTo>
                    <a:pt x="928763" y="2260955"/>
                  </a:lnTo>
                  <a:lnTo>
                    <a:pt x="977417" y="2262276"/>
                  </a:lnTo>
                  <a:lnTo>
                    <a:pt x="1026083" y="2260955"/>
                  </a:lnTo>
                  <a:lnTo>
                    <a:pt x="1074051" y="2257069"/>
                  </a:lnTo>
                  <a:lnTo>
                    <a:pt x="1121257" y="2250668"/>
                  </a:lnTo>
                  <a:lnTo>
                    <a:pt x="1167663" y="2241816"/>
                  </a:lnTo>
                  <a:lnTo>
                    <a:pt x="1213167" y="2230590"/>
                  </a:lnTo>
                  <a:lnTo>
                    <a:pt x="1257719" y="2217064"/>
                  </a:lnTo>
                  <a:lnTo>
                    <a:pt x="1301242" y="2201291"/>
                  </a:lnTo>
                  <a:lnTo>
                    <a:pt x="1343672" y="2183346"/>
                  </a:lnTo>
                  <a:lnTo>
                    <a:pt x="1384947" y="2163292"/>
                  </a:lnTo>
                  <a:lnTo>
                    <a:pt x="1424990" y="2141194"/>
                  </a:lnTo>
                  <a:lnTo>
                    <a:pt x="1463751" y="2117140"/>
                  </a:lnTo>
                  <a:lnTo>
                    <a:pt x="1501140" y="2091169"/>
                  </a:lnTo>
                  <a:lnTo>
                    <a:pt x="1537106" y="2063369"/>
                  </a:lnTo>
                  <a:lnTo>
                    <a:pt x="1571574" y="2033803"/>
                  </a:lnTo>
                  <a:lnTo>
                    <a:pt x="1604467" y="2002536"/>
                  </a:lnTo>
                  <a:lnTo>
                    <a:pt x="1635734" y="1969643"/>
                  </a:lnTo>
                  <a:lnTo>
                    <a:pt x="1665300" y="1935175"/>
                  </a:lnTo>
                  <a:lnTo>
                    <a:pt x="1693100" y="1899208"/>
                  </a:lnTo>
                  <a:lnTo>
                    <a:pt x="1719072" y="1861820"/>
                  </a:lnTo>
                  <a:lnTo>
                    <a:pt x="1743125" y="1823072"/>
                  </a:lnTo>
                  <a:lnTo>
                    <a:pt x="1765223" y="1783016"/>
                  </a:lnTo>
                  <a:lnTo>
                    <a:pt x="1785277" y="1741741"/>
                  </a:lnTo>
                  <a:lnTo>
                    <a:pt x="1803222" y="1699310"/>
                  </a:lnTo>
                  <a:lnTo>
                    <a:pt x="1818995" y="1655787"/>
                  </a:lnTo>
                  <a:lnTo>
                    <a:pt x="1832521" y="1611236"/>
                  </a:lnTo>
                  <a:lnTo>
                    <a:pt x="1843747" y="1565732"/>
                  </a:lnTo>
                  <a:lnTo>
                    <a:pt x="1852599" y="1519339"/>
                  </a:lnTo>
                  <a:lnTo>
                    <a:pt x="1859000" y="1472120"/>
                  </a:lnTo>
                  <a:lnTo>
                    <a:pt x="1862886" y="1424152"/>
                  </a:lnTo>
                  <a:lnTo>
                    <a:pt x="1864194" y="1375498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43561" y="2706496"/>
              <a:ext cx="1478280" cy="1902460"/>
            </a:xfrm>
            <a:custGeom>
              <a:avLst/>
              <a:gdLst/>
              <a:ahLst/>
              <a:cxnLst/>
              <a:rect l="l" t="t" r="r" b="b"/>
              <a:pathLst>
                <a:path w="1478279" h="1902460">
                  <a:moveTo>
                    <a:pt x="818235" y="1005471"/>
                  </a:moveTo>
                  <a:lnTo>
                    <a:pt x="811250" y="962380"/>
                  </a:lnTo>
                  <a:lnTo>
                    <a:pt x="791832" y="924902"/>
                  </a:lnTo>
                  <a:lnTo>
                    <a:pt x="762241" y="895299"/>
                  </a:lnTo>
                  <a:lnTo>
                    <a:pt x="724763" y="875868"/>
                  </a:lnTo>
                  <a:lnTo>
                    <a:pt x="681647" y="868883"/>
                  </a:lnTo>
                  <a:lnTo>
                    <a:pt x="638568" y="875868"/>
                  </a:lnTo>
                  <a:lnTo>
                    <a:pt x="601103" y="895299"/>
                  </a:lnTo>
                  <a:lnTo>
                    <a:pt x="571525" y="924902"/>
                  </a:lnTo>
                  <a:lnTo>
                    <a:pt x="552107" y="962380"/>
                  </a:lnTo>
                  <a:lnTo>
                    <a:pt x="545134" y="1005471"/>
                  </a:lnTo>
                  <a:lnTo>
                    <a:pt x="552107" y="1048550"/>
                  </a:lnTo>
                  <a:lnTo>
                    <a:pt x="571525" y="1086040"/>
                  </a:lnTo>
                  <a:lnTo>
                    <a:pt x="601103" y="1115631"/>
                  </a:lnTo>
                  <a:lnTo>
                    <a:pt x="638568" y="1135062"/>
                  </a:lnTo>
                  <a:lnTo>
                    <a:pt x="681647" y="1142047"/>
                  </a:lnTo>
                  <a:lnTo>
                    <a:pt x="724763" y="1135062"/>
                  </a:lnTo>
                  <a:lnTo>
                    <a:pt x="762241" y="1115631"/>
                  </a:lnTo>
                  <a:lnTo>
                    <a:pt x="791832" y="1086040"/>
                  </a:lnTo>
                  <a:lnTo>
                    <a:pt x="811250" y="1048550"/>
                  </a:lnTo>
                  <a:lnTo>
                    <a:pt x="818235" y="1005471"/>
                  </a:lnTo>
                  <a:close/>
                </a:path>
                <a:path w="1478279" h="1902460">
                  <a:moveTo>
                    <a:pt x="827036" y="413512"/>
                  </a:moveTo>
                  <a:lnTo>
                    <a:pt x="824255" y="365353"/>
                  </a:lnTo>
                  <a:lnTo>
                    <a:pt x="816102" y="318795"/>
                  </a:lnTo>
                  <a:lnTo>
                    <a:pt x="802894" y="274180"/>
                  </a:lnTo>
                  <a:lnTo>
                    <a:pt x="784948" y="231800"/>
                  </a:lnTo>
                  <a:lnTo>
                    <a:pt x="762584" y="191973"/>
                  </a:lnTo>
                  <a:lnTo>
                    <a:pt x="736092" y="155016"/>
                  </a:lnTo>
                  <a:lnTo>
                    <a:pt x="705802" y="121234"/>
                  </a:lnTo>
                  <a:lnTo>
                    <a:pt x="672020" y="90944"/>
                  </a:lnTo>
                  <a:lnTo>
                    <a:pt x="635063" y="64452"/>
                  </a:lnTo>
                  <a:lnTo>
                    <a:pt x="595236" y="42087"/>
                  </a:lnTo>
                  <a:lnTo>
                    <a:pt x="552856" y="24142"/>
                  </a:lnTo>
                  <a:lnTo>
                    <a:pt x="508228" y="10934"/>
                  </a:lnTo>
                  <a:lnTo>
                    <a:pt x="461683" y="2781"/>
                  </a:lnTo>
                  <a:lnTo>
                    <a:pt x="413512" y="0"/>
                  </a:lnTo>
                  <a:lnTo>
                    <a:pt x="365353" y="2781"/>
                  </a:lnTo>
                  <a:lnTo>
                    <a:pt x="318795" y="10934"/>
                  </a:lnTo>
                  <a:lnTo>
                    <a:pt x="274180" y="24142"/>
                  </a:lnTo>
                  <a:lnTo>
                    <a:pt x="231800" y="42087"/>
                  </a:lnTo>
                  <a:lnTo>
                    <a:pt x="191973" y="64452"/>
                  </a:lnTo>
                  <a:lnTo>
                    <a:pt x="155016" y="90944"/>
                  </a:lnTo>
                  <a:lnTo>
                    <a:pt x="121234" y="121234"/>
                  </a:lnTo>
                  <a:lnTo>
                    <a:pt x="90944" y="155016"/>
                  </a:lnTo>
                  <a:lnTo>
                    <a:pt x="64452" y="191973"/>
                  </a:lnTo>
                  <a:lnTo>
                    <a:pt x="42075" y="231800"/>
                  </a:lnTo>
                  <a:lnTo>
                    <a:pt x="24142" y="274180"/>
                  </a:lnTo>
                  <a:lnTo>
                    <a:pt x="10934" y="318795"/>
                  </a:lnTo>
                  <a:lnTo>
                    <a:pt x="2781" y="365353"/>
                  </a:lnTo>
                  <a:lnTo>
                    <a:pt x="0" y="413512"/>
                  </a:lnTo>
                  <a:lnTo>
                    <a:pt x="2781" y="461683"/>
                  </a:lnTo>
                  <a:lnTo>
                    <a:pt x="10934" y="508228"/>
                  </a:lnTo>
                  <a:lnTo>
                    <a:pt x="24142" y="552856"/>
                  </a:lnTo>
                  <a:lnTo>
                    <a:pt x="42075" y="595236"/>
                  </a:lnTo>
                  <a:lnTo>
                    <a:pt x="64452" y="635063"/>
                  </a:lnTo>
                  <a:lnTo>
                    <a:pt x="90944" y="672020"/>
                  </a:lnTo>
                  <a:lnTo>
                    <a:pt x="121234" y="705802"/>
                  </a:lnTo>
                  <a:lnTo>
                    <a:pt x="155016" y="736092"/>
                  </a:lnTo>
                  <a:lnTo>
                    <a:pt x="191973" y="762584"/>
                  </a:lnTo>
                  <a:lnTo>
                    <a:pt x="231800" y="784948"/>
                  </a:lnTo>
                  <a:lnTo>
                    <a:pt x="274180" y="802894"/>
                  </a:lnTo>
                  <a:lnTo>
                    <a:pt x="318795" y="816102"/>
                  </a:lnTo>
                  <a:lnTo>
                    <a:pt x="365353" y="824255"/>
                  </a:lnTo>
                  <a:lnTo>
                    <a:pt x="413512" y="827036"/>
                  </a:lnTo>
                  <a:lnTo>
                    <a:pt x="461683" y="824255"/>
                  </a:lnTo>
                  <a:lnTo>
                    <a:pt x="508228" y="816102"/>
                  </a:lnTo>
                  <a:lnTo>
                    <a:pt x="552856" y="802894"/>
                  </a:lnTo>
                  <a:lnTo>
                    <a:pt x="595236" y="784948"/>
                  </a:lnTo>
                  <a:lnTo>
                    <a:pt x="635063" y="762584"/>
                  </a:lnTo>
                  <a:lnTo>
                    <a:pt x="672020" y="736092"/>
                  </a:lnTo>
                  <a:lnTo>
                    <a:pt x="705802" y="705802"/>
                  </a:lnTo>
                  <a:lnTo>
                    <a:pt x="736092" y="672020"/>
                  </a:lnTo>
                  <a:lnTo>
                    <a:pt x="762584" y="635063"/>
                  </a:lnTo>
                  <a:lnTo>
                    <a:pt x="784948" y="595236"/>
                  </a:lnTo>
                  <a:lnTo>
                    <a:pt x="802894" y="552856"/>
                  </a:lnTo>
                  <a:lnTo>
                    <a:pt x="816102" y="508228"/>
                  </a:lnTo>
                  <a:lnTo>
                    <a:pt x="824255" y="461683"/>
                  </a:lnTo>
                  <a:lnTo>
                    <a:pt x="827036" y="413512"/>
                  </a:lnTo>
                  <a:close/>
                </a:path>
                <a:path w="1478279" h="1902460">
                  <a:moveTo>
                    <a:pt x="844372" y="1217828"/>
                  </a:moveTo>
                  <a:lnTo>
                    <a:pt x="808456" y="1194968"/>
                  </a:lnTo>
                  <a:lnTo>
                    <a:pt x="768959" y="1178458"/>
                  </a:lnTo>
                  <a:lnTo>
                    <a:pt x="726490" y="1167028"/>
                  </a:lnTo>
                  <a:lnTo>
                    <a:pt x="681647" y="1164488"/>
                  </a:lnTo>
                  <a:lnTo>
                    <a:pt x="632282" y="1168298"/>
                  </a:lnTo>
                  <a:lnTo>
                    <a:pt x="585889" y="1180998"/>
                  </a:lnTo>
                  <a:lnTo>
                    <a:pt x="543255" y="1202588"/>
                  </a:lnTo>
                  <a:lnTo>
                    <a:pt x="505206" y="1229258"/>
                  </a:lnTo>
                  <a:lnTo>
                    <a:pt x="472528" y="1263548"/>
                  </a:lnTo>
                  <a:lnTo>
                    <a:pt x="446024" y="1301648"/>
                  </a:lnTo>
                  <a:lnTo>
                    <a:pt x="426516" y="1344828"/>
                  </a:lnTo>
                  <a:lnTo>
                    <a:pt x="414782" y="1391818"/>
                  </a:lnTo>
                  <a:lnTo>
                    <a:pt x="414312" y="1395628"/>
                  </a:lnTo>
                  <a:lnTo>
                    <a:pt x="415251" y="1398168"/>
                  </a:lnTo>
                  <a:lnTo>
                    <a:pt x="419506" y="1403248"/>
                  </a:lnTo>
                  <a:lnTo>
                    <a:pt x="422592" y="1404518"/>
                  </a:lnTo>
                  <a:lnTo>
                    <a:pt x="760628" y="1404518"/>
                  </a:lnTo>
                  <a:lnTo>
                    <a:pt x="760717" y="1403248"/>
                  </a:lnTo>
                  <a:lnTo>
                    <a:pt x="764159" y="1357528"/>
                  </a:lnTo>
                  <a:lnTo>
                    <a:pt x="776922" y="1313078"/>
                  </a:lnTo>
                  <a:lnTo>
                    <a:pt x="798906" y="1269898"/>
                  </a:lnTo>
                  <a:lnTo>
                    <a:pt x="830135" y="1231798"/>
                  </a:lnTo>
                  <a:lnTo>
                    <a:pt x="839495" y="1222908"/>
                  </a:lnTo>
                  <a:lnTo>
                    <a:pt x="844372" y="1217828"/>
                  </a:lnTo>
                  <a:close/>
                </a:path>
                <a:path w="1478279" h="1902460">
                  <a:moveTo>
                    <a:pt x="1199375" y="1388008"/>
                  </a:moveTo>
                  <a:lnTo>
                    <a:pt x="1182585" y="1318158"/>
                  </a:lnTo>
                  <a:lnTo>
                    <a:pt x="1160576" y="1281328"/>
                  </a:lnTo>
                  <a:lnTo>
                    <a:pt x="1104201" y="1227988"/>
                  </a:lnTo>
                  <a:lnTo>
                    <a:pt x="1063472" y="1208938"/>
                  </a:lnTo>
                  <a:lnTo>
                    <a:pt x="1020165" y="1198778"/>
                  </a:lnTo>
                  <a:lnTo>
                    <a:pt x="975995" y="1198778"/>
                  </a:lnTo>
                  <a:lnTo>
                    <a:pt x="932688" y="1208938"/>
                  </a:lnTo>
                  <a:lnTo>
                    <a:pt x="891959" y="1227988"/>
                  </a:lnTo>
                  <a:lnTo>
                    <a:pt x="855510" y="1257198"/>
                  </a:lnTo>
                  <a:lnTo>
                    <a:pt x="821791" y="1301648"/>
                  </a:lnTo>
                  <a:lnTo>
                    <a:pt x="802132" y="1351178"/>
                  </a:lnTo>
                  <a:lnTo>
                    <a:pt x="796518" y="1404518"/>
                  </a:lnTo>
                  <a:lnTo>
                    <a:pt x="804951" y="1457858"/>
                  </a:lnTo>
                  <a:lnTo>
                    <a:pt x="500164" y="1762658"/>
                  </a:lnTo>
                  <a:lnTo>
                    <a:pt x="495427" y="1893468"/>
                  </a:lnTo>
                  <a:lnTo>
                    <a:pt x="496608" y="1896008"/>
                  </a:lnTo>
                  <a:lnTo>
                    <a:pt x="501015" y="1901088"/>
                  </a:lnTo>
                  <a:lnTo>
                    <a:pt x="504037" y="1902358"/>
                  </a:lnTo>
                  <a:lnTo>
                    <a:pt x="507149" y="1902358"/>
                  </a:lnTo>
                  <a:lnTo>
                    <a:pt x="635215" y="1897278"/>
                  </a:lnTo>
                  <a:lnTo>
                    <a:pt x="660298" y="1871878"/>
                  </a:lnTo>
                  <a:lnTo>
                    <a:pt x="656463" y="1794408"/>
                  </a:lnTo>
                  <a:lnTo>
                    <a:pt x="734136" y="1798218"/>
                  </a:lnTo>
                  <a:lnTo>
                    <a:pt x="730262" y="1720748"/>
                  </a:lnTo>
                  <a:lnTo>
                    <a:pt x="807935" y="1724558"/>
                  </a:lnTo>
                  <a:lnTo>
                    <a:pt x="811745" y="1720748"/>
                  </a:lnTo>
                  <a:lnTo>
                    <a:pt x="940003" y="1592478"/>
                  </a:lnTo>
                  <a:lnTo>
                    <a:pt x="955967" y="1596288"/>
                  </a:lnTo>
                  <a:lnTo>
                    <a:pt x="988504" y="1601368"/>
                  </a:lnTo>
                  <a:lnTo>
                    <a:pt x="1004887" y="1601368"/>
                  </a:lnTo>
                  <a:lnTo>
                    <a:pt x="1003541" y="1595018"/>
                  </a:lnTo>
                  <a:lnTo>
                    <a:pt x="1003439" y="1593748"/>
                  </a:lnTo>
                  <a:lnTo>
                    <a:pt x="1003338" y="1592478"/>
                  </a:lnTo>
                  <a:lnTo>
                    <a:pt x="1003147" y="1589938"/>
                  </a:lnTo>
                  <a:lnTo>
                    <a:pt x="1003109" y="1581048"/>
                  </a:lnTo>
                  <a:lnTo>
                    <a:pt x="1004036" y="1574698"/>
                  </a:lnTo>
                  <a:lnTo>
                    <a:pt x="1026337" y="1454048"/>
                  </a:lnTo>
                  <a:lnTo>
                    <a:pt x="1027010" y="1451508"/>
                  </a:lnTo>
                  <a:lnTo>
                    <a:pt x="1027785" y="1447698"/>
                  </a:lnTo>
                  <a:lnTo>
                    <a:pt x="985748" y="1433728"/>
                  </a:lnTo>
                  <a:lnTo>
                    <a:pt x="955459" y="1396898"/>
                  </a:lnTo>
                  <a:lnTo>
                    <a:pt x="949375" y="1365148"/>
                  </a:lnTo>
                  <a:lnTo>
                    <a:pt x="955459" y="1333398"/>
                  </a:lnTo>
                  <a:lnTo>
                    <a:pt x="973721" y="1306728"/>
                  </a:lnTo>
                  <a:lnTo>
                    <a:pt x="1001255" y="1287678"/>
                  </a:lnTo>
                  <a:lnTo>
                    <a:pt x="1032573" y="1281328"/>
                  </a:lnTo>
                  <a:lnTo>
                    <a:pt x="1063879" y="1287678"/>
                  </a:lnTo>
                  <a:lnTo>
                    <a:pt x="1091387" y="1306728"/>
                  </a:lnTo>
                  <a:lnTo>
                    <a:pt x="1104290" y="1323238"/>
                  </a:lnTo>
                  <a:lnTo>
                    <a:pt x="1112393" y="1341018"/>
                  </a:lnTo>
                  <a:lnTo>
                    <a:pt x="1115695" y="1361338"/>
                  </a:lnTo>
                  <a:lnTo>
                    <a:pt x="1114196" y="1381658"/>
                  </a:lnTo>
                  <a:lnTo>
                    <a:pt x="1120990" y="1381658"/>
                  </a:lnTo>
                  <a:lnTo>
                    <a:pt x="1199375" y="1388008"/>
                  </a:lnTo>
                  <a:close/>
                </a:path>
                <a:path w="1478279" h="1902460">
                  <a:moveTo>
                    <a:pt x="1477695" y="1734718"/>
                  </a:moveTo>
                  <a:lnTo>
                    <a:pt x="1477124" y="1725828"/>
                  </a:lnTo>
                  <a:lnTo>
                    <a:pt x="1472780" y="1716938"/>
                  </a:lnTo>
                  <a:lnTo>
                    <a:pt x="1464005" y="1705508"/>
                  </a:lnTo>
                  <a:lnTo>
                    <a:pt x="1453286" y="1691538"/>
                  </a:lnTo>
                  <a:lnTo>
                    <a:pt x="1448409" y="1685188"/>
                  </a:lnTo>
                  <a:lnTo>
                    <a:pt x="1392834" y="1612798"/>
                  </a:lnTo>
                  <a:lnTo>
                    <a:pt x="1382979" y="1599958"/>
                  </a:lnTo>
                  <a:lnTo>
                    <a:pt x="1382979" y="1758848"/>
                  </a:lnTo>
                  <a:lnTo>
                    <a:pt x="1381671" y="1766468"/>
                  </a:lnTo>
                  <a:lnTo>
                    <a:pt x="1377759" y="1772818"/>
                  </a:lnTo>
                  <a:lnTo>
                    <a:pt x="1372044" y="1776628"/>
                  </a:lnTo>
                  <a:lnTo>
                    <a:pt x="1365326" y="1777898"/>
                  </a:lnTo>
                  <a:lnTo>
                    <a:pt x="1358315" y="1776628"/>
                  </a:lnTo>
                  <a:lnTo>
                    <a:pt x="1352435" y="1774088"/>
                  </a:lnTo>
                  <a:lnTo>
                    <a:pt x="1353312" y="1780438"/>
                  </a:lnTo>
                  <a:lnTo>
                    <a:pt x="1352892" y="1786788"/>
                  </a:lnTo>
                  <a:lnTo>
                    <a:pt x="1349883" y="1793138"/>
                  </a:lnTo>
                  <a:lnTo>
                    <a:pt x="1344764" y="1798218"/>
                  </a:lnTo>
                  <a:lnTo>
                    <a:pt x="1338046" y="1800758"/>
                  </a:lnTo>
                  <a:lnTo>
                    <a:pt x="1330934" y="1800758"/>
                  </a:lnTo>
                  <a:lnTo>
                    <a:pt x="1316888" y="1779168"/>
                  </a:lnTo>
                  <a:lnTo>
                    <a:pt x="1311897" y="1782978"/>
                  </a:lnTo>
                  <a:lnTo>
                    <a:pt x="1305521" y="1785518"/>
                  </a:lnTo>
                  <a:lnTo>
                    <a:pt x="1298663" y="1786788"/>
                  </a:lnTo>
                  <a:lnTo>
                    <a:pt x="1292110" y="1784248"/>
                  </a:lnTo>
                  <a:lnTo>
                    <a:pt x="1286700" y="1780438"/>
                  </a:lnTo>
                  <a:lnTo>
                    <a:pt x="1283512" y="1774088"/>
                  </a:lnTo>
                  <a:lnTo>
                    <a:pt x="1283436" y="1772818"/>
                  </a:lnTo>
                  <a:lnTo>
                    <a:pt x="1283030" y="1766468"/>
                  </a:lnTo>
                  <a:lnTo>
                    <a:pt x="1285163" y="1760118"/>
                  </a:lnTo>
                  <a:lnTo>
                    <a:pt x="1289786" y="1755038"/>
                  </a:lnTo>
                  <a:lnTo>
                    <a:pt x="1294790" y="1751228"/>
                  </a:lnTo>
                  <a:lnTo>
                    <a:pt x="1288910" y="1748688"/>
                  </a:lnTo>
                  <a:lnTo>
                    <a:pt x="1282966" y="1744878"/>
                  </a:lnTo>
                  <a:lnTo>
                    <a:pt x="1279118" y="1738528"/>
                  </a:lnTo>
                  <a:lnTo>
                    <a:pt x="1277683" y="1732178"/>
                  </a:lnTo>
                  <a:lnTo>
                    <a:pt x="1278991" y="1724558"/>
                  </a:lnTo>
                  <a:lnTo>
                    <a:pt x="1282903" y="1719478"/>
                  </a:lnTo>
                  <a:lnTo>
                    <a:pt x="1288605" y="1715668"/>
                  </a:lnTo>
                  <a:lnTo>
                    <a:pt x="1295336" y="1714398"/>
                  </a:lnTo>
                  <a:lnTo>
                    <a:pt x="1302346" y="1715668"/>
                  </a:lnTo>
                  <a:lnTo>
                    <a:pt x="1308227" y="1716938"/>
                  </a:lnTo>
                  <a:lnTo>
                    <a:pt x="1307871" y="1714398"/>
                  </a:lnTo>
                  <a:lnTo>
                    <a:pt x="1307350" y="1710588"/>
                  </a:lnTo>
                  <a:lnTo>
                    <a:pt x="1307515" y="1708048"/>
                  </a:lnTo>
                  <a:lnTo>
                    <a:pt x="1307604" y="1706778"/>
                  </a:lnTo>
                  <a:lnTo>
                    <a:pt x="1307680" y="1705508"/>
                  </a:lnTo>
                  <a:lnTo>
                    <a:pt x="1307769" y="1704238"/>
                  </a:lnTo>
                  <a:lnTo>
                    <a:pt x="1310779" y="1697888"/>
                  </a:lnTo>
                  <a:lnTo>
                    <a:pt x="1315897" y="1692808"/>
                  </a:lnTo>
                  <a:lnTo>
                    <a:pt x="1322616" y="1691538"/>
                  </a:lnTo>
                  <a:lnTo>
                    <a:pt x="1329728" y="1691538"/>
                  </a:lnTo>
                  <a:lnTo>
                    <a:pt x="1335913" y="1694078"/>
                  </a:lnTo>
                  <a:lnTo>
                    <a:pt x="1340510" y="1699158"/>
                  </a:lnTo>
                  <a:lnTo>
                    <a:pt x="1342885" y="1706778"/>
                  </a:lnTo>
                  <a:lnTo>
                    <a:pt x="1343774" y="1711858"/>
                  </a:lnTo>
                  <a:lnTo>
                    <a:pt x="1348765" y="1708048"/>
                  </a:lnTo>
                  <a:lnTo>
                    <a:pt x="1355140" y="1705508"/>
                  </a:lnTo>
                  <a:lnTo>
                    <a:pt x="1361998" y="1705508"/>
                  </a:lnTo>
                  <a:lnTo>
                    <a:pt x="1368552" y="1706778"/>
                  </a:lnTo>
                  <a:lnTo>
                    <a:pt x="1373962" y="1711858"/>
                  </a:lnTo>
                  <a:lnTo>
                    <a:pt x="1377149" y="1718208"/>
                  </a:lnTo>
                  <a:lnTo>
                    <a:pt x="1377238" y="1719478"/>
                  </a:lnTo>
                  <a:lnTo>
                    <a:pt x="1377340" y="1720748"/>
                  </a:lnTo>
                  <a:lnTo>
                    <a:pt x="1377632" y="1724558"/>
                  </a:lnTo>
                  <a:lnTo>
                    <a:pt x="1375498" y="1730908"/>
                  </a:lnTo>
                  <a:lnTo>
                    <a:pt x="1370876" y="1737258"/>
                  </a:lnTo>
                  <a:lnTo>
                    <a:pt x="1365872" y="1741068"/>
                  </a:lnTo>
                  <a:lnTo>
                    <a:pt x="1371752" y="1743608"/>
                  </a:lnTo>
                  <a:lnTo>
                    <a:pt x="1377696" y="1747418"/>
                  </a:lnTo>
                  <a:lnTo>
                    <a:pt x="1381544" y="1752498"/>
                  </a:lnTo>
                  <a:lnTo>
                    <a:pt x="1382979" y="1758848"/>
                  </a:lnTo>
                  <a:lnTo>
                    <a:pt x="1382979" y="1599958"/>
                  </a:lnTo>
                  <a:lnTo>
                    <a:pt x="1322654" y="1521358"/>
                  </a:lnTo>
                  <a:lnTo>
                    <a:pt x="1311046" y="1506258"/>
                  </a:lnTo>
                  <a:lnTo>
                    <a:pt x="1311046" y="1667408"/>
                  </a:lnTo>
                  <a:lnTo>
                    <a:pt x="1309738" y="1675028"/>
                  </a:lnTo>
                  <a:lnTo>
                    <a:pt x="1305814" y="1680108"/>
                  </a:lnTo>
                  <a:lnTo>
                    <a:pt x="1300111" y="1683918"/>
                  </a:lnTo>
                  <a:lnTo>
                    <a:pt x="1293380" y="1685188"/>
                  </a:lnTo>
                  <a:lnTo>
                    <a:pt x="1286383" y="1683918"/>
                  </a:lnTo>
                  <a:lnTo>
                    <a:pt x="1280490" y="1681378"/>
                  </a:lnTo>
                  <a:lnTo>
                    <a:pt x="1281379" y="1687728"/>
                  </a:lnTo>
                  <a:lnTo>
                    <a:pt x="1280947" y="1695348"/>
                  </a:lnTo>
                  <a:lnTo>
                    <a:pt x="1277937" y="1701698"/>
                  </a:lnTo>
                  <a:lnTo>
                    <a:pt x="1272819" y="1706778"/>
                  </a:lnTo>
                  <a:lnTo>
                    <a:pt x="1266101" y="1708048"/>
                  </a:lnTo>
                  <a:lnTo>
                    <a:pt x="1259001" y="1708048"/>
                  </a:lnTo>
                  <a:lnTo>
                    <a:pt x="1252816" y="1705508"/>
                  </a:lnTo>
                  <a:lnTo>
                    <a:pt x="1248206" y="1700428"/>
                  </a:lnTo>
                  <a:lnTo>
                    <a:pt x="1246238" y="1694078"/>
                  </a:lnTo>
                  <a:lnTo>
                    <a:pt x="1245844" y="1692808"/>
                  </a:lnTo>
                  <a:lnTo>
                    <a:pt x="1244955" y="1686458"/>
                  </a:lnTo>
                  <a:lnTo>
                    <a:pt x="1239951" y="1690268"/>
                  </a:lnTo>
                  <a:lnTo>
                    <a:pt x="1233576" y="1694078"/>
                  </a:lnTo>
                  <a:lnTo>
                    <a:pt x="1226718" y="1694078"/>
                  </a:lnTo>
                  <a:lnTo>
                    <a:pt x="1220177" y="1692808"/>
                  </a:lnTo>
                  <a:lnTo>
                    <a:pt x="1214767" y="1687728"/>
                  </a:lnTo>
                  <a:lnTo>
                    <a:pt x="1211580" y="1681378"/>
                  </a:lnTo>
                  <a:lnTo>
                    <a:pt x="1211478" y="1680108"/>
                  </a:lnTo>
                  <a:lnTo>
                    <a:pt x="1211097" y="1675028"/>
                  </a:lnTo>
                  <a:lnTo>
                    <a:pt x="1213218" y="1667408"/>
                  </a:lnTo>
                  <a:lnTo>
                    <a:pt x="1217853" y="1662328"/>
                  </a:lnTo>
                  <a:lnTo>
                    <a:pt x="1222857" y="1658518"/>
                  </a:lnTo>
                  <a:lnTo>
                    <a:pt x="1216964" y="1655978"/>
                  </a:lnTo>
                  <a:lnTo>
                    <a:pt x="1211021" y="1652168"/>
                  </a:lnTo>
                  <a:lnTo>
                    <a:pt x="1207173" y="1647088"/>
                  </a:lnTo>
                  <a:lnTo>
                    <a:pt x="1205738" y="1639468"/>
                  </a:lnTo>
                  <a:lnTo>
                    <a:pt x="1207046" y="1633118"/>
                  </a:lnTo>
                  <a:lnTo>
                    <a:pt x="1210970" y="1626768"/>
                  </a:lnTo>
                  <a:lnTo>
                    <a:pt x="1216672" y="1622958"/>
                  </a:lnTo>
                  <a:lnTo>
                    <a:pt x="1223403" y="1621688"/>
                  </a:lnTo>
                  <a:lnTo>
                    <a:pt x="1230401" y="1622958"/>
                  </a:lnTo>
                  <a:lnTo>
                    <a:pt x="1236294" y="1625498"/>
                  </a:lnTo>
                  <a:lnTo>
                    <a:pt x="1235760" y="1621688"/>
                  </a:lnTo>
                  <a:lnTo>
                    <a:pt x="1235405" y="1619148"/>
                  </a:lnTo>
                  <a:lnTo>
                    <a:pt x="1235544" y="1616608"/>
                  </a:lnTo>
                  <a:lnTo>
                    <a:pt x="1235621" y="1615338"/>
                  </a:lnTo>
                  <a:lnTo>
                    <a:pt x="1235684" y="1614068"/>
                  </a:lnTo>
                  <a:lnTo>
                    <a:pt x="1235760" y="1612798"/>
                  </a:lnTo>
                  <a:lnTo>
                    <a:pt x="1235824" y="1611528"/>
                  </a:lnTo>
                  <a:lnTo>
                    <a:pt x="1238846" y="1606448"/>
                  </a:lnTo>
                  <a:lnTo>
                    <a:pt x="1243952" y="1601368"/>
                  </a:lnTo>
                  <a:lnTo>
                    <a:pt x="1250670" y="1598828"/>
                  </a:lnTo>
                  <a:lnTo>
                    <a:pt x="1257782" y="1598828"/>
                  </a:lnTo>
                  <a:lnTo>
                    <a:pt x="1263967" y="1602638"/>
                  </a:lnTo>
                  <a:lnTo>
                    <a:pt x="1268577" y="1607718"/>
                  </a:lnTo>
                  <a:lnTo>
                    <a:pt x="1270939" y="1614068"/>
                  </a:lnTo>
                  <a:lnTo>
                    <a:pt x="1271828" y="1620418"/>
                  </a:lnTo>
                  <a:lnTo>
                    <a:pt x="1276832" y="1616608"/>
                  </a:lnTo>
                  <a:lnTo>
                    <a:pt x="1283195" y="1612798"/>
                  </a:lnTo>
                  <a:lnTo>
                    <a:pt x="1290066" y="1612798"/>
                  </a:lnTo>
                  <a:lnTo>
                    <a:pt x="1296606" y="1615338"/>
                  </a:lnTo>
                  <a:lnTo>
                    <a:pt x="1302016" y="1619148"/>
                  </a:lnTo>
                  <a:lnTo>
                    <a:pt x="1305204" y="1625498"/>
                  </a:lnTo>
                  <a:lnTo>
                    <a:pt x="1305280" y="1626768"/>
                  </a:lnTo>
                  <a:lnTo>
                    <a:pt x="1305687" y="1633118"/>
                  </a:lnTo>
                  <a:lnTo>
                    <a:pt x="1303566" y="1639468"/>
                  </a:lnTo>
                  <a:lnTo>
                    <a:pt x="1298930" y="1644548"/>
                  </a:lnTo>
                  <a:lnTo>
                    <a:pt x="1293926" y="1648358"/>
                  </a:lnTo>
                  <a:lnTo>
                    <a:pt x="1299819" y="1650898"/>
                  </a:lnTo>
                  <a:lnTo>
                    <a:pt x="1305763" y="1654708"/>
                  </a:lnTo>
                  <a:lnTo>
                    <a:pt x="1309611" y="1661058"/>
                  </a:lnTo>
                  <a:lnTo>
                    <a:pt x="1311046" y="1667408"/>
                  </a:lnTo>
                  <a:lnTo>
                    <a:pt x="1311046" y="1506258"/>
                  </a:lnTo>
                  <a:lnTo>
                    <a:pt x="1273911" y="1457858"/>
                  </a:lnTo>
                  <a:lnTo>
                    <a:pt x="1253439" y="1431188"/>
                  </a:lnTo>
                  <a:lnTo>
                    <a:pt x="1247368" y="1427378"/>
                  </a:lnTo>
                  <a:lnTo>
                    <a:pt x="1239100" y="1426756"/>
                  </a:lnTo>
                  <a:lnTo>
                    <a:pt x="1239100" y="1575968"/>
                  </a:lnTo>
                  <a:lnTo>
                    <a:pt x="1237792" y="1582318"/>
                  </a:lnTo>
                  <a:lnTo>
                    <a:pt x="1233868" y="1588668"/>
                  </a:lnTo>
                  <a:lnTo>
                    <a:pt x="1228166" y="1592478"/>
                  </a:lnTo>
                  <a:lnTo>
                    <a:pt x="1221435" y="1593748"/>
                  </a:lnTo>
                  <a:lnTo>
                    <a:pt x="1214437" y="1592478"/>
                  </a:lnTo>
                  <a:lnTo>
                    <a:pt x="1208544" y="1589938"/>
                  </a:lnTo>
                  <a:lnTo>
                    <a:pt x="1209433" y="1596288"/>
                  </a:lnTo>
                  <a:lnTo>
                    <a:pt x="1209014" y="1603908"/>
                  </a:lnTo>
                  <a:lnTo>
                    <a:pt x="1205992" y="1608988"/>
                  </a:lnTo>
                  <a:lnTo>
                    <a:pt x="1200886" y="1614068"/>
                  </a:lnTo>
                  <a:lnTo>
                    <a:pt x="1194168" y="1616608"/>
                  </a:lnTo>
                  <a:lnTo>
                    <a:pt x="1187056" y="1616608"/>
                  </a:lnTo>
                  <a:lnTo>
                    <a:pt x="1173010" y="1595018"/>
                  </a:lnTo>
                  <a:lnTo>
                    <a:pt x="1168006" y="1598828"/>
                  </a:lnTo>
                  <a:lnTo>
                    <a:pt x="1161643" y="1602638"/>
                  </a:lnTo>
                  <a:lnTo>
                    <a:pt x="1154772" y="1602638"/>
                  </a:lnTo>
                  <a:lnTo>
                    <a:pt x="1148232" y="1600098"/>
                  </a:lnTo>
                  <a:lnTo>
                    <a:pt x="1142822" y="1596288"/>
                  </a:lnTo>
                  <a:lnTo>
                    <a:pt x="1139634" y="1589938"/>
                  </a:lnTo>
                  <a:lnTo>
                    <a:pt x="1139558" y="1588668"/>
                  </a:lnTo>
                  <a:lnTo>
                    <a:pt x="1139469" y="1587398"/>
                  </a:lnTo>
                  <a:lnTo>
                    <a:pt x="1139151" y="1582318"/>
                  </a:lnTo>
                  <a:lnTo>
                    <a:pt x="1141272" y="1575968"/>
                  </a:lnTo>
                  <a:lnTo>
                    <a:pt x="1145908" y="1570888"/>
                  </a:lnTo>
                  <a:lnTo>
                    <a:pt x="1150912" y="1567078"/>
                  </a:lnTo>
                  <a:lnTo>
                    <a:pt x="1145019" y="1564538"/>
                  </a:lnTo>
                  <a:lnTo>
                    <a:pt x="1139075" y="1560728"/>
                  </a:lnTo>
                  <a:lnTo>
                    <a:pt x="1135227" y="1554378"/>
                  </a:lnTo>
                  <a:lnTo>
                    <a:pt x="1133792" y="1548028"/>
                  </a:lnTo>
                  <a:lnTo>
                    <a:pt x="1135100" y="1540408"/>
                  </a:lnTo>
                  <a:lnTo>
                    <a:pt x="1139024" y="1535328"/>
                  </a:lnTo>
                  <a:lnTo>
                    <a:pt x="1144727" y="1531518"/>
                  </a:lnTo>
                  <a:lnTo>
                    <a:pt x="1151458" y="1530248"/>
                  </a:lnTo>
                  <a:lnTo>
                    <a:pt x="1158468" y="1531518"/>
                  </a:lnTo>
                  <a:lnTo>
                    <a:pt x="1164348" y="1532788"/>
                  </a:lnTo>
                  <a:lnTo>
                    <a:pt x="1163904" y="1530248"/>
                  </a:lnTo>
                  <a:lnTo>
                    <a:pt x="1163459" y="1527708"/>
                  </a:lnTo>
                  <a:lnTo>
                    <a:pt x="1163751" y="1522628"/>
                  </a:lnTo>
                  <a:lnTo>
                    <a:pt x="1163815" y="1521358"/>
                  </a:lnTo>
                  <a:lnTo>
                    <a:pt x="1163891" y="1520088"/>
                  </a:lnTo>
                  <a:lnTo>
                    <a:pt x="1166901" y="1513738"/>
                  </a:lnTo>
                  <a:lnTo>
                    <a:pt x="1172019" y="1508658"/>
                  </a:lnTo>
                  <a:lnTo>
                    <a:pt x="1178737" y="1507388"/>
                  </a:lnTo>
                  <a:lnTo>
                    <a:pt x="1185837" y="1507388"/>
                  </a:lnTo>
                  <a:lnTo>
                    <a:pt x="1192022" y="1509928"/>
                  </a:lnTo>
                  <a:lnTo>
                    <a:pt x="1196632" y="1515008"/>
                  </a:lnTo>
                  <a:lnTo>
                    <a:pt x="1199007" y="1522628"/>
                  </a:lnTo>
                  <a:lnTo>
                    <a:pt x="1199883" y="1528978"/>
                  </a:lnTo>
                  <a:lnTo>
                    <a:pt x="1204887" y="1523898"/>
                  </a:lnTo>
                  <a:lnTo>
                    <a:pt x="1211262" y="1521358"/>
                  </a:lnTo>
                  <a:lnTo>
                    <a:pt x="1218120" y="1521358"/>
                  </a:lnTo>
                  <a:lnTo>
                    <a:pt x="1233741" y="1540408"/>
                  </a:lnTo>
                  <a:lnTo>
                    <a:pt x="1231620" y="1546758"/>
                  </a:lnTo>
                  <a:lnTo>
                    <a:pt x="1226985" y="1553108"/>
                  </a:lnTo>
                  <a:lnTo>
                    <a:pt x="1221994" y="1556918"/>
                  </a:lnTo>
                  <a:lnTo>
                    <a:pt x="1227874" y="1559458"/>
                  </a:lnTo>
                  <a:lnTo>
                    <a:pt x="1233817" y="1563268"/>
                  </a:lnTo>
                  <a:lnTo>
                    <a:pt x="1237665" y="1568348"/>
                  </a:lnTo>
                  <a:lnTo>
                    <a:pt x="1239100" y="1575968"/>
                  </a:lnTo>
                  <a:lnTo>
                    <a:pt x="1239100" y="1426756"/>
                  </a:lnTo>
                  <a:lnTo>
                    <a:pt x="1161326" y="1420876"/>
                  </a:lnTo>
                  <a:lnTo>
                    <a:pt x="1161326" y="1494688"/>
                  </a:lnTo>
                  <a:lnTo>
                    <a:pt x="1157185" y="1506118"/>
                  </a:lnTo>
                  <a:lnTo>
                    <a:pt x="1149019" y="1516278"/>
                  </a:lnTo>
                  <a:lnTo>
                    <a:pt x="1137996" y="1521358"/>
                  </a:lnTo>
                  <a:lnTo>
                    <a:pt x="1125283" y="1522628"/>
                  </a:lnTo>
                  <a:lnTo>
                    <a:pt x="1113231" y="1517548"/>
                  </a:lnTo>
                  <a:lnTo>
                    <a:pt x="1104023" y="1509928"/>
                  </a:lnTo>
                  <a:lnTo>
                    <a:pt x="1098537" y="1498498"/>
                  </a:lnTo>
                  <a:lnTo>
                    <a:pt x="1097661" y="1485798"/>
                  </a:lnTo>
                  <a:lnTo>
                    <a:pt x="1097940" y="1484528"/>
                  </a:lnTo>
                  <a:lnTo>
                    <a:pt x="1098410" y="1481988"/>
                  </a:lnTo>
                  <a:lnTo>
                    <a:pt x="1099058" y="1480718"/>
                  </a:lnTo>
                  <a:lnTo>
                    <a:pt x="1115009" y="1501038"/>
                  </a:lnTo>
                  <a:lnTo>
                    <a:pt x="1120381" y="1506118"/>
                  </a:lnTo>
                  <a:lnTo>
                    <a:pt x="1126896" y="1507388"/>
                  </a:lnTo>
                  <a:lnTo>
                    <a:pt x="1133767" y="1507388"/>
                  </a:lnTo>
                  <a:lnTo>
                    <a:pt x="1140167" y="1504848"/>
                  </a:lnTo>
                  <a:lnTo>
                    <a:pt x="1144841" y="1498498"/>
                  </a:lnTo>
                  <a:lnTo>
                    <a:pt x="1147025" y="1492148"/>
                  </a:lnTo>
                  <a:lnTo>
                    <a:pt x="1146606" y="1485798"/>
                  </a:lnTo>
                  <a:lnTo>
                    <a:pt x="1144104" y="1480718"/>
                  </a:lnTo>
                  <a:lnTo>
                    <a:pt x="1143482" y="1479448"/>
                  </a:lnTo>
                  <a:lnTo>
                    <a:pt x="1127518" y="1457858"/>
                  </a:lnTo>
                  <a:lnTo>
                    <a:pt x="1131595" y="1457858"/>
                  </a:lnTo>
                  <a:lnTo>
                    <a:pt x="1133665" y="1459128"/>
                  </a:lnTo>
                  <a:lnTo>
                    <a:pt x="1145730" y="1462938"/>
                  </a:lnTo>
                  <a:lnTo>
                    <a:pt x="1154950" y="1470558"/>
                  </a:lnTo>
                  <a:lnTo>
                    <a:pt x="1160449" y="1481988"/>
                  </a:lnTo>
                  <a:lnTo>
                    <a:pt x="1161326" y="1494688"/>
                  </a:lnTo>
                  <a:lnTo>
                    <a:pt x="1161326" y="1420876"/>
                  </a:lnTo>
                  <a:lnTo>
                    <a:pt x="1129842" y="1418488"/>
                  </a:lnTo>
                  <a:lnTo>
                    <a:pt x="1113053" y="1417218"/>
                  </a:lnTo>
                  <a:lnTo>
                    <a:pt x="1104849" y="1417218"/>
                  </a:lnTo>
                  <a:lnTo>
                    <a:pt x="1097153" y="1418488"/>
                  </a:lnTo>
                  <a:lnTo>
                    <a:pt x="1046810" y="1353718"/>
                  </a:lnTo>
                  <a:lnTo>
                    <a:pt x="1041450" y="1348638"/>
                  </a:lnTo>
                  <a:lnTo>
                    <a:pt x="1034923" y="1346098"/>
                  </a:lnTo>
                  <a:lnTo>
                    <a:pt x="1028052" y="1346098"/>
                  </a:lnTo>
                  <a:lnTo>
                    <a:pt x="1021651" y="1349908"/>
                  </a:lnTo>
                  <a:lnTo>
                    <a:pt x="1016977" y="1354988"/>
                  </a:lnTo>
                  <a:lnTo>
                    <a:pt x="1014793" y="1361338"/>
                  </a:lnTo>
                  <a:lnTo>
                    <a:pt x="1015212" y="1368958"/>
                  </a:lnTo>
                  <a:lnTo>
                    <a:pt x="1018336" y="1375308"/>
                  </a:lnTo>
                  <a:lnTo>
                    <a:pt x="1068679" y="1440078"/>
                  </a:lnTo>
                  <a:lnTo>
                    <a:pt x="1064831" y="1447698"/>
                  </a:lnTo>
                  <a:lnTo>
                    <a:pt x="1062609" y="1455318"/>
                  </a:lnTo>
                  <a:lnTo>
                    <a:pt x="1039329" y="1581048"/>
                  </a:lnTo>
                  <a:lnTo>
                    <a:pt x="1037971" y="1587398"/>
                  </a:lnTo>
                  <a:lnTo>
                    <a:pt x="1039596" y="1595018"/>
                  </a:lnTo>
                  <a:lnTo>
                    <a:pt x="1258912" y="1880768"/>
                  </a:lnTo>
                  <a:lnTo>
                    <a:pt x="1266393" y="1887118"/>
                  </a:lnTo>
                  <a:lnTo>
                    <a:pt x="1275486" y="1889658"/>
                  </a:lnTo>
                  <a:lnTo>
                    <a:pt x="1285062" y="1889658"/>
                  </a:lnTo>
                  <a:lnTo>
                    <a:pt x="1293977" y="1884578"/>
                  </a:lnTo>
                  <a:lnTo>
                    <a:pt x="1403464" y="1800758"/>
                  </a:lnTo>
                  <a:lnTo>
                    <a:pt x="1433322" y="1777898"/>
                  </a:lnTo>
                  <a:lnTo>
                    <a:pt x="1468158" y="1751228"/>
                  </a:lnTo>
                  <a:lnTo>
                    <a:pt x="1474660" y="1743608"/>
                  </a:lnTo>
                  <a:lnTo>
                    <a:pt x="1477695" y="17347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34659" y="1754200"/>
            <a:ext cx="1707727" cy="1780117"/>
            <a:chOff x="1251989" y="2631299"/>
            <a:chExt cx="2561590" cy="267017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1989" y="2740242"/>
              <a:ext cx="2561183" cy="256118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849589" y="3337851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5" h="1365885">
                  <a:moveTo>
                    <a:pt x="1365758" y="666216"/>
                  </a:moveTo>
                  <a:lnTo>
                    <a:pt x="1362671" y="616038"/>
                  </a:lnTo>
                  <a:lnTo>
                    <a:pt x="1355915" y="566229"/>
                  </a:lnTo>
                  <a:lnTo>
                    <a:pt x="1345501" y="517042"/>
                  </a:lnTo>
                  <a:lnTo>
                    <a:pt x="1331493" y="468744"/>
                  </a:lnTo>
                  <a:lnTo>
                    <a:pt x="1313980" y="421627"/>
                  </a:lnTo>
                  <a:lnTo>
                    <a:pt x="1293037" y="375920"/>
                  </a:lnTo>
                  <a:lnTo>
                    <a:pt x="1268793" y="331863"/>
                  </a:lnTo>
                  <a:lnTo>
                    <a:pt x="1241374" y="289712"/>
                  </a:lnTo>
                  <a:lnTo>
                    <a:pt x="1210932" y="249707"/>
                  </a:lnTo>
                  <a:lnTo>
                    <a:pt x="1177632" y="212051"/>
                  </a:lnTo>
                  <a:lnTo>
                    <a:pt x="1141653" y="176936"/>
                  </a:lnTo>
                  <a:lnTo>
                    <a:pt x="1103172" y="144564"/>
                  </a:lnTo>
                  <a:lnTo>
                    <a:pt x="1062431" y="115112"/>
                  </a:lnTo>
                  <a:lnTo>
                    <a:pt x="1019632" y="88734"/>
                  </a:lnTo>
                  <a:lnTo>
                    <a:pt x="974991" y="65582"/>
                  </a:lnTo>
                  <a:lnTo>
                    <a:pt x="928776" y="45770"/>
                  </a:lnTo>
                  <a:lnTo>
                    <a:pt x="881240" y="29413"/>
                  </a:lnTo>
                  <a:lnTo>
                    <a:pt x="832637" y="16598"/>
                  </a:lnTo>
                  <a:lnTo>
                    <a:pt x="783196" y="7391"/>
                  </a:lnTo>
                  <a:lnTo>
                    <a:pt x="733221" y="1854"/>
                  </a:lnTo>
                  <a:lnTo>
                    <a:pt x="682980" y="0"/>
                  </a:lnTo>
                  <a:lnTo>
                    <a:pt x="666216" y="215"/>
                  </a:lnTo>
                  <a:lnTo>
                    <a:pt x="616038" y="3289"/>
                  </a:lnTo>
                  <a:lnTo>
                    <a:pt x="566229" y="10058"/>
                  </a:lnTo>
                  <a:lnTo>
                    <a:pt x="517029" y="20472"/>
                  </a:lnTo>
                  <a:lnTo>
                    <a:pt x="468744" y="34480"/>
                  </a:lnTo>
                  <a:lnTo>
                    <a:pt x="421614" y="51993"/>
                  </a:lnTo>
                  <a:lnTo>
                    <a:pt x="375907" y="72923"/>
                  </a:lnTo>
                  <a:lnTo>
                    <a:pt x="331863" y="97180"/>
                  </a:lnTo>
                  <a:lnTo>
                    <a:pt x="289712" y="124599"/>
                  </a:lnTo>
                  <a:lnTo>
                    <a:pt x="249707" y="155041"/>
                  </a:lnTo>
                  <a:lnTo>
                    <a:pt x="212039" y="188341"/>
                  </a:lnTo>
                  <a:lnTo>
                    <a:pt x="176923" y="224320"/>
                  </a:lnTo>
                  <a:lnTo>
                    <a:pt x="144551" y="262801"/>
                  </a:lnTo>
                  <a:lnTo>
                    <a:pt x="115100" y="303542"/>
                  </a:lnTo>
                  <a:lnTo>
                    <a:pt x="88734" y="346341"/>
                  </a:lnTo>
                  <a:lnTo>
                    <a:pt x="65570" y="390969"/>
                  </a:lnTo>
                  <a:lnTo>
                    <a:pt x="45770" y="437184"/>
                  </a:lnTo>
                  <a:lnTo>
                    <a:pt x="29413" y="484733"/>
                  </a:lnTo>
                  <a:lnTo>
                    <a:pt x="16598" y="533336"/>
                  </a:lnTo>
                  <a:lnTo>
                    <a:pt x="7391" y="582777"/>
                  </a:lnTo>
                  <a:lnTo>
                    <a:pt x="1854" y="632752"/>
                  </a:lnTo>
                  <a:lnTo>
                    <a:pt x="0" y="682993"/>
                  </a:lnTo>
                  <a:lnTo>
                    <a:pt x="1854" y="733221"/>
                  </a:lnTo>
                  <a:lnTo>
                    <a:pt x="7391" y="783196"/>
                  </a:lnTo>
                  <a:lnTo>
                    <a:pt x="16598" y="832637"/>
                  </a:lnTo>
                  <a:lnTo>
                    <a:pt x="29413" y="881253"/>
                  </a:lnTo>
                  <a:lnTo>
                    <a:pt x="45770" y="928789"/>
                  </a:lnTo>
                  <a:lnTo>
                    <a:pt x="65570" y="975004"/>
                  </a:lnTo>
                  <a:lnTo>
                    <a:pt x="88734" y="1019632"/>
                  </a:lnTo>
                  <a:lnTo>
                    <a:pt x="115100" y="1062431"/>
                  </a:lnTo>
                  <a:lnTo>
                    <a:pt x="144551" y="1103172"/>
                  </a:lnTo>
                  <a:lnTo>
                    <a:pt x="176923" y="1141653"/>
                  </a:lnTo>
                  <a:lnTo>
                    <a:pt x="212039" y="1177645"/>
                  </a:lnTo>
                  <a:lnTo>
                    <a:pt x="249707" y="1210945"/>
                  </a:lnTo>
                  <a:lnTo>
                    <a:pt x="289712" y="1241386"/>
                  </a:lnTo>
                  <a:lnTo>
                    <a:pt x="331863" y="1268806"/>
                  </a:lnTo>
                  <a:lnTo>
                    <a:pt x="375907" y="1293050"/>
                  </a:lnTo>
                  <a:lnTo>
                    <a:pt x="421614" y="1313980"/>
                  </a:lnTo>
                  <a:lnTo>
                    <a:pt x="468744" y="1331493"/>
                  </a:lnTo>
                  <a:lnTo>
                    <a:pt x="517029" y="1345501"/>
                  </a:lnTo>
                  <a:lnTo>
                    <a:pt x="566229" y="1355915"/>
                  </a:lnTo>
                  <a:lnTo>
                    <a:pt x="616038" y="1362684"/>
                  </a:lnTo>
                  <a:lnTo>
                    <a:pt x="666216" y="1365770"/>
                  </a:lnTo>
                  <a:lnTo>
                    <a:pt x="716495" y="1365148"/>
                  </a:lnTo>
                  <a:lnTo>
                    <a:pt x="766597" y="1360830"/>
                  </a:lnTo>
                  <a:lnTo>
                    <a:pt x="816229" y="1352842"/>
                  </a:lnTo>
                  <a:lnTo>
                    <a:pt x="865136" y="1341234"/>
                  </a:lnTo>
                  <a:lnTo>
                    <a:pt x="913079" y="1326045"/>
                  </a:lnTo>
                  <a:lnTo>
                    <a:pt x="959764" y="1307376"/>
                  </a:lnTo>
                  <a:lnTo>
                    <a:pt x="1004938" y="1285328"/>
                  </a:lnTo>
                  <a:lnTo>
                    <a:pt x="1048372" y="1260005"/>
                  </a:lnTo>
                  <a:lnTo>
                    <a:pt x="1089837" y="1231569"/>
                  </a:lnTo>
                  <a:lnTo>
                    <a:pt x="1129093" y="1200150"/>
                  </a:lnTo>
                  <a:lnTo>
                    <a:pt x="1165923" y="1165923"/>
                  </a:lnTo>
                  <a:lnTo>
                    <a:pt x="1200137" y="1129093"/>
                  </a:lnTo>
                  <a:lnTo>
                    <a:pt x="1231557" y="1089837"/>
                  </a:lnTo>
                  <a:lnTo>
                    <a:pt x="1260005" y="1048372"/>
                  </a:lnTo>
                  <a:lnTo>
                    <a:pt x="1285316" y="1004938"/>
                  </a:lnTo>
                  <a:lnTo>
                    <a:pt x="1307376" y="959764"/>
                  </a:lnTo>
                  <a:lnTo>
                    <a:pt x="1326045" y="913079"/>
                  </a:lnTo>
                  <a:lnTo>
                    <a:pt x="1341234" y="865149"/>
                  </a:lnTo>
                  <a:lnTo>
                    <a:pt x="1352842" y="816229"/>
                  </a:lnTo>
                  <a:lnTo>
                    <a:pt x="1360830" y="766597"/>
                  </a:lnTo>
                  <a:lnTo>
                    <a:pt x="1365148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55216" y="2631299"/>
              <a:ext cx="1864360" cy="2262505"/>
            </a:xfrm>
            <a:custGeom>
              <a:avLst/>
              <a:gdLst/>
              <a:ahLst/>
              <a:cxnLst/>
              <a:rect l="l" t="t" r="r" b="b"/>
              <a:pathLst>
                <a:path w="1864360" h="2262504">
                  <a:moveTo>
                    <a:pt x="1864194" y="1375498"/>
                  </a:moveTo>
                  <a:lnTo>
                    <a:pt x="1862886" y="1326832"/>
                  </a:lnTo>
                  <a:lnTo>
                    <a:pt x="1858987" y="1278864"/>
                  </a:lnTo>
                  <a:lnTo>
                    <a:pt x="1852587" y="1231658"/>
                  </a:lnTo>
                  <a:lnTo>
                    <a:pt x="1843735" y="1185252"/>
                  </a:lnTo>
                  <a:lnTo>
                    <a:pt x="1832521" y="1139748"/>
                  </a:lnTo>
                  <a:lnTo>
                    <a:pt x="1818982" y="1095197"/>
                  </a:lnTo>
                  <a:lnTo>
                    <a:pt x="1803209" y="1051674"/>
                  </a:lnTo>
                  <a:lnTo>
                    <a:pt x="1785264" y="1009243"/>
                  </a:lnTo>
                  <a:lnTo>
                    <a:pt x="1765211" y="967968"/>
                  </a:lnTo>
                  <a:lnTo>
                    <a:pt x="1743125" y="927925"/>
                  </a:lnTo>
                  <a:lnTo>
                    <a:pt x="1719059" y="889165"/>
                  </a:lnTo>
                  <a:lnTo>
                    <a:pt x="1693100" y="851776"/>
                  </a:lnTo>
                  <a:lnTo>
                    <a:pt x="1665300" y="815809"/>
                  </a:lnTo>
                  <a:lnTo>
                    <a:pt x="1635734" y="781342"/>
                  </a:lnTo>
                  <a:lnTo>
                    <a:pt x="1604467" y="748449"/>
                  </a:lnTo>
                  <a:lnTo>
                    <a:pt x="1571561" y="717181"/>
                  </a:lnTo>
                  <a:lnTo>
                    <a:pt x="1537093" y="687616"/>
                  </a:lnTo>
                  <a:lnTo>
                    <a:pt x="1501140" y="659815"/>
                  </a:lnTo>
                  <a:lnTo>
                    <a:pt x="1463738" y="633844"/>
                  </a:lnTo>
                  <a:lnTo>
                    <a:pt x="1424990" y="609790"/>
                  </a:lnTo>
                  <a:lnTo>
                    <a:pt x="1384947" y="587692"/>
                  </a:lnTo>
                  <a:lnTo>
                    <a:pt x="1343672" y="567639"/>
                  </a:lnTo>
                  <a:lnTo>
                    <a:pt x="1301229" y="549694"/>
                  </a:lnTo>
                  <a:lnTo>
                    <a:pt x="1257706" y="533920"/>
                  </a:lnTo>
                  <a:lnTo>
                    <a:pt x="1213154" y="520395"/>
                  </a:lnTo>
                  <a:lnTo>
                    <a:pt x="1167650" y="509168"/>
                  </a:lnTo>
                  <a:lnTo>
                    <a:pt x="1121257" y="500316"/>
                  </a:lnTo>
                  <a:lnTo>
                    <a:pt x="1074039" y="493915"/>
                  </a:lnTo>
                  <a:lnTo>
                    <a:pt x="1026071" y="490029"/>
                  </a:lnTo>
                  <a:lnTo>
                    <a:pt x="977417" y="488708"/>
                  </a:lnTo>
                  <a:lnTo>
                    <a:pt x="975156" y="441528"/>
                  </a:lnTo>
                  <a:lnTo>
                    <a:pt x="968540" y="395643"/>
                  </a:lnTo>
                  <a:lnTo>
                    <a:pt x="957757" y="351243"/>
                  </a:lnTo>
                  <a:lnTo>
                    <a:pt x="943038" y="308546"/>
                  </a:lnTo>
                  <a:lnTo>
                    <a:pt x="924585" y="267754"/>
                  </a:lnTo>
                  <a:lnTo>
                    <a:pt x="902601" y="229069"/>
                  </a:lnTo>
                  <a:lnTo>
                    <a:pt x="902233" y="228549"/>
                  </a:lnTo>
                  <a:lnTo>
                    <a:pt x="902233" y="488708"/>
                  </a:lnTo>
                  <a:lnTo>
                    <a:pt x="902030" y="492201"/>
                  </a:lnTo>
                  <a:lnTo>
                    <a:pt x="833577" y="500316"/>
                  </a:lnTo>
                  <a:lnTo>
                    <a:pt x="787184" y="509168"/>
                  </a:lnTo>
                  <a:lnTo>
                    <a:pt x="741680" y="520395"/>
                  </a:lnTo>
                  <a:lnTo>
                    <a:pt x="697128" y="533920"/>
                  </a:lnTo>
                  <a:lnTo>
                    <a:pt x="653605" y="549694"/>
                  </a:lnTo>
                  <a:lnTo>
                    <a:pt x="611162" y="567639"/>
                  </a:lnTo>
                  <a:lnTo>
                    <a:pt x="569887" y="587692"/>
                  </a:lnTo>
                  <a:lnTo>
                    <a:pt x="529844" y="609790"/>
                  </a:lnTo>
                  <a:lnTo>
                    <a:pt x="491083" y="633844"/>
                  </a:lnTo>
                  <a:lnTo>
                    <a:pt x="453694" y="659815"/>
                  </a:lnTo>
                  <a:lnTo>
                    <a:pt x="417728" y="687616"/>
                  </a:lnTo>
                  <a:lnTo>
                    <a:pt x="383273" y="717181"/>
                  </a:lnTo>
                  <a:lnTo>
                    <a:pt x="350367" y="748449"/>
                  </a:lnTo>
                  <a:lnTo>
                    <a:pt x="319100" y="781342"/>
                  </a:lnTo>
                  <a:lnTo>
                    <a:pt x="289534" y="815809"/>
                  </a:lnTo>
                  <a:lnTo>
                    <a:pt x="270916" y="839901"/>
                  </a:lnTo>
                  <a:lnTo>
                    <a:pt x="267157" y="837780"/>
                  </a:lnTo>
                  <a:lnTo>
                    <a:pt x="230200" y="811288"/>
                  </a:lnTo>
                  <a:lnTo>
                    <a:pt x="196418" y="780999"/>
                  </a:lnTo>
                  <a:lnTo>
                    <a:pt x="166128" y="747217"/>
                  </a:lnTo>
                  <a:lnTo>
                    <a:pt x="139649" y="710260"/>
                  </a:lnTo>
                  <a:lnTo>
                    <a:pt x="117271" y="670433"/>
                  </a:lnTo>
                  <a:lnTo>
                    <a:pt x="99326" y="628053"/>
                  </a:lnTo>
                  <a:lnTo>
                    <a:pt x="86118" y="583425"/>
                  </a:lnTo>
                  <a:lnTo>
                    <a:pt x="77965" y="536879"/>
                  </a:lnTo>
                  <a:lnTo>
                    <a:pt x="77914" y="535901"/>
                  </a:lnTo>
                  <a:lnTo>
                    <a:pt x="75184" y="488708"/>
                  </a:lnTo>
                  <a:lnTo>
                    <a:pt x="77965" y="440550"/>
                  </a:lnTo>
                  <a:lnTo>
                    <a:pt x="86118" y="393992"/>
                  </a:lnTo>
                  <a:lnTo>
                    <a:pt x="99326" y="349377"/>
                  </a:lnTo>
                  <a:lnTo>
                    <a:pt x="117271" y="306997"/>
                  </a:lnTo>
                  <a:lnTo>
                    <a:pt x="139649" y="267169"/>
                  </a:lnTo>
                  <a:lnTo>
                    <a:pt x="166128" y="230212"/>
                  </a:lnTo>
                  <a:lnTo>
                    <a:pt x="196418" y="196430"/>
                  </a:lnTo>
                  <a:lnTo>
                    <a:pt x="230200" y="166141"/>
                  </a:lnTo>
                  <a:lnTo>
                    <a:pt x="267157" y="139649"/>
                  </a:lnTo>
                  <a:lnTo>
                    <a:pt x="306984" y="117284"/>
                  </a:lnTo>
                  <a:lnTo>
                    <a:pt x="349300" y="99364"/>
                  </a:lnTo>
                  <a:lnTo>
                    <a:pt x="393992" y="86131"/>
                  </a:lnTo>
                  <a:lnTo>
                    <a:pt x="440537" y="77978"/>
                  </a:lnTo>
                  <a:lnTo>
                    <a:pt x="488708" y="75196"/>
                  </a:lnTo>
                  <a:lnTo>
                    <a:pt x="536879" y="77978"/>
                  </a:lnTo>
                  <a:lnTo>
                    <a:pt x="583425" y="86131"/>
                  </a:lnTo>
                  <a:lnTo>
                    <a:pt x="628116" y="99364"/>
                  </a:lnTo>
                  <a:lnTo>
                    <a:pt x="670420" y="117284"/>
                  </a:lnTo>
                  <a:lnTo>
                    <a:pt x="710247" y="139649"/>
                  </a:lnTo>
                  <a:lnTo>
                    <a:pt x="747217" y="166141"/>
                  </a:lnTo>
                  <a:lnTo>
                    <a:pt x="780986" y="196430"/>
                  </a:lnTo>
                  <a:lnTo>
                    <a:pt x="811288" y="230212"/>
                  </a:lnTo>
                  <a:lnTo>
                    <a:pt x="837768" y="267169"/>
                  </a:lnTo>
                  <a:lnTo>
                    <a:pt x="860145" y="306997"/>
                  </a:lnTo>
                  <a:lnTo>
                    <a:pt x="878090" y="349377"/>
                  </a:lnTo>
                  <a:lnTo>
                    <a:pt x="891286" y="393992"/>
                  </a:lnTo>
                  <a:lnTo>
                    <a:pt x="899439" y="440550"/>
                  </a:lnTo>
                  <a:lnTo>
                    <a:pt x="902233" y="488708"/>
                  </a:lnTo>
                  <a:lnTo>
                    <a:pt x="902233" y="228549"/>
                  </a:lnTo>
                  <a:lnTo>
                    <a:pt x="877303" y="192671"/>
                  </a:lnTo>
                  <a:lnTo>
                    <a:pt x="848918" y="158800"/>
                  </a:lnTo>
                  <a:lnTo>
                    <a:pt x="817638" y="127622"/>
                  </a:lnTo>
                  <a:lnTo>
                    <a:pt x="783678" y="99364"/>
                  </a:lnTo>
                  <a:lnTo>
                    <a:pt x="748665" y="75196"/>
                  </a:lnTo>
                  <a:lnTo>
                    <a:pt x="708558" y="52387"/>
                  </a:lnTo>
                  <a:lnTo>
                    <a:pt x="667842" y="34061"/>
                  </a:lnTo>
                  <a:lnTo>
                    <a:pt x="625271" y="19469"/>
                  </a:lnTo>
                  <a:lnTo>
                    <a:pt x="581088" y="8788"/>
                  </a:lnTo>
                  <a:lnTo>
                    <a:pt x="535495" y="2235"/>
                  </a:lnTo>
                  <a:lnTo>
                    <a:pt x="488708" y="0"/>
                  </a:lnTo>
                  <a:lnTo>
                    <a:pt x="441528" y="2235"/>
                  </a:lnTo>
                  <a:lnTo>
                    <a:pt x="395630" y="8788"/>
                  </a:lnTo>
                  <a:lnTo>
                    <a:pt x="351243" y="19469"/>
                  </a:lnTo>
                  <a:lnTo>
                    <a:pt x="308546" y="34061"/>
                  </a:lnTo>
                  <a:lnTo>
                    <a:pt x="267754" y="52387"/>
                  </a:lnTo>
                  <a:lnTo>
                    <a:pt x="229057" y="74218"/>
                  </a:lnTo>
                  <a:lnTo>
                    <a:pt x="192671" y="99364"/>
                  </a:lnTo>
                  <a:lnTo>
                    <a:pt x="158788" y="127622"/>
                  </a:lnTo>
                  <a:lnTo>
                    <a:pt x="127622" y="158800"/>
                  </a:lnTo>
                  <a:lnTo>
                    <a:pt x="99352" y="192671"/>
                  </a:lnTo>
                  <a:lnTo>
                    <a:pt x="74206" y="229069"/>
                  </a:lnTo>
                  <a:lnTo>
                    <a:pt x="52374" y="267754"/>
                  </a:lnTo>
                  <a:lnTo>
                    <a:pt x="34061" y="308546"/>
                  </a:lnTo>
                  <a:lnTo>
                    <a:pt x="19456" y="351243"/>
                  </a:lnTo>
                  <a:lnTo>
                    <a:pt x="8788" y="395643"/>
                  </a:lnTo>
                  <a:lnTo>
                    <a:pt x="2222" y="441528"/>
                  </a:lnTo>
                  <a:lnTo>
                    <a:pt x="0" y="488708"/>
                  </a:lnTo>
                  <a:lnTo>
                    <a:pt x="2222" y="535901"/>
                  </a:lnTo>
                  <a:lnTo>
                    <a:pt x="8788" y="581787"/>
                  </a:lnTo>
                  <a:lnTo>
                    <a:pt x="19456" y="626186"/>
                  </a:lnTo>
                  <a:lnTo>
                    <a:pt x="34061" y="668883"/>
                  </a:lnTo>
                  <a:lnTo>
                    <a:pt x="52374" y="709676"/>
                  </a:lnTo>
                  <a:lnTo>
                    <a:pt x="74206" y="748360"/>
                  </a:lnTo>
                  <a:lnTo>
                    <a:pt x="99352" y="784758"/>
                  </a:lnTo>
                  <a:lnTo>
                    <a:pt x="127622" y="818629"/>
                  </a:lnTo>
                  <a:lnTo>
                    <a:pt x="158788" y="849807"/>
                  </a:lnTo>
                  <a:lnTo>
                    <a:pt x="192709" y="878090"/>
                  </a:lnTo>
                  <a:lnTo>
                    <a:pt x="227647" y="902246"/>
                  </a:lnTo>
                  <a:lnTo>
                    <a:pt x="211709" y="927925"/>
                  </a:lnTo>
                  <a:lnTo>
                    <a:pt x="189623" y="967968"/>
                  </a:lnTo>
                  <a:lnTo>
                    <a:pt x="169570" y="1009243"/>
                  </a:lnTo>
                  <a:lnTo>
                    <a:pt x="151625" y="1051674"/>
                  </a:lnTo>
                  <a:lnTo>
                    <a:pt x="135851" y="1095197"/>
                  </a:lnTo>
                  <a:lnTo>
                    <a:pt x="122313" y="1139748"/>
                  </a:lnTo>
                  <a:lnTo>
                    <a:pt x="111086" y="1185252"/>
                  </a:lnTo>
                  <a:lnTo>
                    <a:pt x="102247" y="1231658"/>
                  </a:lnTo>
                  <a:lnTo>
                    <a:pt x="95846" y="1278864"/>
                  </a:lnTo>
                  <a:lnTo>
                    <a:pt x="91948" y="1326832"/>
                  </a:lnTo>
                  <a:lnTo>
                    <a:pt x="90639" y="1375498"/>
                  </a:lnTo>
                  <a:lnTo>
                    <a:pt x="91948" y="1424152"/>
                  </a:lnTo>
                  <a:lnTo>
                    <a:pt x="95846" y="1472120"/>
                  </a:lnTo>
                  <a:lnTo>
                    <a:pt x="102247" y="1519339"/>
                  </a:lnTo>
                  <a:lnTo>
                    <a:pt x="111086" y="1565732"/>
                  </a:lnTo>
                  <a:lnTo>
                    <a:pt x="122313" y="1611236"/>
                  </a:lnTo>
                  <a:lnTo>
                    <a:pt x="135851" y="1655787"/>
                  </a:lnTo>
                  <a:lnTo>
                    <a:pt x="151625" y="1699310"/>
                  </a:lnTo>
                  <a:lnTo>
                    <a:pt x="169570" y="1741741"/>
                  </a:lnTo>
                  <a:lnTo>
                    <a:pt x="189623" y="1783016"/>
                  </a:lnTo>
                  <a:lnTo>
                    <a:pt x="211709" y="1823072"/>
                  </a:lnTo>
                  <a:lnTo>
                    <a:pt x="235775" y="1861820"/>
                  </a:lnTo>
                  <a:lnTo>
                    <a:pt x="261734" y="1899208"/>
                  </a:lnTo>
                  <a:lnTo>
                    <a:pt x="289534" y="1935175"/>
                  </a:lnTo>
                  <a:lnTo>
                    <a:pt x="319100" y="1969643"/>
                  </a:lnTo>
                  <a:lnTo>
                    <a:pt x="350367" y="2002536"/>
                  </a:lnTo>
                  <a:lnTo>
                    <a:pt x="383273" y="2033803"/>
                  </a:lnTo>
                  <a:lnTo>
                    <a:pt x="417728" y="2063369"/>
                  </a:lnTo>
                  <a:lnTo>
                    <a:pt x="453694" y="2091169"/>
                  </a:lnTo>
                  <a:lnTo>
                    <a:pt x="491083" y="2117140"/>
                  </a:lnTo>
                  <a:lnTo>
                    <a:pt x="529844" y="2141194"/>
                  </a:lnTo>
                  <a:lnTo>
                    <a:pt x="569887" y="2163292"/>
                  </a:lnTo>
                  <a:lnTo>
                    <a:pt x="611162" y="2183346"/>
                  </a:lnTo>
                  <a:lnTo>
                    <a:pt x="653605" y="2201291"/>
                  </a:lnTo>
                  <a:lnTo>
                    <a:pt x="697128" y="2217064"/>
                  </a:lnTo>
                  <a:lnTo>
                    <a:pt x="741680" y="2230590"/>
                  </a:lnTo>
                  <a:lnTo>
                    <a:pt x="787184" y="2241816"/>
                  </a:lnTo>
                  <a:lnTo>
                    <a:pt x="833577" y="2250668"/>
                  </a:lnTo>
                  <a:lnTo>
                    <a:pt x="880795" y="2257069"/>
                  </a:lnTo>
                  <a:lnTo>
                    <a:pt x="928763" y="2260955"/>
                  </a:lnTo>
                  <a:lnTo>
                    <a:pt x="977417" y="2262276"/>
                  </a:lnTo>
                  <a:lnTo>
                    <a:pt x="1026071" y="2260955"/>
                  </a:lnTo>
                  <a:lnTo>
                    <a:pt x="1074039" y="2257069"/>
                  </a:lnTo>
                  <a:lnTo>
                    <a:pt x="1121257" y="2250668"/>
                  </a:lnTo>
                  <a:lnTo>
                    <a:pt x="1167650" y="2241816"/>
                  </a:lnTo>
                  <a:lnTo>
                    <a:pt x="1213154" y="2230590"/>
                  </a:lnTo>
                  <a:lnTo>
                    <a:pt x="1257706" y="2217064"/>
                  </a:lnTo>
                  <a:lnTo>
                    <a:pt x="1301229" y="2201291"/>
                  </a:lnTo>
                  <a:lnTo>
                    <a:pt x="1343672" y="2183346"/>
                  </a:lnTo>
                  <a:lnTo>
                    <a:pt x="1384947" y="2163292"/>
                  </a:lnTo>
                  <a:lnTo>
                    <a:pt x="1424990" y="2141194"/>
                  </a:lnTo>
                  <a:lnTo>
                    <a:pt x="1463738" y="2117140"/>
                  </a:lnTo>
                  <a:lnTo>
                    <a:pt x="1501140" y="2091169"/>
                  </a:lnTo>
                  <a:lnTo>
                    <a:pt x="1537093" y="2063369"/>
                  </a:lnTo>
                  <a:lnTo>
                    <a:pt x="1571561" y="2033803"/>
                  </a:lnTo>
                  <a:lnTo>
                    <a:pt x="1604467" y="2002536"/>
                  </a:lnTo>
                  <a:lnTo>
                    <a:pt x="1635734" y="1969643"/>
                  </a:lnTo>
                  <a:lnTo>
                    <a:pt x="1665300" y="1935175"/>
                  </a:lnTo>
                  <a:lnTo>
                    <a:pt x="1693100" y="1899208"/>
                  </a:lnTo>
                  <a:lnTo>
                    <a:pt x="1719059" y="1861820"/>
                  </a:lnTo>
                  <a:lnTo>
                    <a:pt x="1743125" y="1823072"/>
                  </a:lnTo>
                  <a:lnTo>
                    <a:pt x="1765211" y="1783016"/>
                  </a:lnTo>
                  <a:lnTo>
                    <a:pt x="1785264" y="1741741"/>
                  </a:lnTo>
                  <a:lnTo>
                    <a:pt x="1803209" y="1699310"/>
                  </a:lnTo>
                  <a:lnTo>
                    <a:pt x="1818982" y="1655787"/>
                  </a:lnTo>
                  <a:lnTo>
                    <a:pt x="1832521" y="1611236"/>
                  </a:lnTo>
                  <a:lnTo>
                    <a:pt x="1843735" y="1565732"/>
                  </a:lnTo>
                  <a:lnTo>
                    <a:pt x="1852587" y="1519339"/>
                  </a:lnTo>
                  <a:lnTo>
                    <a:pt x="1858987" y="1472120"/>
                  </a:lnTo>
                  <a:lnTo>
                    <a:pt x="1862886" y="1424152"/>
                  </a:lnTo>
                  <a:lnTo>
                    <a:pt x="1864194" y="1375498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30400" y="2706496"/>
              <a:ext cx="1449705" cy="1898650"/>
            </a:xfrm>
            <a:custGeom>
              <a:avLst/>
              <a:gdLst/>
              <a:ahLst/>
              <a:cxnLst/>
              <a:rect l="l" t="t" r="r" b="b"/>
              <a:pathLst>
                <a:path w="1449705" h="1898650">
                  <a:moveTo>
                    <a:pt x="807567" y="1360551"/>
                  </a:moveTo>
                  <a:lnTo>
                    <a:pt x="791730" y="1344726"/>
                  </a:lnTo>
                  <a:lnTo>
                    <a:pt x="786892" y="1344726"/>
                  </a:lnTo>
                  <a:lnTo>
                    <a:pt x="771055" y="1360551"/>
                  </a:lnTo>
                  <a:lnTo>
                    <a:pt x="771055" y="1365402"/>
                  </a:lnTo>
                  <a:lnTo>
                    <a:pt x="786892" y="1381226"/>
                  </a:lnTo>
                  <a:lnTo>
                    <a:pt x="791730" y="1381226"/>
                  </a:lnTo>
                  <a:lnTo>
                    <a:pt x="807567" y="1365402"/>
                  </a:lnTo>
                  <a:lnTo>
                    <a:pt x="807567" y="1362976"/>
                  </a:lnTo>
                  <a:lnTo>
                    <a:pt x="807567" y="1360551"/>
                  </a:lnTo>
                  <a:close/>
                </a:path>
                <a:path w="1449705" h="1898650">
                  <a:moveTo>
                    <a:pt x="827049" y="413512"/>
                  </a:moveTo>
                  <a:lnTo>
                    <a:pt x="824255" y="365353"/>
                  </a:lnTo>
                  <a:lnTo>
                    <a:pt x="816102" y="318795"/>
                  </a:lnTo>
                  <a:lnTo>
                    <a:pt x="802906" y="274180"/>
                  </a:lnTo>
                  <a:lnTo>
                    <a:pt x="784961" y="231800"/>
                  </a:lnTo>
                  <a:lnTo>
                    <a:pt x="762584" y="191973"/>
                  </a:lnTo>
                  <a:lnTo>
                    <a:pt x="736104" y="155016"/>
                  </a:lnTo>
                  <a:lnTo>
                    <a:pt x="705802" y="121234"/>
                  </a:lnTo>
                  <a:lnTo>
                    <a:pt x="672033" y="90944"/>
                  </a:lnTo>
                  <a:lnTo>
                    <a:pt x="635063" y="64452"/>
                  </a:lnTo>
                  <a:lnTo>
                    <a:pt x="595236" y="42087"/>
                  </a:lnTo>
                  <a:lnTo>
                    <a:pt x="552856" y="24142"/>
                  </a:lnTo>
                  <a:lnTo>
                    <a:pt x="508241" y="10934"/>
                  </a:lnTo>
                  <a:lnTo>
                    <a:pt x="461695" y="2781"/>
                  </a:lnTo>
                  <a:lnTo>
                    <a:pt x="413524" y="0"/>
                  </a:lnTo>
                  <a:lnTo>
                    <a:pt x="365353" y="2781"/>
                  </a:lnTo>
                  <a:lnTo>
                    <a:pt x="318808" y="10934"/>
                  </a:lnTo>
                  <a:lnTo>
                    <a:pt x="274180" y="24142"/>
                  </a:lnTo>
                  <a:lnTo>
                    <a:pt x="231800" y="42087"/>
                  </a:lnTo>
                  <a:lnTo>
                    <a:pt x="191973" y="64452"/>
                  </a:lnTo>
                  <a:lnTo>
                    <a:pt x="155016" y="90944"/>
                  </a:lnTo>
                  <a:lnTo>
                    <a:pt x="121234" y="121234"/>
                  </a:lnTo>
                  <a:lnTo>
                    <a:pt x="90944" y="155016"/>
                  </a:lnTo>
                  <a:lnTo>
                    <a:pt x="64465" y="191973"/>
                  </a:lnTo>
                  <a:lnTo>
                    <a:pt x="42087" y="231800"/>
                  </a:lnTo>
                  <a:lnTo>
                    <a:pt x="24142" y="274180"/>
                  </a:lnTo>
                  <a:lnTo>
                    <a:pt x="10934" y="318795"/>
                  </a:lnTo>
                  <a:lnTo>
                    <a:pt x="2781" y="365353"/>
                  </a:lnTo>
                  <a:lnTo>
                    <a:pt x="0" y="413512"/>
                  </a:lnTo>
                  <a:lnTo>
                    <a:pt x="2781" y="461683"/>
                  </a:lnTo>
                  <a:lnTo>
                    <a:pt x="10934" y="508228"/>
                  </a:lnTo>
                  <a:lnTo>
                    <a:pt x="24142" y="552856"/>
                  </a:lnTo>
                  <a:lnTo>
                    <a:pt x="42087" y="595236"/>
                  </a:lnTo>
                  <a:lnTo>
                    <a:pt x="64465" y="635063"/>
                  </a:lnTo>
                  <a:lnTo>
                    <a:pt x="90944" y="672020"/>
                  </a:lnTo>
                  <a:lnTo>
                    <a:pt x="121234" y="705802"/>
                  </a:lnTo>
                  <a:lnTo>
                    <a:pt x="155016" y="736092"/>
                  </a:lnTo>
                  <a:lnTo>
                    <a:pt x="191973" y="762584"/>
                  </a:lnTo>
                  <a:lnTo>
                    <a:pt x="231800" y="784948"/>
                  </a:lnTo>
                  <a:lnTo>
                    <a:pt x="274180" y="802894"/>
                  </a:lnTo>
                  <a:lnTo>
                    <a:pt x="318808" y="816102"/>
                  </a:lnTo>
                  <a:lnTo>
                    <a:pt x="365353" y="824255"/>
                  </a:lnTo>
                  <a:lnTo>
                    <a:pt x="413524" y="827036"/>
                  </a:lnTo>
                  <a:lnTo>
                    <a:pt x="461695" y="824255"/>
                  </a:lnTo>
                  <a:lnTo>
                    <a:pt x="508241" y="816102"/>
                  </a:lnTo>
                  <a:lnTo>
                    <a:pt x="552856" y="802894"/>
                  </a:lnTo>
                  <a:lnTo>
                    <a:pt x="595236" y="784948"/>
                  </a:lnTo>
                  <a:lnTo>
                    <a:pt x="635063" y="762584"/>
                  </a:lnTo>
                  <a:lnTo>
                    <a:pt x="672033" y="736092"/>
                  </a:lnTo>
                  <a:lnTo>
                    <a:pt x="705802" y="705802"/>
                  </a:lnTo>
                  <a:lnTo>
                    <a:pt x="736104" y="672020"/>
                  </a:lnTo>
                  <a:lnTo>
                    <a:pt x="762584" y="635063"/>
                  </a:lnTo>
                  <a:lnTo>
                    <a:pt x="784961" y="595236"/>
                  </a:lnTo>
                  <a:lnTo>
                    <a:pt x="802906" y="552856"/>
                  </a:lnTo>
                  <a:lnTo>
                    <a:pt x="816102" y="508228"/>
                  </a:lnTo>
                  <a:lnTo>
                    <a:pt x="824255" y="461683"/>
                  </a:lnTo>
                  <a:lnTo>
                    <a:pt x="827049" y="413512"/>
                  </a:lnTo>
                  <a:close/>
                </a:path>
                <a:path w="1449705" h="1898650">
                  <a:moveTo>
                    <a:pt x="1029093" y="1709216"/>
                  </a:moveTo>
                  <a:lnTo>
                    <a:pt x="753592" y="1709216"/>
                  </a:lnTo>
                  <a:lnTo>
                    <a:pt x="753592" y="1799247"/>
                  </a:lnTo>
                  <a:lnTo>
                    <a:pt x="1029093" y="1799247"/>
                  </a:lnTo>
                  <a:lnTo>
                    <a:pt x="1029093" y="1709216"/>
                  </a:lnTo>
                  <a:close/>
                </a:path>
                <a:path w="1449705" h="1898650">
                  <a:moveTo>
                    <a:pt x="1118146" y="1090206"/>
                  </a:moveTo>
                  <a:lnTo>
                    <a:pt x="1117168" y="1085176"/>
                  </a:lnTo>
                  <a:lnTo>
                    <a:pt x="1107325" y="1034910"/>
                  </a:lnTo>
                  <a:lnTo>
                    <a:pt x="1065771" y="1039787"/>
                  </a:lnTo>
                  <a:lnTo>
                    <a:pt x="890524" y="1215047"/>
                  </a:lnTo>
                  <a:lnTo>
                    <a:pt x="887653" y="1216964"/>
                  </a:lnTo>
                  <a:lnTo>
                    <a:pt x="881138" y="1219657"/>
                  </a:lnTo>
                  <a:lnTo>
                    <a:pt x="877760" y="1220343"/>
                  </a:lnTo>
                  <a:lnTo>
                    <a:pt x="870712" y="1220343"/>
                  </a:lnTo>
                  <a:lnTo>
                    <a:pt x="867321" y="1219657"/>
                  </a:lnTo>
                  <a:lnTo>
                    <a:pt x="860818" y="1216964"/>
                  </a:lnTo>
                  <a:lnTo>
                    <a:pt x="860666" y="1216863"/>
                  </a:lnTo>
                  <a:lnTo>
                    <a:pt x="860666" y="1358290"/>
                  </a:lnTo>
                  <a:lnTo>
                    <a:pt x="860666" y="1367663"/>
                  </a:lnTo>
                  <a:lnTo>
                    <a:pt x="860209" y="1372298"/>
                  </a:lnTo>
                  <a:lnTo>
                    <a:pt x="843089" y="1410106"/>
                  </a:lnTo>
                  <a:lnTo>
                    <a:pt x="807859" y="1432039"/>
                  </a:lnTo>
                  <a:lnTo>
                    <a:pt x="794029" y="1434325"/>
                  </a:lnTo>
                  <a:lnTo>
                    <a:pt x="784644" y="1434325"/>
                  </a:lnTo>
                  <a:lnTo>
                    <a:pt x="745807" y="1419694"/>
                  </a:lnTo>
                  <a:lnTo>
                    <a:pt x="721639" y="1385951"/>
                  </a:lnTo>
                  <a:lnTo>
                    <a:pt x="718019" y="1367663"/>
                  </a:lnTo>
                  <a:lnTo>
                    <a:pt x="718019" y="1358290"/>
                  </a:lnTo>
                  <a:lnTo>
                    <a:pt x="732675" y="1319466"/>
                  </a:lnTo>
                  <a:lnTo>
                    <a:pt x="766445" y="1295311"/>
                  </a:lnTo>
                  <a:lnTo>
                    <a:pt x="784707" y="1291678"/>
                  </a:lnTo>
                  <a:lnTo>
                    <a:pt x="793991" y="1291678"/>
                  </a:lnTo>
                  <a:lnTo>
                    <a:pt x="832840" y="1306283"/>
                  </a:lnTo>
                  <a:lnTo>
                    <a:pt x="857021" y="1340027"/>
                  </a:lnTo>
                  <a:lnTo>
                    <a:pt x="860666" y="1358290"/>
                  </a:lnTo>
                  <a:lnTo>
                    <a:pt x="860666" y="1216863"/>
                  </a:lnTo>
                  <a:lnTo>
                    <a:pt x="857948" y="1215047"/>
                  </a:lnTo>
                  <a:lnTo>
                    <a:pt x="847636" y="1204709"/>
                  </a:lnTo>
                  <a:lnTo>
                    <a:pt x="844054" y="1201788"/>
                  </a:lnTo>
                  <a:lnTo>
                    <a:pt x="805522" y="1187323"/>
                  </a:lnTo>
                  <a:lnTo>
                    <a:pt x="796239" y="1187323"/>
                  </a:lnTo>
                  <a:lnTo>
                    <a:pt x="757707" y="1201788"/>
                  </a:lnTo>
                  <a:lnTo>
                    <a:pt x="675906" y="1282915"/>
                  </a:lnTo>
                  <a:lnTo>
                    <a:pt x="658876" y="1320444"/>
                  </a:lnTo>
                  <a:lnTo>
                    <a:pt x="658406" y="1334350"/>
                  </a:lnTo>
                  <a:lnTo>
                    <a:pt x="658850" y="1338961"/>
                  </a:lnTo>
                  <a:lnTo>
                    <a:pt x="675779" y="1376527"/>
                  </a:lnTo>
                  <a:lnTo>
                    <a:pt x="776846" y="1477733"/>
                  </a:lnTo>
                  <a:lnTo>
                    <a:pt x="817803" y="1497406"/>
                  </a:lnTo>
                  <a:lnTo>
                    <a:pt x="822388" y="1497850"/>
                  </a:lnTo>
                  <a:lnTo>
                    <a:pt x="831646" y="1497850"/>
                  </a:lnTo>
                  <a:lnTo>
                    <a:pt x="870229" y="1483779"/>
                  </a:lnTo>
                  <a:lnTo>
                    <a:pt x="920597" y="1434325"/>
                  </a:lnTo>
                  <a:lnTo>
                    <a:pt x="952106" y="1402791"/>
                  </a:lnTo>
                  <a:lnTo>
                    <a:pt x="969022" y="1365199"/>
                  </a:lnTo>
                  <a:lnTo>
                    <a:pt x="969454" y="1351318"/>
                  </a:lnTo>
                  <a:lnTo>
                    <a:pt x="968997" y="1346708"/>
                  </a:lnTo>
                  <a:lnTo>
                    <a:pt x="951966" y="1309192"/>
                  </a:lnTo>
                  <a:lnTo>
                    <a:pt x="948677" y="1305902"/>
                  </a:lnTo>
                  <a:lnTo>
                    <a:pt x="944397" y="1301445"/>
                  </a:lnTo>
                  <a:lnTo>
                    <a:pt x="941870" y="1298892"/>
                  </a:lnTo>
                  <a:lnTo>
                    <a:pt x="940003" y="1296085"/>
                  </a:lnTo>
                  <a:lnTo>
                    <a:pt x="938187" y="1291678"/>
                  </a:lnTo>
                  <a:lnTo>
                    <a:pt x="937323" y="1289596"/>
                  </a:lnTo>
                  <a:lnTo>
                    <a:pt x="936701" y="1286497"/>
                  </a:lnTo>
                  <a:lnTo>
                    <a:pt x="936650" y="1279182"/>
                  </a:lnTo>
                  <a:lnTo>
                    <a:pt x="937323" y="1275803"/>
                  </a:lnTo>
                  <a:lnTo>
                    <a:pt x="940003" y="1269301"/>
                  </a:lnTo>
                  <a:lnTo>
                    <a:pt x="941920" y="1266444"/>
                  </a:lnTo>
                  <a:lnTo>
                    <a:pt x="966685" y="1241666"/>
                  </a:lnTo>
                  <a:lnTo>
                    <a:pt x="961072" y="1236040"/>
                  </a:lnTo>
                  <a:lnTo>
                    <a:pt x="958646" y="1233538"/>
                  </a:lnTo>
                  <a:lnTo>
                    <a:pt x="956792" y="1230668"/>
                  </a:lnTo>
                  <a:lnTo>
                    <a:pt x="954214" y="1224203"/>
                  </a:lnTo>
                  <a:lnTo>
                    <a:pt x="953592" y="1220851"/>
                  </a:lnTo>
                  <a:lnTo>
                    <a:pt x="953592" y="1220343"/>
                  </a:lnTo>
                  <a:lnTo>
                    <a:pt x="973378" y="1191666"/>
                  </a:lnTo>
                  <a:lnTo>
                    <a:pt x="973670" y="1191666"/>
                  </a:lnTo>
                  <a:lnTo>
                    <a:pt x="977303" y="1190917"/>
                  </a:lnTo>
                  <a:lnTo>
                    <a:pt x="982776" y="1190917"/>
                  </a:lnTo>
                  <a:lnTo>
                    <a:pt x="986751" y="1191666"/>
                  </a:lnTo>
                  <a:lnTo>
                    <a:pt x="993216" y="1194244"/>
                  </a:lnTo>
                  <a:lnTo>
                    <a:pt x="996086" y="1196098"/>
                  </a:lnTo>
                  <a:lnTo>
                    <a:pt x="998588" y="1198524"/>
                  </a:lnTo>
                  <a:lnTo>
                    <a:pt x="1004214" y="1204137"/>
                  </a:lnTo>
                  <a:lnTo>
                    <a:pt x="1017435" y="1190917"/>
                  </a:lnTo>
                  <a:lnTo>
                    <a:pt x="1019276" y="1189075"/>
                  </a:lnTo>
                  <a:lnTo>
                    <a:pt x="1013650" y="1183449"/>
                  </a:lnTo>
                  <a:lnTo>
                    <a:pt x="1011237" y="1180947"/>
                  </a:lnTo>
                  <a:lnTo>
                    <a:pt x="1009383" y="1178077"/>
                  </a:lnTo>
                  <a:lnTo>
                    <a:pt x="1006805" y="1171613"/>
                  </a:lnTo>
                  <a:lnTo>
                    <a:pt x="1006182" y="1168260"/>
                  </a:lnTo>
                  <a:lnTo>
                    <a:pt x="1006233" y="1161300"/>
                  </a:lnTo>
                  <a:lnTo>
                    <a:pt x="1025969" y="1139075"/>
                  </a:lnTo>
                  <a:lnTo>
                    <a:pt x="1026261" y="1139075"/>
                  </a:lnTo>
                  <a:lnTo>
                    <a:pt x="1029322" y="1138453"/>
                  </a:lnTo>
                  <a:lnTo>
                    <a:pt x="1035989" y="1138453"/>
                  </a:lnTo>
                  <a:lnTo>
                    <a:pt x="1039342" y="1139075"/>
                  </a:lnTo>
                  <a:lnTo>
                    <a:pt x="1045806" y="1141653"/>
                  </a:lnTo>
                  <a:lnTo>
                    <a:pt x="1048677" y="1143508"/>
                  </a:lnTo>
                  <a:lnTo>
                    <a:pt x="1051179" y="1145933"/>
                  </a:lnTo>
                  <a:lnTo>
                    <a:pt x="1056805" y="1151547"/>
                  </a:lnTo>
                  <a:lnTo>
                    <a:pt x="1069924" y="1138453"/>
                  </a:lnTo>
                  <a:lnTo>
                    <a:pt x="1071930" y="1136459"/>
                  </a:lnTo>
                  <a:lnTo>
                    <a:pt x="1066304" y="1130833"/>
                  </a:lnTo>
                  <a:lnTo>
                    <a:pt x="1063739" y="1128356"/>
                  </a:lnTo>
                  <a:lnTo>
                    <a:pt x="1061758" y="1125486"/>
                  </a:lnTo>
                  <a:lnTo>
                    <a:pt x="1058951" y="1118946"/>
                  </a:lnTo>
                  <a:lnTo>
                    <a:pt x="1058227" y="1115529"/>
                  </a:lnTo>
                  <a:lnTo>
                    <a:pt x="1058164" y="1108417"/>
                  </a:lnTo>
                  <a:lnTo>
                    <a:pt x="1058824" y="1104988"/>
                  </a:lnTo>
                  <a:lnTo>
                    <a:pt x="1081405" y="1085176"/>
                  </a:lnTo>
                  <a:lnTo>
                    <a:pt x="1088224" y="1085176"/>
                  </a:lnTo>
                  <a:lnTo>
                    <a:pt x="1091361" y="1085837"/>
                  </a:lnTo>
                  <a:lnTo>
                    <a:pt x="1091653" y="1085837"/>
                  </a:lnTo>
                  <a:lnTo>
                    <a:pt x="1098473" y="1088771"/>
                  </a:lnTo>
                  <a:lnTo>
                    <a:pt x="1101344" y="1090752"/>
                  </a:lnTo>
                  <a:lnTo>
                    <a:pt x="1103820" y="1093317"/>
                  </a:lnTo>
                  <a:lnTo>
                    <a:pt x="1109446" y="1098905"/>
                  </a:lnTo>
                  <a:lnTo>
                    <a:pt x="1118146" y="1090206"/>
                  </a:lnTo>
                  <a:close/>
                </a:path>
                <a:path w="1449705" h="1898650">
                  <a:moveTo>
                    <a:pt x="1118781" y="1879650"/>
                  </a:moveTo>
                  <a:lnTo>
                    <a:pt x="1092644" y="1853488"/>
                  </a:lnTo>
                  <a:lnTo>
                    <a:pt x="690029" y="1853488"/>
                  </a:lnTo>
                  <a:lnTo>
                    <a:pt x="663892" y="1879650"/>
                  </a:lnTo>
                  <a:lnTo>
                    <a:pt x="663892" y="1883651"/>
                  </a:lnTo>
                  <a:lnTo>
                    <a:pt x="663892" y="1898192"/>
                  </a:lnTo>
                  <a:lnTo>
                    <a:pt x="1118781" y="1898192"/>
                  </a:lnTo>
                  <a:lnTo>
                    <a:pt x="1118781" y="1879650"/>
                  </a:lnTo>
                  <a:close/>
                </a:path>
                <a:path w="1449705" h="1898650">
                  <a:moveTo>
                    <a:pt x="1353261" y="964971"/>
                  </a:moveTo>
                  <a:lnTo>
                    <a:pt x="1173708" y="964971"/>
                  </a:lnTo>
                  <a:lnTo>
                    <a:pt x="1173708" y="1098067"/>
                  </a:lnTo>
                  <a:lnTo>
                    <a:pt x="1173492" y="1102360"/>
                  </a:lnTo>
                  <a:lnTo>
                    <a:pt x="1170927" y="1110818"/>
                  </a:lnTo>
                  <a:lnTo>
                    <a:pt x="1168717" y="1114488"/>
                  </a:lnTo>
                  <a:lnTo>
                    <a:pt x="999439" y="1283766"/>
                  </a:lnTo>
                  <a:lnTo>
                    <a:pt x="1003668" y="1289697"/>
                  </a:lnTo>
                  <a:lnTo>
                    <a:pt x="1020038" y="1329893"/>
                  </a:lnTo>
                  <a:lnTo>
                    <a:pt x="1022769" y="1358760"/>
                  </a:lnTo>
                  <a:lnTo>
                    <a:pt x="1021588" y="1373263"/>
                  </a:lnTo>
                  <a:lnTo>
                    <a:pt x="1008113" y="1414526"/>
                  </a:lnTo>
                  <a:lnTo>
                    <a:pt x="909002" y="1520875"/>
                  </a:lnTo>
                  <a:lnTo>
                    <a:pt x="867003" y="1545120"/>
                  </a:lnTo>
                  <a:lnTo>
                    <a:pt x="835215" y="1551444"/>
                  </a:lnTo>
                  <a:lnTo>
                    <a:pt x="818921" y="1551444"/>
                  </a:lnTo>
                  <a:lnTo>
                    <a:pt x="772083" y="1538884"/>
                  </a:lnTo>
                  <a:lnTo>
                    <a:pt x="635736" y="1411478"/>
                  </a:lnTo>
                  <a:lnTo>
                    <a:pt x="611606" y="1369517"/>
                  </a:lnTo>
                  <a:lnTo>
                    <a:pt x="605332" y="1337767"/>
                  </a:lnTo>
                  <a:lnTo>
                    <a:pt x="605345" y="1321511"/>
                  </a:lnTo>
                  <a:lnTo>
                    <a:pt x="617905" y="1274762"/>
                  </a:lnTo>
                  <a:lnTo>
                    <a:pt x="718477" y="1165326"/>
                  </a:lnTo>
                  <a:lnTo>
                    <a:pt x="755497" y="1142644"/>
                  </a:lnTo>
                  <a:lnTo>
                    <a:pt x="798068" y="1134084"/>
                  </a:lnTo>
                  <a:lnTo>
                    <a:pt x="804837" y="1134084"/>
                  </a:lnTo>
                  <a:lnTo>
                    <a:pt x="847775" y="1143228"/>
                  </a:lnTo>
                  <a:lnTo>
                    <a:pt x="873074" y="1157414"/>
                  </a:lnTo>
                  <a:lnTo>
                    <a:pt x="896378" y="1134084"/>
                  </a:lnTo>
                  <a:lnTo>
                    <a:pt x="1038961" y="991298"/>
                  </a:lnTo>
                  <a:lnTo>
                    <a:pt x="1044194" y="988758"/>
                  </a:lnTo>
                  <a:lnTo>
                    <a:pt x="1128737" y="978839"/>
                  </a:lnTo>
                  <a:lnTo>
                    <a:pt x="1132014" y="979068"/>
                  </a:lnTo>
                  <a:lnTo>
                    <a:pt x="1173708" y="1098067"/>
                  </a:lnTo>
                  <a:lnTo>
                    <a:pt x="1173708" y="964971"/>
                  </a:lnTo>
                  <a:lnTo>
                    <a:pt x="429412" y="964971"/>
                  </a:lnTo>
                  <a:lnTo>
                    <a:pt x="429412" y="1565668"/>
                  </a:lnTo>
                  <a:lnTo>
                    <a:pt x="1353261" y="1565668"/>
                  </a:lnTo>
                  <a:lnTo>
                    <a:pt x="1353261" y="1551444"/>
                  </a:lnTo>
                  <a:lnTo>
                    <a:pt x="1353261" y="978839"/>
                  </a:lnTo>
                  <a:lnTo>
                    <a:pt x="1353261" y="964971"/>
                  </a:lnTo>
                  <a:close/>
                </a:path>
                <a:path w="1449705" h="1898650">
                  <a:moveTo>
                    <a:pt x="1449108" y="874509"/>
                  </a:moveTo>
                  <a:lnTo>
                    <a:pt x="1406334" y="874509"/>
                  </a:lnTo>
                  <a:lnTo>
                    <a:pt x="1406334" y="934910"/>
                  </a:lnTo>
                  <a:lnTo>
                    <a:pt x="1406334" y="1595716"/>
                  </a:lnTo>
                  <a:lnTo>
                    <a:pt x="1383322" y="1618742"/>
                  </a:lnTo>
                  <a:lnTo>
                    <a:pt x="399351" y="1618742"/>
                  </a:lnTo>
                  <a:lnTo>
                    <a:pt x="376339" y="1595716"/>
                  </a:lnTo>
                  <a:lnTo>
                    <a:pt x="376339" y="934910"/>
                  </a:lnTo>
                  <a:lnTo>
                    <a:pt x="399351" y="911898"/>
                  </a:lnTo>
                  <a:lnTo>
                    <a:pt x="1383322" y="911898"/>
                  </a:lnTo>
                  <a:lnTo>
                    <a:pt x="1406334" y="934910"/>
                  </a:lnTo>
                  <a:lnTo>
                    <a:pt x="1406334" y="874509"/>
                  </a:lnTo>
                  <a:lnTo>
                    <a:pt x="333565" y="874509"/>
                  </a:lnTo>
                  <a:lnTo>
                    <a:pt x="333565" y="1656143"/>
                  </a:lnTo>
                  <a:lnTo>
                    <a:pt x="1449108" y="1656143"/>
                  </a:lnTo>
                  <a:lnTo>
                    <a:pt x="1449108" y="1618742"/>
                  </a:lnTo>
                  <a:lnTo>
                    <a:pt x="1449108" y="911898"/>
                  </a:lnTo>
                  <a:lnTo>
                    <a:pt x="1449108" y="874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079159" y="1754200"/>
            <a:ext cx="2601383" cy="1780117"/>
            <a:chOff x="10618737" y="2631299"/>
            <a:chExt cx="3902075" cy="267017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18737" y="2740242"/>
              <a:ext cx="2561183" cy="256118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216335" y="3337851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5">
                  <a:moveTo>
                    <a:pt x="1365758" y="666216"/>
                  </a:moveTo>
                  <a:lnTo>
                    <a:pt x="1362684" y="616038"/>
                  </a:lnTo>
                  <a:lnTo>
                    <a:pt x="1355915" y="566229"/>
                  </a:lnTo>
                  <a:lnTo>
                    <a:pt x="1345501" y="517042"/>
                  </a:lnTo>
                  <a:lnTo>
                    <a:pt x="1331493" y="468744"/>
                  </a:lnTo>
                  <a:lnTo>
                    <a:pt x="1313980" y="421627"/>
                  </a:lnTo>
                  <a:lnTo>
                    <a:pt x="1293050" y="375920"/>
                  </a:lnTo>
                  <a:lnTo>
                    <a:pt x="1268806" y="331863"/>
                  </a:lnTo>
                  <a:lnTo>
                    <a:pt x="1241386" y="289712"/>
                  </a:lnTo>
                  <a:lnTo>
                    <a:pt x="1210945" y="249707"/>
                  </a:lnTo>
                  <a:lnTo>
                    <a:pt x="1177632" y="212051"/>
                  </a:lnTo>
                  <a:lnTo>
                    <a:pt x="1141653" y="176936"/>
                  </a:lnTo>
                  <a:lnTo>
                    <a:pt x="1103172" y="144564"/>
                  </a:lnTo>
                  <a:lnTo>
                    <a:pt x="1062431" y="115112"/>
                  </a:lnTo>
                  <a:lnTo>
                    <a:pt x="1019632" y="88734"/>
                  </a:lnTo>
                  <a:lnTo>
                    <a:pt x="975004" y="65582"/>
                  </a:lnTo>
                  <a:lnTo>
                    <a:pt x="928789" y="45770"/>
                  </a:lnTo>
                  <a:lnTo>
                    <a:pt x="881253" y="29413"/>
                  </a:lnTo>
                  <a:lnTo>
                    <a:pt x="832637" y="16598"/>
                  </a:lnTo>
                  <a:lnTo>
                    <a:pt x="783196" y="7391"/>
                  </a:lnTo>
                  <a:lnTo>
                    <a:pt x="733221" y="1854"/>
                  </a:lnTo>
                  <a:lnTo>
                    <a:pt x="682993" y="0"/>
                  </a:lnTo>
                  <a:lnTo>
                    <a:pt x="666216" y="215"/>
                  </a:lnTo>
                  <a:lnTo>
                    <a:pt x="616038" y="3289"/>
                  </a:lnTo>
                  <a:lnTo>
                    <a:pt x="566229" y="10058"/>
                  </a:lnTo>
                  <a:lnTo>
                    <a:pt x="517042" y="20472"/>
                  </a:lnTo>
                  <a:lnTo>
                    <a:pt x="468744" y="34480"/>
                  </a:lnTo>
                  <a:lnTo>
                    <a:pt x="421627" y="51993"/>
                  </a:lnTo>
                  <a:lnTo>
                    <a:pt x="375920" y="72923"/>
                  </a:lnTo>
                  <a:lnTo>
                    <a:pt x="331863" y="97180"/>
                  </a:lnTo>
                  <a:lnTo>
                    <a:pt x="289712" y="124599"/>
                  </a:lnTo>
                  <a:lnTo>
                    <a:pt x="249707" y="155041"/>
                  </a:lnTo>
                  <a:lnTo>
                    <a:pt x="212051" y="188341"/>
                  </a:lnTo>
                  <a:lnTo>
                    <a:pt x="176936" y="224320"/>
                  </a:lnTo>
                  <a:lnTo>
                    <a:pt x="144551" y="262801"/>
                  </a:lnTo>
                  <a:lnTo>
                    <a:pt x="115112" y="303542"/>
                  </a:lnTo>
                  <a:lnTo>
                    <a:pt x="88734" y="346341"/>
                  </a:lnTo>
                  <a:lnTo>
                    <a:pt x="65582" y="390969"/>
                  </a:lnTo>
                  <a:lnTo>
                    <a:pt x="45770" y="437184"/>
                  </a:lnTo>
                  <a:lnTo>
                    <a:pt x="29413" y="484733"/>
                  </a:lnTo>
                  <a:lnTo>
                    <a:pt x="16598" y="533336"/>
                  </a:lnTo>
                  <a:lnTo>
                    <a:pt x="7391" y="582777"/>
                  </a:lnTo>
                  <a:lnTo>
                    <a:pt x="1854" y="632752"/>
                  </a:lnTo>
                  <a:lnTo>
                    <a:pt x="0" y="682993"/>
                  </a:lnTo>
                  <a:lnTo>
                    <a:pt x="1854" y="733221"/>
                  </a:lnTo>
                  <a:lnTo>
                    <a:pt x="7391" y="783196"/>
                  </a:lnTo>
                  <a:lnTo>
                    <a:pt x="16598" y="832637"/>
                  </a:lnTo>
                  <a:lnTo>
                    <a:pt x="29413" y="881253"/>
                  </a:lnTo>
                  <a:lnTo>
                    <a:pt x="45770" y="928789"/>
                  </a:lnTo>
                  <a:lnTo>
                    <a:pt x="65582" y="975004"/>
                  </a:lnTo>
                  <a:lnTo>
                    <a:pt x="88734" y="1019632"/>
                  </a:lnTo>
                  <a:lnTo>
                    <a:pt x="115112" y="1062431"/>
                  </a:lnTo>
                  <a:lnTo>
                    <a:pt x="144551" y="1103172"/>
                  </a:lnTo>
                  <a:lnTo>
                    <a:pt x="176936" y="1141653"/>
                  </a:lnTo>
                  <a:lnTo>
                    <a:pt x="212051" y="1177645"/>
                  </a:lnTo>
                  <a:lnTo>
                    <a:pt x="249707" y="1210945"/>
                  </a:lnTo>
                  <a:lnTo>
                    <a:pt x="289712" y="1241386"/>
                  </a:lnTo>
                  <a:lnTo>
                    <a:pt x="331863" y="1268806"/>
                  </a:lnTo>
                  <a:lnTo>
                    <a:pt x="375920" y="1293050"/>
                  </a:lnTo>
                  <a:lnTo>
                    <a:pt x="421627" y="1313980"/>
                  </a:lnTo>
                  <a:lnTo>
                    <a:pt x="468744" y="1331493"/>
                  </a:lnTo>
                  <a:lnTo>
                    <a:pt x="517042" y="1345501"/>
                  </a:lnTo>
                  <a:lnTo>
                    <a:pt x="566229" y="1355915"/>
                  </a:lnTo>
                  <a:lnTo>
                    <a:pt x="616038" y="1362684"/>
                  </a:lnTo>
                  <a:lnTo>
                    <a:pt x="666216" y="1365770"/>
                  </a:lnTo>
                  <a:lnTo>
                    <a:pt x="716495" y="1365148"/>
                  </a:lnTo>
                  <a:lnTo>
                    <a:pt x="766597" y="1360830"/>
                  </a:lnTo>
                  <a:lnTo>
                    <a:pt x="816229" y="1352842"/>
                  </a:lnTo>
                  <a:lnTo>
                    <a:pt x="865136" y="1341234"/>
                  </a:lnTo>
                  <a:lnTo>
                    <a:pt x="913079" y="1326045"/>
                  </a:lnTo>
                  <a:lnTo>
                    <a:pt x="959764" y="1307376"/>
                  </a:lnTo>
                  <a:lnTo>
                    <a:pt x="1004938" y="1285328"/>
                  </a:lnTo>
                  <a:lnTo>
                    <a:pt x="1048372" y="1260005"/>
                  </a:lnTo>
                  <a:lnTo>
                    <a:pt x="1089837" y="1231569"/>
                  </a:lnTo>
                  <a:lnTo>
                    <a:pt x="1129093" y="1200150"/>
                  </a:lnTo>
                  <a:lnTo>
                    <a:pt x="1165923" y="1165923"/>
                  </a:lnTo>
                  <a:lnTo>
                    <a:pt x="1200150" y="1129093"/>
                  </a:lnTo>
                  <a:lnTo>
                    <a:pt x="1231569" y="1089837"/>
                  </a:lnTo>
                  <a:lnTo>
                    <a:pt x="1260005" y="1048372"/>
                  </a:lnTo>
                  <a:lnTo>
                    <a:pt x="1285328" y="1004938"/>
                  </a:lnTo>
                  <a:lnTo>
                    <a:pt x="1307376" y="959764"/>
                  </a:lnTo>
                  <a:lnTo>
                    <a:pt x="1326045" y="913079"/>
                  </a:lnTo>
                  <a:lnTo>
                    <a:pt x="1341234" y="865149"/>
                  </a:lnTo>
                  <a:lnTo>
                    <a:pt x="1352842" y="816229"/>
                  </a:lnTo>
                  <a:lnTo>
                    <a:pt x="1360830" y="766597"/>
                  </a:lnTo>
                  <a:lnTo>
                    <a:pt x="1365148" y="716495"/>
                  </a:lnTo>
                  <a:lnTo>
                    <a:pt x="1365758" y="66621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45317" y="2631299"/>
              <a:ext cx="1840864" cy="2262505"/>
            </a:xfrm>
            <a:custGeom>
              <a:avLst/>
              <a:gdLst/>
              <a:ahLst/>
              <a:cxnLst/>
              <a:rect l="l" t="t" r="r" b="b"/>
              <a:pathLst>
                <a:path w="1840865" h="2262504">
                  <a:moveTo>
                    <a:pt x="1840826" y="1375498"/>
                  </a:moveTo>
                  <a:lnTo>
                    <a:pt x="1839518" y="1326832"/>
                  </a:lnTo>
                  <a:lnTo>
                    <a:pt x="1835619" y="1278864"/>
                  </a:lnTo>
                  <a:lnTo>
                    <a:pt x="1829219" y="1231658"/>
                  </a:lnTo>
                  <a:lnTo>
                    <a:pt x="1820367" y="1185252"/>
                  </a:lnTo>
                  <a:lnTo>
                    <a:pt x="1809153" y="1139748"/>
                  </a:lnTo>
                  <a:lnTo>
                    <a:pt x="1795614" y="1095197"/>
                  </a:lnTo>
                  <a:lnTo>
                    <a:pt x="1779841" y="1051674"/>
                  </a:lnTo>
                  <a:lnTo>
                    <a:pt x="1761896" y="1009243"/>
                  </a:lnTo>
                  <a:lnTo>
                    <a:pt x="1741843" y="967968"/>
                  </a:lnTo>
                  <a:lnTo>
                    <a:pt x="1719757" y="927925"/>
                  </a:lnTo>
                  <a:lnTo>
                    <a:pt x="1695691" y="889165"/>
                  </a:lnTo>
                  <a:lnTo>
                    <a:pt x="1669732" y="851776"/>
                  </a:lnTo>
                  <a:lnTo>
                    <a:pt x="1641932" y="815809"/>
                  </a:lnTo>
                  <a:lnTo>
                    <a:pt x="1612366" y="781342"/>
                  </a:lnTo>
                  <a:lnTo>
                    <a:pt x="1581099" y="748449"/>
                  </a:lnTo>
                  <a:lnTo>
                    <a:pt x="1548193" y="717181"/>
                  </a:lnTo>
                  <a:lnTo>
                    <a:pt x="1513725" y="687616"/>
                  </a:lnTo>
                  <a:lnTo>
                    <a:pt x="1477772" y="659815"/>
                  </a:lnTo>
                  <a:lnTo>
                    <a:pt x="1440370" y="633844"/>
                  </a:lnTo>
                  <a:lnTo>
                    <a:pt x="1401622" y="609790"/>
                  </a:lnTo>
                  <a:lnTo>
                    <a:pt x="1361567" y="587692"/>
                  </a:lnTo>
                  <a:lnTo>
                    <a:pt x="1320292" y="567639"/>
                  </a:lnTo>
                  <a:lnTo>
                    <a:pt x="1277861" y="549694"/>
                  </a:lnTo>
                  <a:lnTo>
                    <a:pt x="1234338" y="533920"/>
                  </a:lnTo>
                  <a:lnTo>
                    <a:pt x="1189786" y="520395"/>
                  </a:lnTo>
                  <a:lnTo>
                    <a:pt x="1144282" y="509168"/>
                  </a:lnTo>
                  <a:lnTo>
                    <a:pt x="1097889" y="500316"/>
                  </a:lnTo>
                  <a:lnTo>
                    <a:pt x="1050671" y="493915"/>
                  </a:lnTo>
                  <a:lnTo>
                    <a:pt x="1002703" y="490029"/>
                  </a:lnTo>
                  <a:lnTo>
                    <a:pt x="977379" y="489343"/>
                  </a:lnTo>
                  <a:lnTo>
                    <a:pt x="977417" y="488708"/>
                  </a:lnTo>
                  <a:lnTo>
                    <a:pt x="975156" y="441528"/>
                  </a:lnTo>
                  <a:lnTo>
                    <a:pt x="968540" y="395643"/>
                  </a:lnTo>
                  <a:lnTo>
                    <a:pt x="957757" y="351243"/>
                  </a:lnTo>
                  <a:lnTo>
                    <a:pt x="943038" y="308546"/>
                  </a:lnTo>
                  <a:lnTo>
                    <a:pt x="924572" y="267754"/>
                  </a:lnTo>
                  <a:lnTo>
                    <a:pt x="902601" y="229069"/>
                  </a:lnTo>
                  <a:lnTo>
                    <a:pt x="902233" y="228549"/>
                  </a:lnTo>
                  <a:lnTo>
                    <a:pt x="902233" y="488708"/>
                  </a:lnTo>
                  <a:lnTo>
                    <a:pt x="902131" y="490296"/>
                  </a:lnTo>
                  <a:lnTo>
                    <a:pt x="857427" y="493915"/>
                  </a:lnTo>
                  <a:lnTo>
                    <a:pt x="810209" y="500316"/>
                  </a:lnTo>
                  <a:lnTo>
                    <a:pt x="763816" y="509168"/>
                  </a:lnTo>
                  <a:lnTo>
                    <a:pt x="718299" y="520395"/>
                  </a:lnTo>
                  <a:lnTo>
                    <a:pt x="673760" y="533920"/>
                  </a:lnTo>
                  <a:lnTo>
                    <a:pt x="630224" y="549694"/>
                  </a:lnTo>
                  <a:lnTo>
                    <a:pt x="587794" y="567639"/>
                  </a:lnTo>
                  <a:lnTo>
                    <a:pt x="546519" y="587692"/>
                  </a:lnTo>
                  <a:lnTo>
                    <a:pt x="506476" y="609790"/>
                  </a:lnTo>
                  <a:lnTo>
                    <a:pt x="467715" y="633844"/>
                  </a:lnTo>
                  <a:lnTo>
                    <a:pt x="430326" y="659815"/>
                  </a:lnTo>
                  <a:lnTo>
                    <a:pt x="394360" y="687616"/>
                  </a:lnTo>
                  <a:lnTo>
                    <a:pt x="359905" y="717181"/>
                  </a:lnTo>
                  <a:lnTo>
                    <a:pt x="326999" y="748449"/>
                  </a:lnTo>
                  <a:lnTo>
                    <a:pt x="295732" y="781342"/>
                  </a:lnTo>
                  <a:lnTo>
                    <a:pt x="266166" y="815809"/>
                  </a:lnTo>
                  <a:lnTo>
                    <a:pt x="255587" y="829500"/>
                  </a:lnTo>
                  <a:lnTo>
                    <a:pt x="230200" y="811288"/>
                  </a:lnTo>
                  <a:lnTo>
                    <a:pt x="196418" y="780999"/>
                  </a:lnTo>
                  <a:lnTo>
                    <a:pt x="166128" y="747217"/>
                  </a:lnTo>
                  <a:lnTo>
                    <a:pt x="139636" y="710260"/>
                  </a:lnTo>
                  <a:lnTo>
                    <a:pt x="117271" y="670433"/>
                  </a:lnTo>
                  <a:lnTo>
                    <a:pt x="99326" y="628053"/>
                  </a:lnTo>
                  <a:lnTo>
                    <a:pt x="86118" y="583425"/>
                  </a:lnTo>
                  <a:lnTo>
                    <a:pt x="77965" y="536879"/>
                  </a:lnTo>
                  <a:lnTo>
                    <a:pt x="77914" y="535901"/>
                  </a:lnTo>
                  <a:lnTo>
                    <a:pt x="75184" y="488708"/>
                  </a:lnTo>
                  <a:lnTo>
                    <a:pt x="77965" y="440550"/>
                  </a:lnTo>
                  <a:lnTo>
                    <a:pt x="86118" y="393992"/>
                  </a:lnTo>
                  <a:lnTo>
                    <a:pt x="99326" y="349377"/>
                  </a:lnTo>
                  <a:lnTo>
                    <a:pt x="117271" y="306997"/>
                  </a:lnTo>
                  <a:lnTo>
                    <a:pt x="139636" y="267169"/>
                  </a:lnTo>
                  <a:lnTo>
                    <a:pt x="166128" y="230212"/>
                  </a:lnTo>
                  <a:lnTo>
                    <a:pt x="196418" y="196430"/>
                  </a:lnTo>
                  <a:lnTo>
                    <a:pt x="230200" y="166141"/>
                  </a:lnTo>
                  <a:lnTo>
                    <a:pt x="267157" y="139649"/>
                  </a:lnTo>
                  <a:lnTo>
                    <a:pt x="306984" y="117284"/>
                  </a:lnTo>
                  <a:lnTo>
                    <a:pt x="349300" y="99364"/>
                  </a:lnTo>
                  <a:lnTo>
                    <a:pt x="393992" y="86131"/>
                  </a:lnTo>
                  <a:lnTo>
                    <a:pt x="440537" y="77978"/>
                  </a:lnTo>
                  <a:lnTo>
                    <a:pt x="488708" y="75196"/>
                  </a:lnTo>
                  <a:lnTo>
                    <a:pt x="536867" y="77978"/>
                  </a:lnTo>
                  <a:lnTo>
                    <a:pt x="583425" y="86131"/>
                  </a:lnTo>
                  <a:lnTo>
                    <a:pt x="628116" y="99364"/>
                  </a:lnTo>
                  <a:lnTo>
                    <a:pt x="670420" y="117284"/>
                  </a:lnTo>
                  <a:lnTo>
                    <a:pt x="710247" y="139649"/>
                  </a:lnTo>
                  <a:lnTo>
                    <a:pt x="747204" y="166141"/>
                  </a:lnTo>
                  <a:lnTo>
                    <a:pt x="780986" y="196430"/>
                  </a:lnTo>
                  <a:lnTo>
                    <a:pt x="811276" y="230212"/>
                  </a:lnTo>
                  <a:lnTo>
                    <a:pt x="837768" y="267169"/>
                  </a:lnTo>
                  <a:lnTo>
                    <a:pt x="860145" y="306997"/>
                  </a:lnTo>
                  <a:lnTo>
                    <a:pt x="878090" y="349377"/>
                  </a:lnTo>
                  <a:lnTo>
                    <a:pt x="891286" y="393992"/>
                  </a:lnTo>
                  <a:lnTo>
                    <a:pt x="899439" y="440550"/>
                  </a:lnTo>
                  <a:lnTo>
                    <a:pt x="902233" y="488708"/>
                  </a:lnTo>
                  <a:lnTo>
                    <a:pt x="902233" y="228549"/>
                  </a:lnTo>
                  <a:lnTo>
                    <a:pt x="877303" y="192671"/>
                  </a:lnTo>
                  <a:lnTo>
                    <a:pt x="848918" y="158800"/>
                  </a:lnTo>
                  <a:lnTo>
                    <a:pt x="817626" y="127622"/>
                  </a:lnTo>
                  <a:lnTo>
                    <a:pt x="783666" y="99364"/>
                  </a:lnTo>
                  <a:lnTo>
                    <a:pt x="748665" y="75196"/>
                  </a:lnTo>
                  <a:lnTo>
                    <a:pt x="708558" y="52387"/>
                  </a:lnTo>
                  <a:lnTo>
                    <a:pt x="667829" y="34061"/>
                  </a:lnTo>
                  <a:lnTo>
                    <a:pt x="625271" y="19469"/>
                  </a:lnTo>
                  <a:lnTo>
                    <a:pt x="581088" y="8788"/>
                  </a:lnTo>
                  <a:lnTo>
                    <a:pt x="535495" y="2235"/>
                  </a:lnTo>
                  <a:lnTo>
                    <a:pt x="488708" y="0"/>
                  </a:lnTo>
                  <a:lnTo>
                    <a:pt x="441515" y="2235"/>
                  </a:lnTo>
                  <a:lnTo>
                    <a:pt x="395630" y="8788"/>
                  </a:lnTo>
                  <a:lnTo>
                    <a:pt x="351231" y="19469"/>
                  </a:lnTo>
                  <a:lnTo>
                    <a:pt x="308546" y="34061"/>
                  </a:lnTo>
                  <a:lnTo>
                    <a:pt x="267741" y="52387"/>
                  </a:lnTo>
                  <a:lnTo>
                    <a:pt x="229057" y="74218"/>
                  </a:lnTo>
                  <a:lnTo>
                    <a:pt x="192671" y="99364"/>
                  </a:lnTo>
                  <a:lnTo>
                    <a:pt x="158788" y="127622"/>
                  </a:lnTo>
                  <a:lnTo>
                    <a:pt x="127609" y="158800"/>
                  </a:lnTo>
                  <a:lnTo>
                    <a:pt x="99352" y="192671"/>
                  </a:lnTo>
                  <a:lnTo>
                    <a:pt x="74206" y="229069"/>
                  </a:lnTo>
                  <a:lnTo>
                    <a:pt x="52374" y="267754"/>
                  </a:lnTo>
                  <a:lnTo>
                    <a:pt x="34061" y="308546"/>
                  </a:lnTo>
                  <a:lnTo>
                    <a:pt x="19456" y="351243"/>
                  </a:lnTo>
                  <a:lnTo>
                    <a:pt x="8775" y="395643"/>
                  </a:lnTo>
                  <a:lnTo>
                    <a:pt x="2222" y="441528"/>
                  </a:lnTo>
                  <a:lnTo>
                    <a:pt x="0" y="488708"/>
                  </a:lnTo>
                  <a:lnTo>
                    <a:pt x="2222" y="535901"/>
                  </a:lnTo>
                  <a:lnTo>
                    <a:pt x="8775" y="581787"/>
                  </a:lnTo>
                  <a:lnTo>
                    <a:pt x="19456" y="626186"/>
                  </a:lnTo>
                  <a:lnTo>
                    <a:pt x="34061" y="668883"/>
                  </a:lnTo>
                  <a:lnTo>
                    <a:pt x="52374" y="709676"/>
                  </a:lnTo>
                  <a:lnTo>
                    <a:pt x="74206" y="748360"/>
                  </a:lnTo>
                  <a:lnTo>
                    <a:pt x="99352" y="784758"/>
                  </a:lnTo>
                  <a:lnTo>
                    <a:pt x="127609" y="818629"/>
                  </a:lnTo>
                  <a:lnTo>
                    <a:pt x="158788" y="849807"/>
                  </a:lnTo>
                  <a:lnTo>
                    <a:pt x="192709" y="878090"/>
                  </a:lnTo>
                  <a:lnTo>
                    <a:pt x="211289" y="890943"/>
                  </a:lnTo>
                  <a:lnTo>
                    <a:pt x="188341" y="927925"/>
                  </a:lnTo>
                  <a:lnTo>
                    <a:pt x="166243" y="967968"/>
                  </a:lnTo>
                  <a:lnTo>
                    <a:pt x="146202" y="1009243"/>
                  </a:lnTo>
                  <a:lnTo>
                    <a:pt x="128244" y="1051674"/>
                  </a:lnTo>
                  <a:lnTo>
                    <a:pt x="112471" y="1095197"/>
                  </a:lnTo>
                  <a:lnTo>
                    <a:pt x="98945" y="1139748"/>
                  </a:lnTo>
                  <a:lnTo>
                    <a:pt x="87718" y="1185252"/>
                  </a:lnTo>
                  <a:lnTo>
                    <a:pt x="78879" y="1231658"/>
                  </a:lnTo>
                  <a:lnTo>
                    <a:pt x="72466" y="1278864"/>
                  </a:lnTo>
                  <a:lnTo>
                    <a:pt x="68580" y="1326832"/>
                  </a:lnTo>
                  <a:lnTo>
                    <a:pt x="67271" y="1375498"/>
                  </a:lnTo>
                  <a:lnTo>
                    <a:pt x="68580" y="1424152"/>
                  </a:lnTo>
                  <a:lnTo>
                    <a:pt x="72466" y="1472120"/>
                  </a:lnTo>
                  <a:lnTo>
                    <a:pt x="78879" y="1519339"/>
                  </a:lnTo>
                  <a:lnTo>
                    <a:pt x="87718" y="1565732"/>
                  </a:lnTo>
                  <a:lnTo>
                    <a:pt x="98945" y="1611236"/>
                  </a:lnTo>
                  <a:lnTo>
                    <a:pt x="112471" y="1655787"/>
                  </a:lnTo>
                  <a:lnTo>
                    <a:pt x="128244" y="1699310"/>
                  </a:lnTo>
                  <a:lnTo>
                    <a:pt x="146202" y="1741741"/>
                  </a:lnTo>
                  <a:lnTo>
                    <a:pt x="166243" y="1783016"/>
                  </a:lnTo>
                  <a:lnTo>
                    <a:pt x="188341" y="1823072"/>
                  </a:lnTo>
                  <a:lnTo>
                    <a:pt x="212394" y="1861820"/>
                  </a:lnTo>
                  <a:lnTo>
                    <a:pt x="238366" y="1899208"/>
                  </a:lnTo>
                  <a:lnTo>
                    <a:pt x="266166" y="1935175"/>
                  </a:lnTo>
                  <a:lnTo>
                    <a:pt x="295732" y="1969643"/>
                  </a:lnTo>
                  <a:lnTo>
                    <a:pt x="326999" y="2002536"/>
                  </a:lnTo>
                  <a:lnTo>
                    <a:pt x="359905" y="2033803"/>
                  </a:lnTo>
                  <a:lnTo>
                    <a:pt x="394360" y="2063369"/>
                  </a:lnTo>
                  <a:lnTo>
                    <a:pt x="430326" y="2091169"/>
                  </a:lnTo>
                  <a:lnTo>
                    <a:pt x="467715" y="2117140"/>
                  </a:lnTo>
                  <a:lnTo>
                    <a:pt x="506476" y="2141194"/>
                  </a:lnTo>
                  <a:lnTo>
                    <a:pt x="546519" y="2163292"/>
                  </a:lnTo>
                  <a:lnTo>
                    <a:pt x="587794" y="2183346"/>
                  </a:lnTo>
                  <a:lnTo>
                    <a:pt x="630224" y="2201291"/>
                  </a:lnTo>
                  <a:lnTo>
                    <a:pt x="673760" y="2217064"/>
                  </a:lnTo>
                  <a:lnTo>
                    <a:pt x="718299" y="2230590"/>
                  </a:lnTo>
                  <a:lnTo>
                    <a:pt x="763816" y="2241816"/>
                  </a:lnTo>
                  <a:lnTo>
                    <a:pt x="810209" y="2250668"/>
                  </a:lnTo>
                  <a:lnTo>
                    <a:pt x="857427" y="2257069"/>
                  </a:lnTo>
                  <a:lnTo>
                    <a:pt x="905395" y="2260955"/>
                  </a:lnTo>
                  <a:lnTo>
                    <a:pt x="954049" y="2262276"/>
                  </a:lnTo>
                  <a:lnTo>
                    <a:pt x="1002703" y="2260955"/>
                  </a:lnTo>
                  <a:lnTo>
                    <a:pt x="1050671" y="2257069"/>
                  </a:lnTo>
                  <a:lnTo>
                    <a:pt x="1097889" y="2250668"/>
                  </a:lnTo>
                  <a:lnTo>
                    <a:pt x="1144282" y="2241816"/>
                  </a:lnTo>
                  <a:lnTo>
                    <a:pt x="1189786" y="2230590"/>
                  </a:lnTo>
                  <a:lnTo>
                    <a:pt x="1234338" y="2217064"/>
                  </a:lnTo>
                  <a:lnTo>
                    <a:pt x="1277861" y="2201291"/>
                  </a:lnTo>
                  <a:lnTo>
                    <a:pt x="1320292" y="2183346"/>
                  </a:lnTo>
                  <a:lnTo>
                    <a:pt x="1361567" y="2163292"/>
                  </a:lnTo>
                  <a:lnTo>
                    <a:pt x="1401622" y="2141194"/>
                  </a:lnTo>
                  <a:lnTo>
                    <a:pt x="1440370" y="2117140"/>
                  </a:lnTo>
                  <a:lnTo>
                    <a:pt x="1477772" y="2091169"/>
                  </a:lnTo>
                  <a:lnTo>
                    <a:pt x="1513725" y="2063369"/>
                  </a:lnTo>
                  <a:lnTo>
                    <a:pt x="1548193" y="2033803"/>
                  </a:lnTo>
                  <a:lnTo>
                    <a:pt x="1581099" y="2002536"/>
                  </a:lnTo>
                  <a:lnTo>
                    <a:pt x="1612366" y="1969643"/>
                  </a:lnTo>
                  <a:lnTo>
                    <a:pt x="1641932" y="1935175"/>
                  </a:lnTo>
                  <a:lnTo>
                    <a:pt x="1669732" y="1899208"/>
                  </a:lnTo>
                  <a:lnTo>
                    <a:pt x="1695691" y="1861820"/>
                  </a:lnTo>
                  <a:lnTo>
                    <a:pt x="1719757" y="1823072"/>
                  </a:lnTo>
                  <a:lnTo>
                    <a:pt x="1741843" y="1783016"/>
                  </a:lnTo>
                  <a:lnTo>
                    <a:pt x="1761896" y="1741741"/>
                  </a:lnTo>
                  <a:lnTo>
                    <a:pt x="1779841" y="1699310"/>
                  </a:lnTo>
                  <a:lnTo>
                    <a:pt x="1795614" y="1655787"/>
                  </a:lnTo>
                  <a:lnTo>
                    <a:pt x="1809153" y="1611236"/>
                  </a:lnTo>
                  <a:lnTo>
                    <a:pt x="1820367" y="1565732"/>
                  </a:lnTo>
                  <a:lnTo>
                    <a:pt x="1829219" y="1519339"/>
                  </a:lnTo>
                  <a:lnTo>
                    <a:pt x="1835619" y="1472120"/>
                  </a:lnTo>
                  <a:lnTo>
                    <a:pt x="1839518" y="1424152"/>
                  </a:lnTo>
                  <a:lnTo>
                    <a:pt x="1840826" y="1375498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020505" y="2706485"/>
              <a:ext cx="827405" cy="827405"/>
            </a:xfrm>
            <a:custGeom>
              <a:avLst/>
              <a:gdLst/>
              <a:ahLst/>
              <a:cxnLst/>
              <a:rect l="l" t="t" r="r" b="b"/>
              <a:pathLst>
                <a:path w="827404" h="827404">
                  <a:moveTo>
                    <a:pt x="413523" y="827045"/>
                  </a:moveTo>
                  <a:lnTo>
                    <a:pt x="365356" y="824259"/>
                  </a:lnTo>
                  <a:lnTo>
                    <a:pt x="318806" y="816107"/>
                  </a:lnTo>
                  <a:lnTo>
                    <a:pt x="274185" y="802903"/>
                  </a:lnTo>
                  <a:lnTo>
                    <a:pt x="231805" y="784959"/>
                  </a:lnTo>
                  <a:lnTo>
                    <a:pt x="191979" y="762587"/>
                  </a:lnTo>
                  <a:lnTo>
                    <a:pt x="155019" y="736099"/>
                  </a:lnTo>
                  <a:lnTo>
                    <a:pt x="121237" y="705808"/>
                  </a:lnTo>
                  <a:lnTo>
                    <a:pt x="90946" y="672026"/>
                  </a:lnTo>
                  <a:lnTo>
                    <a:pt x="64458" y="635066"/>
                  </a:lnTo>
                  <a:lnTo>
                    <a:pt x="42086" y="595240"/>
                  </a:lnTo>
                  <a:lnTo>
                    <a:pt x="24142" y="552860"/>
                  </a:lnTo>
                  <a:lnTo>
                    <a:pt x="10938" y="508239"/>
                  </a:lnTo>
                  <a:lnTo>
                    <a:pt x="2786" y="461689"/>
                  </a:lnTo>
                  <a:lnTo>
                    <a:pt x="0" y="413523"/>
                  </a:lnTo>
                  <a:lnTo>
                    <a:pt x="2786" y="365356"/>
                  </a:lnTo>
                  <a:lnTo>
                    <a:pt x="10938" y="318806"/>
                  </a:lnTo>
                  <a:lnTo>
                    <a:pt x="24142" y="274185"/>
                  </a:lnTo>
                  <a:lnTo>
                    <a:pt x="42086" y="231805"/>
                  </a:lnTo>
                  <a:lnTo>
                    <a:pt x="64458" y="191979"/>
                  </a:lnTo>
                  <a:lnTo>
                    <a:pt x="90946" y="155019"/>
                  </a:lnTo>
                  <a:lnTo>
                    <a:pt x="121237" y="121237"/>
                  </a:lnTo>
                  <a:lnTo>
                    <a:pt x="155019" y="90946"/>
                  </a:lnTo>
                  <a:lnTo>
                    <a:pt x="191979" y="64458"/>
                  </a:lnTo>
                  <a:lnTo>
                    <a:pt x="231805" y="42086"/>
                  </a:lnTo>
                  <a:lnTo>
                    <a:pt x="274185" y="24142"/>
                  </a:lnTo>
                  <a:lnTo>
                    <a:pt x="318806" y="10938"/>
                  </a:lnTo>
                  <a:lnTo>
                    <a:pt x="365356" y="2786"/>
                  </a:lnTo>
                  <a:lnTo>
                    <a:pt x="413523" y="0"/>
                  </a:lnTo>
                  <a:lnTo>
                    <a:pt x="461690" y="2786"/>
                  </a:lnTo>
                  <a:lnTo>
                    <a:pt x="508240" y="10938"/>
                  </a:lnTo>
                  <a:lnTo>
                    <a:pt x="552861" y="24142"/>
                  </a:lnTo>
                  <a:lnTo>
                    <a:pt x="595241" y="42086"/>
                  </a:lnTo>
                  <a:lnTo>
                    <a:pt x="635067" y="64458"/>
                  </a:lnTo>
                  <a:lnTo>
                    <a:pt x="672027" y="90946"/>
                  </a:lnTo>
                  <a:lnTo>
                    <a:pt x="705808" y="121237"/>
                  </a:lnTo>
                  <a:lnTo>
                    <a:pt x="736099" y="155019"/>
                  </a:lnTo>
                  <a:lnTo>
                    <a:pt x="762587" y="191979"/>
                  </a:lnTo>
                  <a:lnTo>
                    <a:pt x="784959" y="231805"/>
                  </a:lnTo>
                  <a:lnTo>
                    <a:pt x="802903" y="274185"/>
                  </a:lnTo>
                  <a:lnTo>
                    <a:pt x="816108" y="318806"/>
                  </a:lnTo>
                  <a:lnTo>
                    <a:pt x="824259" y="365356"/>
                  </a:lnTo>
                  <a:lnTo>
                    <a:pt x="827046" y="413523"/>
                  </a:lnTo>
                  <a:lnTo>
                    <a:pt x="824259" y="461689"/>
                  </a:lnTo>
                  <a:lnTo>
                    <a:pt x="816108" y="508239"/>
                  </a:lnTo>
                  <a:lnTo>
                    <a:pt x="802903" y="552860"/>
                  </a:lnTo>
                  <a:lnTo>
                    <a:pt x="784959" y="595240"/>
                  </a:lnTo>
                  <a:lnTo>
                    <a:pt x="762587" y="635066"/>
                  </a:lnTo>
                  <a:lnTo>
                    <a:pt x="736099" y="672026"/>
                  </a:lnTo>
                  <a:lnTo>
                    <a:pt x="705808" y="705808"/>
                  </a:lnTo>
                  <a:lnTo>
                    <a:pt x="672027" y="736099"/>
                  </a:lnTo>
                  <a:lnTo>
                    <a:pt x="635067" y="762587"/>
                  </a:lnTo>
                  <a:lnTo>
                    <a:pt x="595241" y="784959"/>
                  </a:lnTo>
                  <a:lnTo>
                    <a:pt x="552861" y="802903"/>
                  </a:lnTo>
                  <a:lnTo>
                    <a:pt x="508240" y="816107"/>
                  </a:lnTo>
                  <a:lnTo>
                    <a:pt x="461690" y="824259"/>
                  </a:lnTo>
                  <a:lnTo>
                    <a:pt x="413523" y="827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180009" y="3456190"/>
              <a:ext cx="1340485" cy="855980"/>
            </a:xfrm>
            <a:custGeom>
              <a:avLst/>
              <a:gdLst/>
              <a:ahLst/>
              <a:cxnLst/>
              <a:rect l="l" t="t" r="r" b="b"/>
              <a:pathLst>
                <a:path w="1340484" h="855979">
                  <a:moveTo>
                    <a:pt x="256857" y="431647"/>
                  </a:moveTo>
                  <a:lnTo>
                    <a:pt x="256298" y="431800"/>
                  </a:lnTo>
                  <a:lnTo>
                    <a:pt x="256527" y="433070"/>
                  </a:lnTo>
                  <a:lnTo>
                    <a:pt x="256857" y="431647"/>
                  </a:lnTo>
                  <a:close/>
                </a:path>
                <a:path w="1340484" h="855979">
                  <a:moveTo>
                    <a:pt x="517969" y="546100"/>
                  </a:moveTo>
                  <a:lnTo>
                    <a:pt x="517626" y="544830"/>
                  </a:lnTo>
                  <a:lnTo>
                    <a:pt x="517588" y="546392"/>
                  </a:lnTo>
                  <a:lnTo>
                    <a:pt x="517969" y="546100"/>
                  </a:lnTo>
                  <a:close/>
                </a:path>
                <a:path w="1340484" h="855979">
                  <a:moveTo>
                    <a:pt x="778814" y="370103"/>
                  </a:moveTo>
                  <a:lnTo>
                    <a:pt x="749338" y="386905"/>
                  </a:lnTo>
                  <a:lnTo>
                    <a:pt x="723303" y="407746"/>
                  </a:lnTo>
                  <a:lnTo>
                    <a:pt x="699160" y="430745"/>
                  </a:lnTo>
                  <a:lnTo>
                    <a:pt x="675347" y="454126"/>
                  </a:lnTo>
                  <a:lnTo>
                    <a:pt x="650201" y="478028"/>
                  </a:lnTo>
                  <a:lnTo>
                    <a:pt x="624992" y="501865"/>
                  </a:lnTo>
                  <a:lnTo>
                    <a:pt x="599630" y="525513"/>
                  </a:lnTo>
                  <a:lnTo>
                    <a:pt x="574014" y="548881"/>
                  </a:lnTo>
                  <a:lnTo>
                    <a:pt x="543699" y="577926"/>
                  </a:lnTo>
                  <a:lnTo>
                    <a:pt x="519036" y="605193"/>
                  </a:lnTo>
                  <a:lnTo>
                    <a:pt x="501650" y="628992"/>
                  </a:lnTo>
                  <a:lnTo>
                    <a:pt x="493166" y="647636"/>
                  </a:lnTo>
                  <a:lnTo>
                    <a:pt x="513257" y="632383"/>
                  </a:lnTo>
                  <a:lnTo>
                    <a:pt x="548462" y="601497"/>
                  </a:lnTo>
                  <a:lnTo>
                    <a:pt x="593458" y="560019"/>
                  </a:lnTo>
                  <a:lnTo>
                    <a:pt x="642912" y="512991"/>
                  </a:lnTo>
                  <a:lnTo>
                    <a:pt x="691502" y="465455"/>
                  </a:lnTo>
                  <a:lnTo>
                    <a:pt x="733894" y="422427"/>
                  </a:lnTo>
                  <a:lnTo>
                    <a:pt x="764781" y="388962"/>
                  </a:lnTo>
                  <a:lnTo>
                    <a:pt x="778814" y="370103"/>
                  </a:lnTo>
                  <a:close/>
                </a:path>
                <a:path w="1340484" h="855979">
                  <a:moveTo>
                    <a:pt x="1340332" y="403860"/>
                  </a:moveTo>
                  <a:lnTo>
                    <a:pt x="1333004" y="383540"/>
                  </a:lnTo>
                  <a:lnTo>
                    <a:pt x="1316736" y="363855"/>
                  </a:lnTo>
                  <a:lnTo>
                    <a:pt x="1316736" y="403860"/>
                  </a:lnTo>
                  <a:lnTo>
                    <a:pt x="1311046" y="419100"/>
                  </a:lnTo>
                  <a:lnTo>
                    <a:pt x="1292225" y="439420"/>
                  </a:lnTo>
                  <a:lnTo>
                    <a:pt x="1256741" y="476250"/>
                  </a:lnTo>
                  <a:lnTo>
                    <a:pt x="1222057" y="514350"/>
                  </a:lnTo>
                  <a:lnTo>
                    <a:pt x="1187615" y="553720"/>
                  </a:lnTo>
                  <a:lnTo>
                    <a:pt x="1152906" y="590550"/>
                  </a:lnTo>
                  <a:lnTo>
                    <a:pt x="1117371" y="628650"/>
                  </a:lnTo>
                  <a:lnTo>
                    <a:pt x="1080503" y="664210"/>
                  </a:lnTo>
                  <a:lnTo>
                    <a:pt x="1041755" y="698500"/>
                  </a:lnTo>
                  <a:lnTo>
                    <a:pt x="955243" y="769620"/>
                  </a:lnTo>
                  <a:lnTo>
                    <a:pt x="947877" y="720090"/>
                  </a:lnTo>
                  <a:lnTo>
                    <a:pt x="940968" y="668020"/>
                  </a:lnTo>
                  <a:lnTo>
                    <a:pt x="935570" y="635000"/>
                  </a:lnTo>
                  <a:lnTo>
                    <a:pt x="932256" y="614680"/>
                  </a:lnTo>
                  <a:lnTo>
                    <a:pt x="919492" y="561340"/>
                  </a:lnTo>
                  <a:lnTo>
                    <a:pt x="909840" y="563880"/>
                  </a:lnTo>
                  <a:lnTo>
                    <a:pt x="904557" y="568960"/>
                  </a:lnTo>
                  <a:lnTo>
                    <a:pt x="902639" y="575310"/>
                  </a:lnTo>
                  <a:lnTo>
                    <a:pt x="903097" y="581660"/>
                  </a:lnTo>
                  <a:lnTo>
                    <a:pt x="903630" y="596900"/>
                  </a:lnTo>
                  <a:lnTo>
                    <a:pt x="898182" y="605790"/>
                  </a:lnTo>
                  <a:lnTo>
                    <a:pt x="888060" y="610870"/>
                  </a:lnTo>
                  <a:lnTo>
                    <a:pt x="874623" y="613410"/>
                  </a:lnTo>
                  <a:lnTo>
                    <a:pt x="667766" y="638810"/>
                  </a:lnTo>
                  <a:lnTo>
                    <a:pt x="661517" y="640080"/>
                  </a:lnTo>
                  <a:lnTo>
                    <a:pt x="654748" y="638810"/>
                  </a:lnTo>
                  <a:lnTo>
                    <a:pt x="647496" y="636270"/>
                  </a:lnTo>
                  <a:lnTo>
                    <a:pt x="639800" y="628650"/>
                  </a:lnTo>
                  <a:lnTo>
                    <a:pt x="674573" y="590550"/>
                  </a:lnTo>
                  <a:lnTo>
                    <a:pt x="710323" y="552450"/>
                  </a:lnTo>
                  <a:lnTo>
                    <a:pt x="746848" y="515620"/>
                  </a:lnTo>
                  <a:lnTo>
                    <a:pt x="783983" y="478790"/>
                  </a:lnTo>
                  <a:lnTo>
                    <a:pt x="897115" y="368300"/>
                  </a:lnTo>
                  <a:lnTo>
                    <a:pt x="934796" y="330200"/>
                  </a:lnTo>
                  <a:lnTo>
                    <a:pt x="923074" y="327660"/>
                  </a:lnTo>
                  <a:lnTo>
                    <a:pt x="914209" y="330200"/>
                  </a:lnTo>
                  <a:lnTo>
                    <a:pt x="907275" y="335280"/>
                  </a:lnTo>
                  <a:lnTo>
                    <a:pt x="901344" y="340360"/>
                  </a:lnTo>
                  <a:lnTo>
                    <a:pt x="862685" y="375920"/>
                  </a:lnTo>
                  <a:lnTo>
                    <a:pt x="824585" y="411480"/>
                  </a:lnTo>
                  <a:lnTo>
                    <a:pt x="786993" y="448310"/>
                  </a:lnTo>
                  <a:lnTo>
                    <a:pt x="749871" y="483870"/>
                  </a:lnTo>
                  <a:lnTo>
                    <a:pt x="713168" y="521970"/>
                  </a:lnTo>
                  <a:lnTo>
                    <a:pt x="676833" y="558800"/>
                  </a:lnTo>
                  <a:lnTo>
                    <a:pt x="622541" y="615950"/>
                  </a:lnTo>
                  <a:lnTo>
                    <a:pt x="588276" y="645160"/>
                  </a:lnTo>
                  <a:lnTo>
                    <a:pt x="536079" y="654050"/>
                  </a:lnTo>
                  <a:lnTo>
                    <a:pt x="464451" y="659130"/>
                  </a:lnTo>
                  <a:lnTo>
                    <a:pt x="424662" y="664210"/>
                  </a:lnTo>
                  <a:lnTo>
                    <a:pt x="443407" y="645160"/>
                  </a:lnTo>
                  <a:lnTo>
                    <a:pt x="460184" y="627380"/>
                  </a:lnTo>
                  <a:lnTo>
                    <a:pt x="475526" y="610870"/>
                  </a:lnTo>
                  <a:lnTo>
                    <a:pt x="489978" y="595630"/>
                  </a:lnTo>
                  <a:lnTo>
                    <a:pt x="517258" y="561340"/>
                  </a:lnTo>
                  <a:lnTo>
                    <a:pt x="517588" y="546392"/>
                  </a:lnTo>
                  <a:lnTo>
                    <a:pt x="491248" y="566420"/>
                  </a:lnTo>
                  <a:lnTo>
                    <a:pt x="466940" y="589280"/>
                  </a:lnTo>
                  <a:lnTo>
                    <a:pt x="443750" y="614680"/>
                  </a:lnTo>
                  <a:lnTo>
                    <a:pt x="420395" y="638810"/>
                  </a:lnTo>
                  <a:lnTo>
                    <a:pt x="377926" y="665480"/>
                  </a:lnTo>
                  <a:lnTo>
                    <a:pt x="306527" y="674370"/>
                  </a:lnTo>
                  <a:lnTo>
                    <a:pt x="251206" y="681990"/>
                  </a:lnTo>
                  <a:lnTo>
                    <a:pt x="251294" y="679450"/>
                  </a:lnTo>
                  <a:lnTo>
                    <a:pt x="251383" y="676910"/>
                  </a:lnTo>
                  <a:lnTo>
                    <a:pt x="251472" y="674370"/>
                  </a:lnTo>
                  <a:lnTo>
                    <a:pt x="251650" y="669290"/>
                  </a:lnTo>
                  <a:lnTo>
                    <a:pt x="255892" y="659130"/>
                  </a:lnTo>
                  <a:lnTo>
                    <a:pt x="302209" y="607060"/>
                  </a:lnTo>
                  <a:lnTo>
                    <a:pt x="335826" y="571500"/>
                  </a:lnTo>
                  <a:lnTo>
                    <a:pt x="370128" y="535940"/>
                  </a:lnTo>
                  <a:lnTo>
                    <a:pt x="405180" y="501650"/>
                  </a:lnTo>
                  <a:lnTo>
                    <a:pt x="441007" y="467360"/>
                  </a:lnTo>
                  <a:lnTo>
                    <a:pt x="477659" y="435610"/>
                  </a:lnTo>
                  <a:lnTo>
                    <a:pt x="515188" y="403860"/>
                  </a:lnTo>
                  <a:lnTo>
                    <a:pt x="527024" y="393700"/>
                  </a:lnTo>
                  <a:lnTo>
                    <a:pt x="532803" y="388620"/>
                  </a:lnTo>
                  <a:lnTo>
                    <a:pt x="538340" y="383540"/>
                  </a:lnTo>
                  <a:lnTo>
                    <a:pt x="571474" y="354330"/>
                  </a:lnTo>
                  <a:lnTo>
                    <a:pt x="607555" y="334010"/>
                  </a:lnTo>
                  <a:lnTo>
                    <a:pt x="615581" y="331470"/>
                  </a:lnTo>
                  <a:lnTo>
                    <a:pt x="647674" y="321310"/>
                  </a:lnTo>
                  <a:lnTo>
                    <a:pt x="692924" y="318770"/>
                  </a:lnTo>
                  <a:lnTo>
                    <a:pt x="728497" y="318770"/>
                  </a:lnTo>
                  <a:lnTo>
                    <a:pt x="800239" y="313690"/>
                  </a:lnTo>
                  <a:lnTo>
                    <a:pt x="859904" y="311150"/>
                  </a:lnTo>
                  <a:lnTo>
                    <a:pt x="886345" y="267970"/>
                  </a:lnTo>
                  <a:lnTo>
                    <a:pt x="889723" y="232410"/>
                  </a:lnTo>
                  <a:lnTo>
                    <a:pt x="888834" y="196850"/>
                  </a:lnTo>
                  <a:lnTo>
                    <a:pt x="885507" y="161290"/>
                  </a:lnTo>
                  <a:lnTo>
                    <a:pt x="881545" y="125730"/>
                  </a:lnTo>
                  <a:lnTo>
                    <a:pt x="879119" y="105410"/>
                  </a:lnTo>
                  <a:lnTo>
                    <a:pt x="876998" y="85090"/>
                  </a:lnTo>
                  <a:lnTo>
                    <a:pt x="876896" y="72390"/>
                  </a:lnTo>
                  <a:lnTo>
                    <a:pt x="876820" y="63500"/>
                  </a:lnTo>
                  <a:lnTo>
                    <a:pt x="880198" y="40640"/>
                  </a:lnTo>
                  <a:lnTo>
                    <a:pt x="932815" y="72390"/>
                  </a:lnTo>
                  <a:lnTo>
                    <a:pt x="1018171" y="138430"/>
                  </a:lnTo>
                  <a:lnTo>
                    <a:pt x="1252715" y="328930"/>
                  </a:lnTo>
                  <a:lnTo>
                    <a:pt x="1281074" y="355600"/>
                  </a:lnTo>
                  <a:lnTo>
                    <a:pt x="1289913" y="365760"/>
                  </a:lnTo>
                  <a:lnTo>
                    <a:pt x="1309598" y="387350"/>
                  </a:lnTo>
                  <a:lnTo>
                    <a:pt x="1316736" y="403860"/>
                  </a:lnTo>
                  <a:lnTo>
                    <a:pt x="1316736" y="363855"/>
                  </a:lnTo>
                  <a:lnTo>
                    <a:pt x="1314119" y="360680"/>
                  </a:lnTo>
                  <a:lnTo>
                    <a:pt x="1295374" y="341630"/>
                  </a:lnTo>
                  <a:lnTo>
                    <a:pt x="1276070" y="325120"/>
                  </a:lnTo>
                  <a:lnTo>
                    <a:pt x="1256436" y="307340"/>
                  </a:lnTo>
                  <a:lnTo>
                    <a:pt x="1236713" y="290830"/>
                  </a:lnTo>
                  <a:lnTo>
                    <a:pt x="1159256" y="224790"/>
                  </a:lnTo>
                  <a:lnTo>
                    <a:pt x="1120038" y="193040"/>
                  </a:lnTo>
                  <a:lnTo>
                    <a:pt x="1000798" y="97790"/>
                  </a:lnTo>
                  <a:lnTo>
                    <a:pt x="925423" y="40640"/>
                  </a:lnTo>
                  <a:lnTo>
                    <a:pt x="920394" y="36830"/>
                  </a:lnTo>
                  <a:lnTo>
                    <a:pt x="880021" y="5080"/>
                  </a:lnTo>
                  <a:lnTo>
                    <a:pt x="870127" y="0"/>
                  </a:lnTo>
                  <a:lnTo>
                    <a:pt x="862685" y="0"/>
                  </a:lnTo>
                  <a:lnTo>
                    <a:pt x="857275" y="5080"/>
                  </a:lnTo>
                  <a:lnTo>
                    <a:pt x="853516" y="16510"/>
                  </a:lnTo>
                  <a:lnTo>
                    <a:pt x="849363" y="40640"/>
                  </a:lnTo>
                  <a:lnTo>
                    <a:pt x="847445" y="66040"/>
                  </a:lnTo>
                  <a:lnTo>
                    <a:pt x="847471" y="67310"/>
                  </a:lnTo>
                  <a:lnTo>
                    <a:pt x="848093" y="90170"/>
                  </a:lnTo>
                  <a:lnTo>
                    <a:pt x="851636" y="115570"/>
                  </a:lnTo>
                  <a:lnTo>
                    <a:pt x="857605" y="147320"/>
                  </a:lnTo>
                  <a:lnTo>
                    <a:pt x="862139" y="180340"/>
                  </a:lnTo>
                  <a:lnTo>
                    <a:pt x="864743" y="212090"/>
                  </a:lnTo>
                  <a:lnTo>
                    <a:pt x="864844" y="232410"/>
                  </a:lnTo>
                  <a:lnTo>
                    <a:pt x="864895" y="245110"/>
                  </a:lnTo>
                  <a:lnTo>
                    <a:pt x="863396" y="262890"/>
                  </a:lnTo>
                  <a:lnTo>
                    <a:pt x="830224" y="283210"/>
                  </a:lnTo>
                  <a:lnTo>
                    <a:pt x="774115" y="289560"/>
                  </a:lnTo>
                  <a:lnTo>
                    <a:pt x="717740" y="292100"/>
                  </a:lnTo>
                  <a:lnTo>
                    <a:pt x="661263" y="293370"/>
                  </a:lnTo>
                  <a:lnTo>
                    <a:pt x="604837" y="295910"/>
                  </a:lnTo>
                  <a:lnTo>
                    <a:pt x="564502" y="300304"/>
                  </a:lnTo>
                  <a:lnTo>
                    <a:pt x="564502" y="331470"/>
                  </a:lnTo>
                  <a:lnTo>
                    <a:pt x="557923" y="341630"/>
                  </a:lnTo>
                  <a:lnTo>
                    <a:pt x="549922" y="350520"/>
                  </a:lnTo>
                  <a:lnTo>
                    <a:pt x="541058" y="356870"/>
                  </a:lnTo>
                  <a:lnTo>
                    <a:pt x="531926" y="364490"/>
                  </a:lnTo>
                  <a:lnTo>
                    <a:pt x="492048" y="394970"/>
                  </a:lnTo>
                  <a:lnTo>
                    <a:pt x="453364" y="427990"/>
                  </a:lnTo>
                  <a:lnTo>
                    <a:pt x="415785" y="461010"/>
                  </a:lnTo>
                  <a:lnTo>
                    <a:pt x="379209" y="495300"/>
                  </a:lnTo>
                  <a:lnTo>
                    <a:pt x="343560" y="530860"/>
                  </a:lnTo>
                  <a:lnTo>
                    <a:pt x="308737" y="567690"/>
                  </a:lnTo>
                  <a:lnTo>
                    <a:pt x="274675" y="604520"/>
                  </a:lnTo>
                  <a:lnTo>
                    <a:pt x="241261" y="642620"/>
                  </a:lnTo>
                  <a:lnTo>
                    <a:pt x="237515" y="646430"/>
                  </a:lnTo>
                  <a:lnTo>
                    <a:pt x="233540" y="651510"/>
                  </a:lnTo>
                  <a:lnTo>
                    <a:pt x="231673" y="656590"/>
                  </a:lnTo>
                  <a:lnTo>
                    <a:pt x="220332" y="676910"/>
                  </a:lnTo>
                  <a:lnTo>
                    <a:pt x="203847" y="689610"/>
                  </a:lnTo>
                  <a:lnTo>
                    <a:pt x="182473" y="694690"/>
                  </a:lnTo>
                  <a:lnTo>
                    <a:pt x="156451" y="697230"/>
                  </a:lnTo>
                  <a:lnTo>
                    <a:pt x="179412" y="664210"/>
                  </a:lnTo>
                  <a:lnTo>
                    <a:pt x="391388" y="454660"/>
                  </a:lnTo>
                  <a:lnTo>
                    <a:pt x="429475" y="419100"/>
                  </a:lnTo>
                  <a:lnTo>
                    <a:pt x="467791" y="382270"/>
                  </a:lnTo>
                  <a:lnTo>
                    <a:pt x="506374" y="346710"/>
                  </a:lnTo>
                  <a:lnTo>
                    <a:pt x="517182" y="337820"/>
                  </a:lnTo>
                  <a:lnTo>
                    <a:pt x="526783" y="332740"/>
                  </a:lnTo>
                  <a:lnTo>
                    <a:pt x="540715" y="331470"/>
                  </a:lnTo>
                  <a:lnTo>
                    <a:pt x="564502" y="331470"/>
                  </a:lnTo>
                  <a:lnTo>
                    <a:pt x="564502" y="300304"/>
                  </a:lnTo>
                  <a:lnTo>
                    <a:pt x="558101" y="300990"/>
                  </a:lnTo>
                  <a:lnTo>
                    <a:pt x="479882" y="305066"/>
                  </a:lnTo>
                  <a:lnTo>
                    <a:pt x="479882" y="341630"/>
                  </a:lnTo>
                  <a:lnTo>
                    <a:pt x="477354" y="346710"/>
                  </a:lnTo>
                  <a:lnTo>
                    <a:pt x="472744" y="350520"/>
                  </a:lnTo>
                  <a:lnTo>
                    <a:pt x="467868" y="354330"/>
                  </a:lnTo>
                  <a:lnTo>
                    <a:pt x="431546" y="386080"/>
                  </a:lnTo>
                  <a:lnTo>
                    <a:pt x="395782" y="419100"/>
                  </a:lnTo>
                  <a:lnTo>
                    <a:pt x="360514" y="452120"/>
                  </a:lnTo>
                  <a:lnTo>
                    <a:pt x="325666" y="485140"/>
                  </a:lnTo>
                  <a:lnTo>
                    <a:pt x="291172" y="519430"/>
                  </a:lnTo>
                  <a:lnTo>
                    <a:pt x="256971" y="552450"/>
                  </a:lnTo>
                  <a:lnTo>
                    <a:pt x="222973" y="586740"/>
                  </a:lnTo>
                  <a:lnTo>
                    <a:pt x="189128" y="622300"/>
                  </a:lnTo>
                  <a:lnTo>
                    <a:pt x="121615" y="690880"/>
                  </a:lnTo>
                  <a:lnTo>
                    <a:pt x="116763" y="695960"/>
                  </a:lnTo>
                  <a:lnTo>
                    <a:pt x="112420" y="702310"/>
                  </a:lnTo>
                  <a:lnTo>
                    <a:pt x="108127" y="708660"/>
                  </a:lnTo>
                  <a:lnTo>
                    <a:pt x="103428" y="715010"/>
                  </a:lnTo>
                  <a:lnTo>
                    <a:pt x="93891" y="722630"/>
                  </a:lnTo>
                  <a:lnTo>
                    <a:pt x="85280" y="723900"/>
                  </a:lnTo>
                  <a:lnTo>
                    <a:pt x="77876" y="718820"/>
                  </a:lnTo>
                  <a:lnTo>
                    <a:pt x="71945" y="707390"/>
                  </a:lnTo>
                  <a:lnTo>
                    <a:pt x="68059" y="695960"/>
                  </a:lnTo>
                  <a:lnTo>
                    <a:pt x="68135" y="694690"/>
                  </a:lnTo>
                  <a:lnTo>
                    <a:pt x="68364" y="690880"/>
                  </a:lnTo>
                  <a:lnTo>
                    <a:pt x="68313" y="687070"/>
                  </a:lnTo>
                  <a:lnTo>
                    <a:pt x="68186" y="678180"/>
                  </a:lnTo>
                  <a:lnTo>
                    <a:pt x="68072" y="669290"/>
                  </a:lnTo>
                  <a:lnTo>
                    <a:pt x="67945" y="660400"/>
                  </a:lnTo>
                  <a:lnTo>
                    <a:pt x="67856" y="654050"/>
                  </a:lnTo>
                  <a:lnTo>
                    <a:pt x="63614" y="617220"/>
                  </a:lnTo>
                  <a:lnTo>
                    <a:pt x="57454" y="580390"/>
                  </a:lnTo>
                  <a:lnTo>
                    <a:pt x="54025" y="560070"/>
                  </a:lnTo>
                  <a:lnTo>
                    <a:pt x="51231" y="543560"/>
                  </a:lnTo>
                  <a:lnTo>
                    <a:pt x="50571" y="532130"/>
                  </a:lnTo>
                  <a:lnTo>
                    <a:pt x="52628" y="520700"/>
                  </a:lnTo>
                  <a:lnTo>
                    <a:pt x="57518" y="510540"/>
                  </a:lnTo>
                  <a:lnTo>
                    <a:pt x="65316" y="500380"/>
                  </a:lnTo>
                  <a:lnTo>
                    <a:pt x="90893" y="474980"/>
                  </a:lnTo>
                  <a:lnTo>
                    <a:pt x="97282" y="468630"/>
                  </a:lnTo>
                  <a:lnTo>
                    <a:pt x="192557" y="369570"/>
                  </a:lnTo>
                  <a:lnTo>
                    <a:pt x="225082" y="349250"/>
                  </a:lnTo>
                  <a:lnTo>
                    <a:pt x="334746" y="339090"/>
                  </a:lnTo>
                  <a:lnTo>
                    <a:pt x="321538" y="356870"/>
                  </a:lnTo>
                  <a:lnTo>
                    <a:pt x="279717" y="397510"/>
                  </a:lnTo>
                  <a:lnTo>
                    <a:pt x="272237" y="405130"/>
                  </a:lnTo>
                  <a:lnTo>
                    <a:pt x="264896" y="412750"/>
                  </a:lnTo>
                  <a:lnTo>
                    <a:pt x="259168" y="421640"/>
                  </a:lnTo>
                  <a:lnTo>
                    <a:pt x="256857" y="431647"/>
                  </a:lnTo>
                  <a:lnTo>
                    <a:pt x="274739" y="426720"/>
                  </a:lnTo>
                  <a:lnTo>
                    <a:pt x="289623" y="415290"/>
                  </a:lnTo>
                  <a:lnTo>
                    <a:pt x="302310" y="402590"/>
                  </a:lnTo>
                  <a:lnTo>
                    <a:pt x="314172" y="388620"/>
                  </a:lnTo>
                  <a:lnTo>
                    <a:pt x="341109" y="363220"/>
                  </a:lnTo>
                  <a:lnTo>
                    <a:pt x="370598" y="345440"/>
                  </a:lnTo>
                  <a:lnTo>
                    <a:pt x="394030" y="339090"/>
                  </a:lnTo>
                  <a:lnTo>
                    <a:pt x="403415" y="336550"/>
                  </a:lnTo>
                  <a:lnTo>
                    <a:pt x="440359" y="336550"/>
                  </a:lnTo>
                  <a:lnTo>
                    <a:pt x="449884" y="335280"/>
                  </a:lnTo>
                  <a:lnTo>
                    <a:pt x="459295" y="332740"/>
                  </a:lnTo>
                  <a:lnTo>
                    <a:pt x="468782" y="331470"/>
                  </a:lnTo>
                  <a:lnTo>
                    <a:pt x="478561" y="334010"/>
                  </a:lnTo>
                  <a:lnTo>
                    <a:pt x="479882" y="341630"/>
                  </a:lnTo>
                  <a:lnTo>
                    <a:pt x="479882" y="305066"/>
                  </a:lnTo>
                  <a:lnTo>
                    <a:pt x="314236" y="313690"/>
                  </a:lnTo>
                  <a:lnTo>
                    <a:pt x="286042" y="317500"/>
                  </a:lnTo>
                  <a:lnTo>
                    <a:pt x="257911" y="320040"/>
                  </a:lnTo>
                  <a:lnTo>
                    <a:pt x="150495" y="335280"/>
                  </a:lnTo>
                  <a:lnTo>
                    <a:pt x="96583" y="341630"/>
                  </a:lnTo>
                  <a:lnTo>
                    <a:pt x="36626" y="341630"/>
                  </a:lnTo>
                  <a:lnTo>
                    <a:pt x="30734" y="344170"/>
                  </a:lnTo>
                  <a:lnTo>
                    <a:pt x="30619" y="346710"/>
                  </a:lnTo>
                  <a:lnTo>
                    <a:pt x="30492" y="349250"/>
                  </a:lnTo>
                  <a:lnTo>
                    <a:pt x="30365" y="351790"/>
                  </a:lnTo>
                  <a:lnTo>
                    <a:pt x="30251" y="354330"/>
                  </a:lnTo>
                  <a:lnTo>
                    <a:pt x="30124" y="356870"/>
                  </a:lnTo>
                  <a:lnTo>
                    <a:pt x="63106" y="364490"/>
                  </a:lnTo>
                  <a:lnTo>
                    <a:pt x="96989" y="365760"/>
                  </a:lnTo>
                  <a:lnTo>
                    <a:pt x="132105" y="363220"/>
                  </a:lnTo>
                  <a:lnTo>
                    <a:pt x="168859" y="358216"/>
                  </a:lnTo>
                  <a:lnTo>
                    <a:pt x="140093" y="393700"/>
                  </a:lnTo>
                  <a:lnTo>
                    <a:pt x="105143" y="429260"/>
                  </a:lnTo>
                  <a:lnTo>
                    <a:pt x="71297" y="458470"/>
                  </a:lnTo>
                  <a:lnTo>
                    <a:pt x="45783" y="474980"/>
                  </a:lnTo>
                  <a:lnTo>
                    <a:pt x="38442" y="463550"/>
                  </a:lnTo>
                  <a:lnTo>
                    <a:pt x="34785" y="448310"/>
                  </a:lnTo>
                  <a:lnTo>
                    <a:pt x="30505" y="434340"/>
                  </a:lnTo>
                  <a:lnTo>
                    <a:pt x="21272" y="422910"/>
                  </a:lnTo>
                  <a:lnTo>
                    <a:pt x="17919" y="425450"/>
                  </a:lnTo>
                  <a:lnTo>
                    <a:pt x="16256" y="425450"/>
                  </a:lnTo>
                  <a:lnTo>
                    <a:pt x="14427" y="429260"/>
                  </a:lnTo>
                  <a:lnTo>
                    <a:pt x="12712" y="431647"/>
                  </a:lnTo>
                  <a:lnTo>
                    <a:pt x="12750" y="433070"/>
                  </a:lnTo>
                  <a:lnTo>
                    <a:pt x="12903" y="434340"/>
                  </a:lnTo>
                  <a:lnTo>
                    <a:pt x="17487" y="464820"/>
                  </a:lnTo>
                  <a:lnTo>
                    <a:pt x="20205" y="496570"/>
                  </a:lnTo>
                  <a:lnTo>
                    <a:pt x="16230" y="525780"/>
                  </a:lnTo>
                  <a:lnTo>
                    <a:pt x="698" y="554990"/>
                  </a:lnTo>
                  <a:lnTo>
                    <a:pt x="0" y="554990"/>
                  </a:lnTo>
                  <a:lnTo>
                    <a:pt x="254" y="557530"/>
                  </a:lnTo>
                  <a:lnTo>
                    <a:pt x="1524" y="565150"/>
                  </a:lnTo>
                  <a:lnTo>
                    <a:pt x="5930" y="571500"/>
                  </a:lnTo>
                  <a:lnTo>
                    <a:pt x="11633" y="566420"/>
                  </a:lnTo>
                  <a:lnTo>
                    <a:pt x="21323" y="560070"/>
                  </a:lnTo>
                  <a:lnTo>
                    <a:pt x="40132" y="601980"/>
                  </a:lnTo>
                  <a:lnTo>
                    <a:pt x="46062" y="656590"/>
                  </a:lnTo>
                  <a:lnTo>
                    <a:pt x="46164" y="660400"/>
                  </a:lnTo>
                  <a:lnTo>
                    <a:pt x="46278" y="664210"/>
                  </a:lnTo>
                  <a:lnTo>
                    <a:pt x="46393" y="668020"/>
                  </a:lnTo>
                  <a:lnTo>
                    <a:pt x="46431" y="669290"/>
                  </a:lnTo>
                  <a:lnTo>
                    <a:pt x="47231" y="695960"/>
                  </a:lnTo>
                  <a:lnTo>
                    <a:pt x="47332" y="697230"/>
                  </a:lnTo>
                  <a:lnTo>
                    <a:pt x="47447" y="698500"/>
                  </a:lnTo>
                  <a:lnTo>
                    <a:pt x="48310" y="708660"/>
                  </a:lnTo>
                  <a:lnTo>
                    <a:pt x="50279" y="722630"/>
                  </a:lnTo>
                  <a:lnTo>
                    <a:pt x="53327" y="735330"/>
                  </a:lnTo>
                  <a:lnTo>
                    <a:pt x="56756" y="742950"/>
                  </a:lnTo>
                  <a:lnTo>
                    <a:pt x="61785" y="749300"/>
                  </a:lnTo>
                  <a:lnTo>
                    <a:pt x="68834" y="751840"/>
                  </a:lnTo>
                  <a:lnTo>
                    <a:pt x="78359" y="749300"/>
                  </a:lnTo>
                  <a:lnTo>
                    <a:pt x="103047" y="740410"/>
                  </a:lnTo>
                  <a:lnTo>
                    <a:pt x="128485" y="735330"/>
                  </a:lnTo>
                  <a:lnTo>
                    <a:pt x="154254" y="732790"/>
                  </a:lnTo>
                  <a:lnTo>
                    <a:pt x="179959" y="728980"/>
                  </a:lnTo>
                  <a:lnTo>
                    <a:pt x="240677" y="723900"/>
                  </a:lnTo>
                  <a:lnTo>
                    <a:pt x="271005" y="722630"/>
                  </a:lnTo>
                  <a:lnTo>
                    <a:pt x="301129" y="717550"/>
                  </a:lnTo>
                  <a:lnTo>
                    <a:pt x="318300" y="715010"/>
                  </a:lnTo>
                  <a:lnTo>
                    <a:pt x="335495" y="715010"/>
                  </a:lnTo>
                  <a:lnTo>
                    <a:pt x="340931" y="720090"/>
                  </a:lnTo>
                  <a:lnTo>
                    <a:pt x="340461" y="727710"/>
                  </a:lnTo>
                  <a:lnTo>
                    <a:pt x="340461" y="730250"/>
                  </a:lnTo>
                  <a:lnTo>
                    <a:pt x="340868" y="736600"/>
                  </a:lnTo>
                  <a:lnTo>
                    <a:pt x="349402" y="740410"/>
                  </a:lnTo>
                  <a:lnTo>
                    <a:pt x="368554" y="722630"/>
                  </a:lnTo>
                  <a:lnTo>
                    <a:pt x="378409" y="715010"/>
                  </a:lnTo>
                  <a:lnTo>
                    <a:pt x="383349" y="711200"/>
                  </a:lnTo>
                  <a:lnTo>
                    <a:pt x="401408" y="706120"/>
                  </a:lnTo>
                  <a:lnTo>
                    <a:pt x="430377" y="701040"/>
                  </a:lnTo>
                  <a:lnTo>
                    <a:pt x="461784" y="697230"/>
                  </a:lnTo>
                  <a:lnTo>
                    <a:pt x="482714" y="694690"/>
                  </a:lnTo>
                  <a:lnTo>
                    <a:pt x="535076" y="687070"/>
                  </a:lnTo>
                  <a:lnTo>
                    <a:pt x="576973" y="681990"/>
                  </a:lnTo>
                  <a:lnTo>
                    <a:pt x="587451" y="680720"/>
                  </a:lnTo>
                  <a:lnTo>
                    <a:pt x="692213" y="666750"/>
                  </a:lnTo>
                  <a:lnTo>
                    <a:pt x="744588" y="660400"/>
                  </a:lnTo>
                  <a:lnTo>
                    <a:pt x="824725" y="646430"/>
                  </a:lnTo>
                  <a:lnTo>
                    <a:pt x="846683" y="640080"/>
                  </a:lnTo>
                  <a:lnTo>
                    <a:pt x="851077" y="638810"/>
                  </a:lnTo>
                  <a:lnTo>
                    <a:pt x="877519" y="635000"/>
                  </a:lnTo>
                  <a:lnTo>
                    <a:pt x="895604" y="638810"/>
                  </a:lnTo>
                  <a:lnTo>
                    <a:pt x="907313" y="652780"/>
                  </a:lnTo>
                  <a:lnTo>
                    <a:pt x="914603" y="679450"/>
                  </a:lnTo>
                  <a:lnTo>
                    <a:pt x="916762" y="694690"/>
                  </a:lnTo>
                  <a:lnTo>
                    <a:pt x="916838" y="695960"/>
                  </a:lnTo>
                  <a:lnTo>
                    <a:pt x="916927" y="697230"/>
                  </a:lnTo>
                  <a:lnTo>
                    <a:pt x="917016" y="698500"/>
                  </a:lnTo>
                  <a:lnTo>
                    <a:pt x="917854" y="711200"/>
                  </a:lnTo>
                  <a:lnTo>
                    <a:pt x="918286" y="723900"/>
                  </a:lnTo>
                  <a:lnTo>
                    <a:pt x="918921" y="744220"/>
                  </a:lnTo>
                  <a:lnTo>
                    <a:pt x="922337" y="772160"/>
                  </a:lnTo>
                  <a:lnTo>
                    <a:pt x="929525" y="805180"/>
                  </a:lnTo>
                  <a:lnTo>
                    <a:pt x="938530" y="835660"/>
                  </a:lnTo>
                  <a:lnTo>
                    <a:pt x="947394" y="855980"/>
                  </a:lnTo>
                  <a:lnTo>
                    <a:pt x="970737" y="830580"/>
                  </a:lnTo>
                  <a:lnTo>
                    <a:pt x="993076" y="803910"/>
                  </a:lnTo>
                  <a:lnTo>
                    <a:pt x="1015644" y="778510"/>
                  </a:lnTo>
                  <a:lnTo>
                    <a:pt x="1024064" y="769620"/>
                  </a:lnTo>
                  <a:lnTo>
                    <a:pt x="1039710" y="753110"/>
                  </a:lnTo>
                  <a:lnTo>
                    <a:pt x="1063104" y="730250"/>
                  </a:lnTo>
                  <a:lnTo>
                    <a:pt x="1086078" y="707390"/>
                  </a:lnTo>
                  <a:lnTo>
                    <a:pt x="1108494" y="683260"/>
                  </a:lnTo>
                  <a:lnTo>
                    <a:pt x="1159891" y="626110"/>
                  </a:lnTo>
                  <a:lnTo>
                    <a:pt x="1190269" y="593090"/>
                  </a:lnTo>
                  <a:lnTo>
                    <a:pt x="1221447" y="561340"/>
                  </a:lnTo>
                  <a:lnTo>
                    <a:pt x="1272197" y="511810"/>
                  </a:lnTo>
                  <a:lnTo>
                    <a:pt x="1290180" y="494030"/>
                  </a:lnTo>
                  <a:lnTo>
                    <a:pt x="1307020" y="473710"/>
                  </a:lnTo>
                  <a:lnTo>
                    <a:pt x="1322273" y="452120"/>
                  </a:lnTo>
                  <a:lnTo>
                    <a:pt x="1336598" y="425450"/>
                  </a:lnTo>
                  <a:lnTo>
                    <a:pt x="1340332" y="40386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97688" y="3921563"/>
              <a:ext cx="89734" cy="811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89851" y="3889033"/>
              <a:ext cx="146729" cy="16164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504979" y="3574984"/>
              <a:ext cx="1061720" cy="1033780"/>
            </a:xfrm>
            <a:custGeom>
              <a:avLst/>
              <a:gdLst/>
              <a:ahLst/>
              <a:cxnLst/>
              <a:rect l="l" t="t" r="r" b="b"/>
              <a:pathLst>
                <a:path w="1061720" h="1033779">
                  <a:moveTo>
                    <a:pt x="730341" y="1033779"/>
                  </a:moveTo>
                  <a:lnTo>
                    <a:pt x="23405" y="1033779"/>
                  </a:lnTo>
                  <a:lnTo>
                    <a:pt x="14296" y="1032509"/>
                  </a:lnTo>
                  <a:lnTo>
                    <a:pt x="6856" y="1027429"/>
                  </a:lnTo>
                  <a:lnTo>
                    <a:pt x="1839" y="1019809"/>
                  </a:lnTo>
                  <a:lnTo>
                    <a:pt x="0" y="1010919"/>
                  </a:lnTo>
                  <a:lnTo>
                    <a:pt x="44" y="795019"/>
                  </a:lnTo>
                  <a:lnTo>
                    <a:pt x="171" y="184149"/>
                  </a:lnTo>
                  <a:lnTo>
                    <a:pt x="368" y="182879"/>
                  </a:lnTo>
                  <a:lnTo>
                    <a:pt x="459" y="181609"/>
                  </a:lnTo>
                  <a:lnTo>
                    <a:pt x="590" y="181609"/>
                  </a:lnTo>
                  <a:lnTo>
                    <a:pt x="1217" y="179069"/>
                  </a:lnTo>
                  <a:lnTo>
                    <a:pt x="2036" y="176529"/>
                  </a:lnTo>
                  <a:lnTo>
                    <a:pt x="3046" y="175259"/>
                  </a:lnTo>
                  <a:lnTo>
                    <a:pt x="3849" y="173989"/>
                  </a:lnTo>
                  <a:lnTo>
                    <a:pt x="4248" y="172719"/>
                  </a:lnTo>
                  <a:lnTo>
                    <a:pt x="5041" y="172719"/>
                  </a:lnTo>
                  <a:lnTo>
                    <a:pt x="5173" y="171449"/>
                  </a:lnTo>
                  <a:lnTo>
                    <a:pt x="5678" y="171449"/>
                  </a:lnTo>
                  <a:lnTo>
                    <a:pt x="6708" y="170179"/>
                  </a:lnTo>
                  <a:lnTo>
                    <a:pt x="170863" y="6349"/>
                  </a:lnTo>
                  <a:lnTo>
                    <a:pt x="171975" y="5079"/>
                  </a:lnTo>
                  <a:lnTo>
                    <a:pt x="172591" y="5079"/>
                  </a:lnTo>
                  <a:lnTo>
                    <a:pt x="173813" y="3809"/>
                  </a:lnTo>
                  <a:lnTo>
                    <a:pt x="174248" y="3809"/>
                  </a:lnTo>
                  <a:lnTo>
                    <a:pt x="175702" y="2539"/>
                  </a:lnTo>
                  <a:lnTo>
                    <a:pt x="177693" y="1269"/>
                  </a:lnTo>
                  <a:lnTo>
                    <a:pt x="178289" y="1269"/>
                  </a:lnTo>
                  <a:lnTo>
                    <a:pt x="179785" y="0"/>
                  </a:lnTo>
                  <a:lnTo>
                    <a:pt x="730341" y="0"/>
                  </a:lnTo>
                  <a:lnTo>
                    <a:pt x="739452" y="1269"/>
                  </a:lnTo>
                  <a:lnTo>
                    <a:pt x="746892" y="6349"/>
                  </a:lnTo>
                  <a:lnTo>
                    <a:pt x="751908" y="13969"/>
                  </a:lnTo>
                  <a:lnTo>
                    <a:pt x="753747" y="22859"/>
                  </a:lnTo>
                  <a:lnTo>
                    <a:pt x="753747" y="78739"/>
                  </a:lnTo>
                  <a:lnTo>
                    <a:pt x="163856" y="78739"/>
                  </a:lnTo>
                  <a:lnTo>
                    <a:pt x="79922" y="163829"/>
                  </a:lnTo>
                  <a:lnTo>
                    <a:pt x="753747" y="163829"/>
                  </a:lnTo>
                  <a:lnTo>
                    <a:pt x="753747" y="331469"/>
                  </a:lnTo>
                  <a:lnTo>
                    <a:pt x="159355" y="331469"/>
                  </a:lnTo>
                  <a:lnTo>
                    <a:pt x="148994" y="332739"/>
                  </a:lnTo>
                  <a:lnTo>
                    <a:pt x="140613" y="337819"/>
                  </a:lnTo>
                  <a:lnTo>
                    <a:pt x="135004" y="345439"/>
                  </a:lnTo>
                  <a:lnTo>
                    <a:pt x="132958" y="355599"/>
                  </a:lnTo>
                  <a:lnTo>
                    <a:pt x="135004" y="367029"/>
                  </a:lnTo>
                  <a:lnTo>
                    <a:pt x="140613" y="374649"/>
                  </a:lnTo>
                  <a:lnTo>
                    <a:pt x="148994" y="380999"/>
                  </a:lnTo>
                  <a:lnTo>
                    <a:pt x="159355" y="382269"/>
                  </a:lnTo>
                  <a:lnTo>
                    <a:pt x="753747" y="382269"/>
                  </a:lnTo>
                  <a:lnTo>
                    <a:pt x="753747" y="383539"/>
                  </a:lnTo>
                  <a:lnTo>
                    <a:pt x="792102" y="383539"/>
                  </a:lnTo>
                  <a:lnTo>
                    <a:pt x="751009" y="454659"/>
                  </a:lnTo>
                  <a:lnTo>
                    <a:pt x="159355" y="454659"/>
                  </a:lnTo>
                  <a:lnTo>
                    <a:pt x="148994" y="457199"/>
                  </a:lnTo>
                  <a:lnTo>
                    <a:pt x="140613" y="462279"/>
                  </a:lnTo>
                  <a:lnTo>
                    <a:pt x="135004" y="469899"/>
                  </a:lnTo>
                  <a:lnTo>
                    <a:pt x="132958" y="480059"/>
                  </a:lnTo>
                  <a:lnTo>
                    <a:pt x="135004" y="490219"/>
                  </a:lnTo>
                  <a:lnTo>
                    <a:pt x="140613" y="499109"/>
                  </a:lnTo>
                  <a:lnTo>
                    <a:pt x="148994" y="504189"/>
                  </a:lnTo>
                  <a:lnTo>
                    <a:pt x="159355" y="506729"/>
                  </a:lnTo>
                  <a:lnTo>
                    <a:pt x="720924" y="506729"/>
                  </a:lnTo>
                  <a:lnTo>
                    <a:pt x="679098" y="579119"/>
                  </a:lnTo>
                  <a:lnTo>
                    <a:pt x="159355" y="579119"/>
                  </a:lnTo>
                  <a:lnTo>
                    <a:pt x="148994" y="580389"/>
                  </a:lnTo>
                  <a:lnTo>
                    <a:pt x="140613" y="586739"/>
                  </a:lnTo>
                  <a:lnTo>
                    <a:pt x="135004" y="594359"/>
                  </a:lnTo>
                  <a:lnTo>
                    <a:pt x="132958" y="604519"/>
                  </a:lnTo>
                  <a:lnTo>
                    <a:pt x="135004" y="614679"/>
                  </a:lnTo>
                  <a:lnTo>
                    <a:pt x="140613" y="623569"/>
                  </a:lnTo>
                  <a:lnTo>
                    <a:pt x="148994" y="628649"/>
                  </a:lnTo>
                  <a:lnTo>
                    <a:pt x="159355" y="629919"/>
                  </a:lnTo>
                  <a:lnTo>
                    <a:pt x="649746" y="629919"/>
                  </a:lnTo>
                  <a:lnTo>
                    <a:pt x="643876" y="640079"/>
                  </a:lnTo>
                  <a:lnTo>
                    <a:pt x="648251" y="765809"/>
                  </a:lnTo>
                  <a:lnTo>
                    <a:pt x="646043" y="769619"/>
                  </a:lnTo>
                  <a:lnTo>
                    <a:pt x="510195" y="769619"/>
                  </a:lnTo>
                  <a:lnTo>
                    <a:pt x="499677" y="774699"/>
                  </a:lnTo>
                  <a:lnTo>
                    <a:pt x="497987" y="775969"/>
                  </a:lnTo>
                  <a:lnTo>
                    <a:pt x="401941" y="775969"/>
                  </a:lnTo>
                  <a:lnTo>
                    <a:pt x="377555" y="782319"/>
                  </a:lnTo>
                  <a:lnTo>
                    <a:pt x="356787" y="797559"/>
                  </a:lnTo>
                  <a:lnTo>
                    <a:pt x="351755" y="800099"/>
                  </a:lnTo>
                  <a:lnTo>
                    <a:pt x="350254" y="807719"/>
                  </a:lnTo>
                  <a:lnTo>
                    <a:pt x="353467" y="812799"/>
                  </a:lnTo>
                  <a:lnTo>
                    <a:pt x="359959" y="822959"/>
                  </a:lnTo>
                  <a:lnTo>
                    <a:pt x="363227" y="828039"/>
                  </a:lnTo>
                  <a:lnTo>
                    <a:pt x="370245" y="830579"/>
                  </a:lnTo>
                  <a:lnTo>
                    <a:pt x="396379" y="830579"/>
                  </a:lnTo>
                  <a:lnTo>
                    <a:pt x="372529" y="895349"/>
                  </a:lnTo>
                  <a:lnTo>
                    <a:pt x="371425" y="904239"/>
                  </a:lnTo>
                  <a:lnTo>
                    <a:pt x="374063" y="911859"/>
                  </a:lnTo>
                  <a:lnTo>
                    <a:pt x="379941" y="916939"/>
                  </a:lnTo>
                  <a:lnTo>
                    <a:pt x="388559" y="919479"/>
                  </a:lnTo>
                  <a:lnTo>
                    <a:pt x="753747" y="919479"/>
                  </a:lnTo>
                  <a:lnTo>
                    <a:pt x="753747" y="1010919"/>
                  </a:lnTo>
                  <a:lnTo>
                    <a:pt x="751908" y="1019809"/>
                  </a:lnTo>
                  <a:lnTo>
                    <a:pt x="746892" y="1027429"/>
                  </a:lnTo>
                  <a:lnTo>
                    <a:pt x="739452" y="1032509"/>
                  </a:lnTo>
                  <a:lnTo>
                    <a:pt x="730341" y="1033779"/>
                  </a:lnTo>
                  <a:close/>
                </a:path>
                <a:path w="1061720" h="1033779">
                  <a:moveTo>
                    <a:pt x="753747" y="163829"/>
                  </a:moveTo>
                  <a:lnTo>
                    <a:pt x="163856" y="163829"/>
                  </a:lnTo>
                  <a:lnTo>
                    <a:pt x="163856" y="78739"/>
                  </a:lnTo>
                  <a:lnTo>
                    <a:pt x="753747" y="78739"/>
                  </a:lnTo>
                  <a:lnTo>
                    <a:pt x="753747" y="163829"/>
                  </a:lnTo>
                  <a:close/>
                </a:path>
                <a:path w="1061720" h="1033779">
                  <a:moveTo>
                    <a:pt x="792102" y="383539"/>
                  </a:moveTo>
                  <a:lnTo>
                    <a:pt x="753747" y="383539"/>
                  </a:lnTo>
                  <a:lnTo>
                    <a:pt x="822135" y="265429"/>
                  </a:lnTo>
                  <a:lnTo>
                    <a:pt x="852574" y="231139"/>
                  </a:lnTo>
                  <a:lnTo>
                    <a:pt x="892498" y="212089"/>
                  </a:lnTo>
                  <a:lnTo>
                    <a:pt x="936814" y="208279"/>
                  </a:lnTo>
                  <a:lnTo>
                    <a:pt x="980430" y="223519"/>
                  </a:lnTo>
                  <a:lnTo>
                    <a:pt x="1000561" y="241299"/>
                  </a:lnTo>
                  <a:lnTo>
                    <a:pt x="932721" y="241299"/>
                  </a:lnTo>
                  <a:lnTo>
                    <a:pt x="901067" y="243839"/>
                  </a:lnTo>
                  <a:lnTo>
                    <a:pt x="872550" y="257809"/>
                  </a:lnTo>
                  <a:lnTo>
                    <a:pt x="850805" y="281939"/>
                  </a:lnTo>
                  <a:lnTo>
                    <a:pt x="792102" y="383539"/>
                  </a:lnTo>
                  <a:close/>
                </a:path>
                <a:path w="1061720" h="1033779">
                  <a:moveTo>
                    <a:pt x="993899" y="589279"/>
                  </a:moveTo>
                  <a:lnTo>
                    <a:pt x="942485" y="589279"/>
                  </a:lnTo>
                  <a:lnTo>
                    <a:pt x="954502" y="584199"/>
                  </a:lnTo>
                  <a:lnTo>
                    <a:pt x="963773" y="575309"/>
                  </a:lnTo>
                  <a:lnTo>
                    <a:pt x="1024195" y="469899"/>
                  </a:lnTo>
                  <a:lnTo>
                    <a:pt x="1028035" y="457199"/>
                  </a:lnTo>
                  <a:lnTo>
                    <a:pt x="1025622" y="444499"/>
                  </a:lnTo>
                  <a:lnTo>
                    <a:pt x="1018260" y="434339"/>
                  </a:lnTo>
                  <a:lnTo>
                    <a:pt x="1007251" y="425449"/>
                  </a:lnTo>
                  <a:lnTo>
                    <a:pt x="971412" y="403859"/>
                  </a:lnTo>
                  <a:lnTo>
                    <a:pt x="994171" y="364489"/>
                  </a:lnTo>
                  <a:lnTo>
                    <a:pt x="1004649" y="334009"/>
                  </a:lnTo>
                  <a:lnTo>
                    <a:pt x="1002443" y="302259"/>
                  </a:lnTo>
                  <a:lnTo>
                    <a:pt x="988526" y="274319"/>
                  </a:lnTo>
                  <a:lnTo>
                    <a:pt x="963875" y="251459"/>
                  </a:lnTo>
                  <a:lnTo>
                    <a:pt x="932721" y="241299"/>
                  </a:lnTo>
                  <a:lnTo>
                    <a:pt x="1000561" y="241299"/>
                  </a:lnTo>
                  <a:lnTo>
                    <a:pt x="1014940" y="253999"/>
                  </a:lnTo>
                  <a:lnTo>
                    <a:pt x="1034422" y="293369"/>
                  </a:lnTo>
                  <a:lnTo>
                    <a:pt x="1037513" y="337819"/>
                  </a:lnTo>
                  <a:lnTo>
                    <a:pt x="1022847" y="380999"/>
                  </a:lnTo>
                  <a:lnTo>
                    <a:pt x="1016638" y="392429"/>
                  </a:lnTo>
                  <a:lnTo>
                    <a:pt x="1023806" y="396239"/>
                  </a:lnTo>
                  <a:lnTo>
                    <a:pt x="1044775" y="414019"/>
                  </a:lnTo>
                  <a:lnTo>
                    <a:pt x="1057825" y="435609"/>
                  </a:lnTo>
                  <a:lnTo>
                    <a:pt x="1061131" y="461009"/>
                  </a:lnTo>
                  <a:lnTo>
                    <a:pt x="1052870" y="486409"/>
                  </a:lnTo>
                  <a:lnTo>
                    <a:pt x="993899" y="589279"/>
                  </a:lnTo>
                  <a:close/>
                </a:path>
                <a:path w="1061720" h="1033779">
                  <a:moveTo>
                    <a:pt x="753747" y="382269"/>
                  </a:moveTo>
                  <a:lnTo>
                    <a:pt x="573214" y="382269"/>
                  </a:lnTo>
                  <a:lnTo>
                    <a:pt x="583407" y="380999"/>
                  </a:lnTo>
                  <a:lnTo>
                    <a:pt x="591423" y="374649"/>
                  </a:lnTo>
                  <a:lnTo>
                    <a:pt x="596669" y="367029"/>
                  </a:lnTo>
                  <a:lnTo>
                    <a:pt x="598550" y="355599"/>
                  </a:lnTo>
                  <a:lnTo>
                    <a:pt x="596669" y="345439"/>
                  </a:lnTo>
                  <a:lnTo>
                    <a:pt x="591423" y="337819"/>
                  </a:lnTo>
                  <a:lnTo>
                    <a:pt x="583407" y="332739"/>
                  </a:lnTo>
                  <a:lnTo>
                    <a:pt x="573214" y="331469"/>
                  </a:lnTo>
                  <a:lnTo>
                    <a:pt x="753747" y="331469"/>
                  </a:lnTo>
                  <a:lnTo>
                    <a:pt x="753747" y="382269"/>
                  </a:lnTo>
                  <a:close/>
                </a:path>
                <a:path w="1061720" h="1033779">
                  <a:moveTo>
                    <a:pt x="753747" y="812799"/>
                  </a:moveTo>
                  <a:lnTo>
                    <a:pt x="653628" y="812799"/>
                  </a:lnTo>
                  <a:lnTo>
                    <a:pt x="659331" y="810259"/>
                  </a:lnTo>
                  <a:lnTo>
                    <a:pt x="663680" y="805179"/>
                  </a:lnTo>
                  <a:lnTo>
                    <a:pt x="676921" y="782319"/>
                  </a:lnTo>
                  <a:lnTo>
                    <a:pt x="787242" y="723899"/>
                  </a:lnTo>
                  <a:lnTo>
                    <a:pt x="950719" y="440689"/>
                  </a:lnTo>
                  <a:lnTo>
                    <a:pt x="982976" y="458469"/>
                  </a:lnTo>
                  <a:lnTo>
                    <a:pt x="933102" y="544829"/>
                  </a:lnTo>
                  <a:lnTo>
                    <a:pt x="926126" y="544829"/>
                  </a:lnTo>
                  <a:lnTo>
                    <a:pt x="919314" y="546099"/>
                  </a:lnTo>
                  <a:lnTo>
                    <a:pt x="913277" y="548639"/>
                  </a:lnTo>
                  <a:lnTo>
                    <a:pt x="908626" y="554989"/>
                  </a:lnTo>
                  <a:lnTo>
                    <a:pt x="906008" y="562609"/>
                  </a:lnTo>
                  <a:lnTo>
                    <a:pt x="906561" y="570229"/>
                  </a:lnTo>
                  <a:lnTo>
                    <a:pt x="910041" y="577849"/>
                  </a:lnTo>
                  <a:lnTo>
                    <a:pt x="916203" y="582929"/>
                  </a:lnTo>
                  <a:lnTo>
                    <a:pt x="929220" y="588009"/>
                  </a:lnTo>
                  <a:lnTo>
                    <a:pt x="942485" y="589279"/>
                  </a:lnTo>
                  <a:lnTo>
                    <a:pt x="993899" y="589279"/>
                  </a:lnTo>
                  <a:lnTo>
                    <a:pt x="992443" y="591819"/>
                  </a:lnTo>
                  <a:lnTo>
                    <a:pt x="978808" y="607059"/>
                  </a:lnTo>
                  <a:lnTo>
                    <a:pt x="892797" y="607059"/>
                  </a:lnTo>
                  <a:lnTo>
                    <a:pt x="811168" y="748029"/>
                  </a:lnTo>
                  <a:lnTo>
                    <a:pt x="753747" y="778509"/>
                  </a:lnTo>
                  <a:lnTo>
                    <a:pt x="753747" y="812799"/>
                  </a:lnTo>
                  <a:close/>
                </a:path>
                <a:path w="1061720" h="1033779">
                  <a:moveTo>
                    <a:pt x="720924" y="506729"/>
                  </a:moveTo>
                  <a:lnTo>
                    <a:pt x="573214" y="506729"/>
                  </a:lnTo>
                  <a:lnTo>
                    <a:pt x="583407" y="504189"/>
                  </a:lnTo>
                  <a:lnTo>
                    <a:pt x="591423" y="499109"/>
                  </a:lnTo>
                  <a:lnTo>
                    <a:pt x="596669" y="490219"/>
                  </a:lnTo>
                  <a:lnTo>
                    <a:pt x="598550" y="480059"/>
                  </a:lnTo>
                  <a:lnTo>
                    <a:pt x="596669" y="469899"/>
                  </a:lnTo>
                  <a:lnTo>
                    <a:pt x="591423" y="462279"/>
                  </a:lnTo>
                  <a:lnTo>
                    <a:pt x="583407" y="457199"/>
                  </a:lnTo>
                  <a:lnTo>
                    <a:pt x="573214" y="454659"/>
                  </a:lnTo>
                  <a:lnTo>
                    <a:pt x="751009" y="454659"/>
                  </a:lnTo>
                  <a:lnTo>
                    <a:pt x="720924" y="506729"/>
                  </a:lnTo>
                  <a:close/>
                </a:path>
                <a:path w="1061720" h="1033779">
                  <a:moveTo>
                    <a:pt x="649746" y="629919"/>
                  </a:moveTo>
                  <a:lnTo>
                    <a:pt x="573214" y="629919"/>
                  </a:lnTo>
                  <a:lnTo>
                    <a:pt x="583407" y="628649"/>
                  </a:lnTo>
                  <a:lnTo>
                    <a:pt x="591423" y="623569"/>
                  </a:lnTo>
                  <a:lnTo>
                    <a:pt x="596669" y="614679"/>
                  </a:lnTo>
                  <a:lnTo>
                    <a:pt x="598550" y="604519"/>
                  </a:lnTo>
                  <a:lnTo>
                    <a:pt x="596669" y="594359"/>
                  </a:lnTo>
                  <a:lnTo>
                    <a:pt x="591423" y="586739"/>
                  </a:lnTo>
                  <a:lnTo>
                    <a:pt x="583407" y="580389"/>
                  </a:lnTo>
                  <a:lnTo>
                    <a:pt x="573214" y="579119"/>
                  </a:lnTo>
                  <a:lnTo>
                    <a:pt x="679098" y="579119"/>
                  </a:lnTo>
                  <a:lnTo>
                    <a:pt x="649746" y="629919"/>
                  </a:lnTo>
                  <a:close/>
                </a:path>
                <a:path w="1061720" h="1033779">
                  <a:moveTo>
                    <a:pt x="950880" y="621029"/>
                  </a:moveTo>
                  <a:lnTo>
                    <a:pt x="925081" y="621029"/>
                  </a:lnTo>
                  <a:lnTo>
                    <a:pt x="899648" y="612139"/>
                  </a:lnTo>
                  <a:lnTo>
                    <a:pt x="897208" y="609599"/>
                  </a:lnTo>
                  <a:lnTo>
                    <a:pt x="894925" y="608329"/>
                  </a:lnTo>
                  <a:lnTo>
                    <a:pt x="892797" y="607059"/>
                  </a:lnTo>
                  <a:lnTo>
                    <a:pt x="978808" y="607059"/>
                  </a:lnTo>
                  <a:lnTo>
                    <a:pt x="974263" y="612139"/>
                  </a:lnTo>
                  <a:lnTo>
                    <a:pt x="950880" y="621029"/>
                  </a:lnTo>
                  <a:close/>
                </a:path>
                <a:path w="1061720" h="1033779">
                  <a:moveTo>
                    <a:pt x="512494" y="847089"/>
                  </a:moveTo>
                  <a:lnTo>
                    <a:pt x="513207" y="844549"/>
                  </a:lnTo>
                  <a:lnTo>
                    <a:pt x="519481" y="830579"/>
                  </a:lnTo>
                  <a:lnTo>
                    <a:pt x="522603" y="822959"/>
                  </a:lnTo>
                  <a:lnTo>
                    <a:pt x="524356" y="817879"/>
                  </a:lnTo>
                  <a:lnTo>
                    <a:pt x="524927" y="814069"/>
                  </a:lnTo>
                  <a:lnTo>
                    <a:pt x="527311" y="802639"/>
                  </a:lnTo>
                  <a:lnTo>
                    <a:pt x="527877" y="798829"/>
                  </a:lnTo>
                  <a:lnTo>
                    <a:pt x="528084" y="795019"/>
                  </a:lnTo>
                  <a:lnTo>
                    <a:pt x="527530" y="784859"/>
                  </a:lnTo>
                  <a:lnTo>
                    <a:pt x="524520" y="775969"/>
                  </a:lnTo>
                  <a:lnTo>
                    <a:pt x="518820" y="772159"/>
                  </a:lnTo>
                  <a:lnTo>
                    <a:pt x="510195" y="769619"/>
                  </a:lnTo>
                  <a:lnTo>
                    <a:pt x="646043" y="769619"/>
                  </a:lnTo>
                  <a:lnTo>
                    <a:pt x="635005" y="788669"/>
                  </a:lnTo>
                  <a:lnTo>
                    <a:pt x="632909" y="795019"/>
                  </a:lnTo>
                  <a:lnTo>
                    <a:pt x="633086" y="797559"/>
                  </a:lnTo>
                  <a:lnTo>
                    <a:pt x="633174" y="798829"/>
                  </a:lnTo>
                  <a:lnTo>
                    <a:pt x="633262" y="800099"/>
                  </a:lnTo>
                  <a:lnTo>
                    <a:pt x="633351" y="801369"/>
                  </a:lnTo>
                  <a:lnTo>
                    <a:pt x="636135" y="806449"/>
                  </a:lnTo>
                  <a:lnTo>
                    <a:pt x="639834" y="810259"/>
                  </a:lnTo>
                  <a:lnTo>
                    <a:pt x="598660" y="810259"/>
                  </a:lnTo>
                  <a:lnTo>
                    <a:pt x="592824" y="811529"/>
                  </a:lnTo>
                  <a:lnTo>
                    <a:pt x="586528" y="812799"/>
                  </a:lnTo>
                  <a:lnTo>
                    <a:pt x="579727" y="815339"/>
                  </a:lnTo>
                  <a:lnTo>
                    <a:pt x="572375" y="817879"/>
                  </a:lnTo>
                  <a:lnTo>
                    <a:pt x="568081" y="820419"/>
                  </a:lnTo>
                  <a:lnTo>
                    <a:pt x="563615" y="822959"/>
                  </a:lnTo>
                  <a:lnTo>
                    <a:pt x="555305" y="826769"/>
                  </a:lnTo>
                  <a:lnTo>
                    <a:pt x="544988" y="833119"/>
                  </a:lnTo>
                  <a:lnTo>
                    <a:pt x="545540" y="833119"/>
                  </a:lnTo>
                  <a:lnTo>
                    <a:pt x="540972" y="835659"/>
                  </a:lnTo>
                  <a:lnTo>
                    <a:pt x="537936" y="836929"/>
                  </a:lnTo>
                  <a:lnTo>
                    <a:pt x="523487" y="843279"/>
                  </a:lnTo>
                  <a:lnTo>
                    <a:pt x="517450" y="845819"/>
                  </a:lnTo>
                  <a:lnTo>
                    <a:pt x="512494" y="847089"/>
                  </a:lnTo>
                  <a:close/>
                </a:path>
                <a:path w="1061720" h="1033779">
                  <a:moveTo>
                    <a:pt x="432637" y="833119"/>
                  </a:moveTo>
                  <a:lnTo>
                    <a:pt x="434122" y="828039"/>
                  </a:lnTo>
                  <a:lnTo>
                    <a:pt x="435292" y="807719"/>
                  </a:lnTo>
                  <a:lnTo>
                    <a:pt x="435365" y="806449"/>
                  </a:lnTo>
                  <a:lnTo>
                    <a:pt x="435438" y="805179"/>
                  </a:lnTo>
                  <a:lnTo>
                    <a:pt x="435511" y="803909"/>
                  </a:lnTo>
                  <a:lnTo>
                    <a:pt x="423022" y="784859"/>
                  </a:lnTo>
                  <a:lnTo>
                    <a:pt x="401941" y="775969"/>
                  </a:lnTo>
                  <a:lnTo>
                    <a:pt x="497987" y="775969"/>
                  </a:lnTo>
                  <a:lnTo>
                    <a:pt x="482777" y="787399"/>
                  </a:lnTo>
                  <a:lnTo>
                    <a:pt x="460197" y="807719"/>
                  </a:lnTo>
                  <a:lnTo>
                    <a:pt x="432637" y="833119"/>
                  </a:lnTo>
                  <a:close/>
                </a:path>
                <a:path w="1061720" h="1033779">
                  <a:moveTo>
                    <a:pt x="396379" y="830579"/>
                  </a:moveTo>
                  <a:lnTo>
                    <a:pt x="370245" y="830579"/>
                  </a:lnTo>
                  <a:lnTo>
                    <a:pt x="375519" y="826769"/>
                  </a:lnTo>
                  <a:lnTo>
                    <a:pt x="397440" y="811529"/>
                  </a:lnTo>
                  <a:lnTo>
                    <a:pt x="399930" y="810259"/>
                  </a:lnTo>
                  <a:lnTo>
                    <a:pt x="403220" y="812799"/>
                  </a:lnTo>
                  <a:lnTo>
                    <a:pt x="401991" y="815339"/>
                  </a:lnTo>
                  <a:lnTo>
                    <a:pt x="396379" y="830579"/>
                  </a:lnTo>
                  <a:close/>
                </a:path>
                <a:path w="1061720" h="1033779">
                  <a:moveTo>
                    <a:pt x="753747" y="882649"/>
                  </a:moveTo>
                  <a:lnTo>
                    <a:pt x="515233" y="882649"/>
                  </a:lnTo>
                  <a:lnTo>
                    <a:pt x="521584" y="881379"/>
                  </a:lnTo>
                  <a:lnTo>
                    <a:pt x="528164" y="878839"/>
                  </a:lnTo>
                  <a:lnTo>
                    <a:pt x="535127" y="876299"/>
                  </a:lnTo>
                  <a:lnTo>
                    <a:pt x="539173" y="875029"/>
                  </a:lnTo>
                  <a:lnTo>
                    <a:pt x="542286" y="873759"/>
                  </a:lnTo>
                  <a:lnTo>
                    <a:pt x="552213" y="868679"/>
                  </a:lnTo>
                  <a:lnTo>
                    <a:pt x="555254" y="867409"/>
                  </a:lnTo>
                  <a:lnTo>
                    <a:pt x="573639" y="855979"/>
                  </a:lnTo>
                  <a:lnTo>
                    <a:pt x="587830" y="848359"/>
                  </a:lnTo>
                  <a:lnTo>
                    <a:pt x="595013" y="845819"/>
                  </a:lnTo>
                  <a:lnTo>
                    <a:pt x="605875" y="844549"/>
                  </a:lnTo>
                  <a:lnTo>
                    <a:pt x="610442" y="839469"/>
                  </a:lnTo>
                  <a:lnTo>
                    <a:pt x="610442" y="828039"/>
                  </a:lnTo>
                  <a:lnTo>
                    <a:pt x="606334" y="822959"/>
                  </a:lnTo>
                  <a:lnTo>
                    <a:pt x="603344" y="816609"/>
                  </a:lnTo>
                  <a:lnTo>
                    <a:pt x="601571" y="810259"/>
                  </a:lnTo>
                  <a:lnTo>
                    <a:pt x="639834" y="810259"/>
                  </a:lnTo>
                  <a:lnTo>
                    <a:pt x="641068" y="811529"/>
                  </a:lnTo>
                  <a:lnTo>
                    <a:pt x="647297" y="812799"/>
                  </a:lnTo>
                  <a:lnTo>
                    <a:pt x="753747" y="812799"/>
                  </a:lnTo>
                  <a:lnTo>
                    <a:pt x="753747" y="882649"/>
                  </a:lnTo>
                  <a:close/>
                </a:path>
                <a:path w="1061720" h="1033779">
                  <a:moveTo>
                    <a:pt x="753747" y="919479"/>
                  </a:moveTo>
                  <a:lnTo>
                    <a:pt x="393155" y="919479"/>
                  </a:lnTo>
                  <a:lnTo>
                    <a:pt x="397571" y="918209"/>
                  </a:lnTo>
                  <a:lnTo>
                    <a:pt x="400805" y="914399"/>
                  </a:lnTo>
                  <a:lnTo>
                    <a:pt x="420722" y="894079"/>
                  </a:lnTo>
                  <a:lnTo>
                    <a:pt x="465222" y="850899"/>
                  </a:lnTo>
                  <a:lnTo>
                    <a:pt x="484551" y="831849"/>
                  </a:lnTo>
                  <a:lnTo>
                    <a:pt x="482455" y="836929"/>
                  </a:lnTo>
                  <a:lnTo>
                    <a:pt x="481843" y="839469"/>
                  </a:lnTo>
                  <a:lnTo>
                    <a:pt x="478392" y="849629"/>
                  </a:lnTo>
                  <a:lnTo>
                    <a:pt x="476842" y="858519"/>
                  </a:lnTo>
                  <a:lnTo>
                    <a:pt x="477321" y="863599"/>
                  </a:lnTo>
                  <a:lnTo>
                    <a:pt x="477440" y="864869"/>
                  </a:lnTo>
                  <a:lnTo>
                    <a:pt x="508957" y="882649"/>
                  </a:lnTo>
                  <a:lnTo>
                    <a:pt x="753747" y="882649"/>
                  </a:lnTo>
                  <a:lnTo>
                    <a:pt x="753747" y="919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9918284" y="1826828"/>
            <a:ext cx="1372870" cy="1366097"/>
            <a:chOff x="14877426" y="2740242"/>
            <a:chExt cx="2059305" cy="2049145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77426" y="2740242"/>
              <a:ext cx="1857374" cy="185737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310814" y="3173629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990600" h="990600">
                  <a:moveTo>
                    <a:pt x="483141" y="990450"/>
                  </a:moveTo>
                  <a:lnTo>
                    <a:pt x="410626" y="983308"/>
                  </a:lnTo>
                  <a:lnTo>
                    <a:pt x="339929" y="965600"/>
                  </a:lnTo>
                  <a:lnTo>
                    <a:pt x="272610" y="937715"/>
                  </a:lnTo>
                  <a:lnTo>
                    <a:pt x="210099" y="900247"/>
                  </a:lnTo>
                  <a:lnTo>
                    <a:pt x="153773" y="854022"/>
                  </a:lnTo>
                  <a:lnTo>
                    <a:pt x="104829" y="800021"/>
                  </a:lnTo>
                  <a:lnTo>
                    <a:pt x="64347" y="739435"/>
                  </a:lnTo>
                  <a:lnTo>
                    <a:pt x="33187" y="673552"/>
                  </a:lnTo>
                  <a:lnTo>
                    <a:pt x="12035" y="603824"/>
                  </a:lnTo>
                  <a:lnTo>
                    <a:pt x="1341" y="531732"/>
                  </a:lnTo>
                  <a:lnTo>
                    <a:pt x="0" y="495300"/>
                  </a:lnTo>
                  <a:lnTo>
                    <a:pt x="1341" y="458867"/>
                  </a:lnTo>
                  <a:lnTo>
                    <a:pt x="12035" y="386775"/>
                  </a:lnTo>
                  <a:lnTo>
                    <a:pt x="33187" y="317047"/>
                  </a:lnTo>
                  <a:lnTo>
                    <a:pt x="64347" y="251164"/>
                  </a:lnTo>
                  <a:lnTo>
                    <a:pt x="104829" y="190578"/>
                  </a:lnTo>
                  <a:lnTo>
                    <a:pt x="153773" y="136577"/>
                  </a:lnTo>
                  <a:lnTo>
                    <a:pt x="210099" y="90352"/>
                  </a:lnTo>
                  <a:lnTo>
                    <a:pt x="272610" y="52884"/>
                  </a:lnTo>
                  <a:lnTo>
                    <a:pt x="339929" y="24999"/>
                  </a:lnTo>
                  <a:lnTo>
                    <a:pt x="410626" y="7291"/>
                  </a:lnTo>
                  <a:lnTo>
                    <a:pt x="483141" y="149"/>
                  </a:lnTo>
                  <a:lnTo>
                    <a:pt x="495300" y="0"/>
                  </a:lnTo>
                  <a:lnTo>
                    <a:pt x="531732" y="1341"/>
                  </a:lnTo>
                  <a:lnTo>
                    <a:pt x="603824" y="12035"/>
                  </a:lnTo>
                  <a:lnTo>
                    <a:pt x="673552" y="33187"/>
                  </a:lnTo>
                  <a:lnTo>
                    <a:pt x="739435" y="64347"/>
                  </a:lnTo>
                  <a:lnTo>
                    <a:pt x="800021" y="104829"/>
                  </a:lnTo>
                  <a:lnTo>
                    <a:pt x="854022" y="153773"/>
                  </a:lnTo>
                  <a:lnTo>
                    <a:pt x="900247" y="210099"/>
                  </a:lnTo>
                  <a:lnTo>
                    <a:pt x="937715" y="272610"/>
                  </a:lnTo>
                  <a:lnTo>
                    <a:pt x="965600" y="339929"/>
                  </a:lnTo>
                  <a:lnTo>
                    <a:pt x="983308" y="410626"/>
                  </a:lnTo>
                  <a:lnTo>
                    <a:pt x="990450" y="483141"/>
                  </a:lnTo>
                  <a:lnTo>
                    <a:pt x="990003" y="519603"/>
                  </a:lnTo>
                  <a:lnTo>
                    <a:pt x="981082" y="591928"/>
                  </a:lnTo>
                  <a:lnTo>
                    <a:pt x="961647" y="662161"/>
                  </a:lnTo>
                  <a:lnTo>
                    <a:pt x="932115" y="728782"/>
                  </a:lnTo>
                  <a:lnTo>
                    <a:pt x="893128" y="790350"/>
                  </a:lnTo>
                  <a:lnTo>
                    <a:pt x="845530" y="845530"/>
                  </a:lnTo>
                  <a:lnTo>
                    <a:pt x="790350" y="893129"/>
                  </a:lnTo>
                  <a:lnTo>
                    <a:pt x="728782" y="932115"/>
                  </a:lnTo>
                  <a:lnTo>
                    <a:pt x="662161" y="961647"/>
                  </a:lnTo>
                  <a:lnTo>
                    <a:pt x="591928" y="981082"/>
                  </a:lnTo>
                  <a:lnTo>
                    <a:pt x="519603" y="990003"/>
                  </a:lnTo>
                  <a:lnTo>
                    <a:pt x="483141" y="99045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74550" y="3390323"/>
              <a:ext cx="232171" cy="23217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558464" y="3668929"/>
              <a:ext cx="464820" cy="278765"/>
            </a:xfrm>
            <a:custGeom>
              <a:avLst/>
              <a:gdLst/>
              <a:ahLst/>
              <a:cxnLst/>
              <a:rect l="l" t="t" r="r" b="b"/>
              <a:pathLst>
                <a:path w="464819" h="278764">
                  <a:moveTo>
                    <a:pt x="394692" y="278606"/>
                  </a:moveTo>
                  <a:lnTo>
                    <a:pt x="69651" y="278606"/>
                  </a:lnTo>
                  <a:lnTo>
                    <a:pt x="42539" y="273132"/>
                  </a:lnTo>
                  <a:lnTo>
                    <a:pt x="20399" y="258206"/>
                  </a:lnTo>
                  <a:lnTo>
                    <a:pt x="5473" y="236066"/>
                  </a:lnTo>
                  <a:lnTo>
                    <a:pt x="0" y="208954"/>
                  </a:lnTo>
                  <a:lnTo>
                    <a:pt x="0" y="139303"/>
                  </a:lnTo>
                  <a:lnTo>
                    <a:pt x="7101" y="95272"/>
                  </a:lnTo>
                  <a:lnTo>
                    <a:pt x="26877" y="57032"/>
                  </a:lnTo>
                  <a:lnTo>
                    <a:pt x="57032" y="26877"/>
                  </a:lnTo>
                  <a:lnTo>
                    <a:pt x="95272" y="7101"/>
                  </a:lnTo>
                  <a:lnTo>
                    <a:pt x="139303" y="0"/>
                  </a:lnTo>
                  <a:lnTo>
                    <a:pt x="325040" y="0"/>
                  </a:lnTo>
                  <a:lnTo>
                    <a:pt x="369071" y="7101"/>
                  </a:lnTo>
                  <a:lnTo>
                    <a:pt x="407311" y="26877"/>
                  </a:lnTo>
                  <a:lnTo>
                    <a:pt x="437466" y="57032"/>
                  </a:lnTo>
                  <a:lnTo>
                    <a:pt x="457242" y="95272"/>
                  </a:lnTo>
                  <a:lnTo>
                    <a:pt x="464343" y="139303"/>
                  </a:lnTo>
                  <a:lnTo>
                    <a:pt x="464343" y="208954"/>
                  </a:lnTo>
                  <a:lnTo>
                    <a:pt x="458870" y="236066"/>
                  </a:lnTo>
                  <a:lnTo>
                    <a:pt x="443943" y="258206"/>
                  </a:lnTo>
                  <a:lnTo>
                    <a:pt x="421804" y="273132"/>
                  </a:lnTo>
                  <a:lnTo>
                    <a:pt x="394692" y="27860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163040" y="3015639"/>
              <a:ext cx="1773555" cy="1773555"/>
            </a:xfrm>
            <a:custGeom>
              <a:avLst/>
              <a:gdLst/>
              <a:ahLst/>
              <a:cxnLst/>
              <a:rect l="l" t="t" r="r" b="b"/>
              <a:pathLst>
                <a:path w="1773555" h="1773554">
                  <a:moveTo>
                    <a:pt x="886777" y="1773554"/>
                  </a:moveTo>
                  <a:lnTo>
                    <a:pt x="838122" y="1772242"/>
                  </a:lnTo>
                  <a:lnTo>
                    <a:pt x="790153" y="1768351"/>
                  </a:lnTo>
                  <a:lnTo>
                    <a:pt x="742937" y="1761948"/>
                  </a:lnTo>
                  <a:lnTo>
                    <a:pt x="696542" y="1753101"/>
                  </a:lnTo>
                  <a:lnTo>
                    <a:pt x="651037" y="1741878"/>
                  </a:lnTo>
                  <a:lnTo>
                    <a:pt x="606487" y="1728346"/>
                  </a:lnTo>
                  <a:lnTo>
                    <a:pt x="562961" y="1712573"/>
                  </a:lnTo>
                  <a:lnTo>
                    <a:pt x="520527" y="1694626"/>
                  </a:lnTo>
                  <a:lnTo>
                    <a:pt x="479252" y="1674574"/>
                  </a:lnTo>
                  <a:lnTo>
                    <a:pt x="439204" y="1652483"/>
                  </a:lnTo>
                  <a:lnTo>
                    <a:pt x="400450" y="1628422"/>
                  </a:lnTo>
                  <a:lnTo>
                    <a:pt x="363058" y="1602458"/>
                  </a:lnTo>
                  <a:lnTo>
                    <a:pt x="327096" y="1574658"/>
                  </a:lnTo>
                  <a:lnTo>
                    <a:pt x="292631" y="1545091"/>
                  </a:lnTo>
                  <a:lnTo>
                    <a:pt x="259731" y="1513823"/>
                  </a:lnTo>
                  <a:lnTo>
                    <a:pt x="228463" y="1480923"/>
                  </a:lnTo>
                  <a:lnTo>
                    <a:pt x="198896" y="1446458"/>
                  </a:lnTo>
                  <a:lnTo>
                    <a:pt x="171096" y="1410496"/>
                  </a:lnTo>
                  <a:lnTo>
                    <a:pt x="145132" y="1373104"/>
                  </a:lnTo>
                  <a:lnTo>
                    <a:pt x="121071" y="1334350"/>
                  </a:lnTo>
                  <a:lnTo>
                    <a:pt x="98980" y="1294302"/>
                  </a:lnTo>
                  <a:lnTo>
                    <a:pt x="78928" y="1253027"/>
                  </a:lnTo>
                  <a:lnTo>
                    <a:pt x="60981" y="1210593"/>
                  </a:lnTo>
                  <a:lnTo>
                    <a:pt x="45208" y="1167067"/>
                  </a:lnTo>
                  <a:lnTo>
                    <a:pt x="31676" y="1122517"/>
                  </a:lnTo>
                  <a:lnTo>
                    <a:pt x="20453" y="1077011"/>
                  </a:lnTo>
                  <a:lnTo>
                    <a:pt x="11606" y="1030617"/>
                  </a:lnTo>
                  <a:lnTo>
                    <a:pt x="5203" y="983401"/>
                  </a:lnTo>
                  <a:lnTo>
                    <a:pt x="1312" y="935432"/>
                  </a:lnTo>
                  <a:lnTo>
                    <a:pt x="0" y="886777"/>
                  </a:lnTo>
                  <a:lnTo>
                    <a:pt x="1312" y="838122"/>
                  </a:lnTo>
                  <a:lnTo>
                    <a:pt x="5203" y="790153"/>
                  </a:lnTo>
                  <a:lnTo>
                    <a:pt x="11606" y="742937"/>
                  </a:lnTo>
                  <a:lnTo>
                    <a:pt x="20453" y="696542"/>
                  </a:lnTo>
                  <a:lnTo>
                    <a:pt x="31676" y="651036"/>
                  </a:lnTo>
                  <a:lnTo>
                    <a:pt x="45208" y="606487"/>
                  </a:lnTo>
                  <a:lnTo>
                    <a:pt x="60981" y="562961"/>
                  </a:lnTo>
                  <a:lnTo>
                    <a:pt x="78928" y="520527"/>
                  </a:lnTo>
                  <a:lnTo>
                    <a:pt x="98980" y="479252"/>
                  </a:lnTo>
                  <a:lnTo>
                    <a:pt x="121071" y="439203"/>
                  </a:lnTo>
                  <a:lnTo>
                    <a:pt x="145132" y="400449"/>
                  </a:lnTo>
                  <a:lnTo>
                    <a:pt x="171096" y="363058"/>
                  </a:lnTo>
                  <a:lnTo>
                    <a:pt x="198896" y="327095"/>
                  </a:lnTo>
                  <a:lnTo>
                    <a:pt x="228463" y="292631"/>
                  </a:lnTo>
                  <a:lnTo>
                    <a:pt x="259731" y="259731"/>
                  </a:lnTo>
                  <a:lnTo>
                    <a:pt x="292631" y="228463"/>
                  </a:lnTo>
                  <a:lnTo>
                    <a:pt x="327096" y="198896"/>
                  </a:lnTo>
                  <a:lnTo>
                    <a:pt x="363058" y="171096"/>
                  </a:lnTo>
                  <a:lnTo>
                    <a:pt x="400450" y="145132"/>
                  </a:lnTo>
                  <a:lnTo>
                    <a:pt x="439204" y="121071"/>
                  </a:lnTo>
                  <a:lnTo>
                    <a:pt x="479252" y="98980"/>
                  </a:lnTo>
                  <a:lnTo>
                    <a:pt x="520527" y="78928"/>
                  </a:lnTo>
                  <a:lnTo>
                    <a:pt x="562961" y="60981"/>
                  </a:lnTo>
                  <a:lnTo>
                    <a:pt x="606487" y="45208"/>
                  </a:lnTo>
                  <a:lnTo>
                    <a:pt x="651037" y="31676"/>
                  </a:lnTo>
                  <a:lnTo>
                    <a:pt x="696542" y="20453"/>
                  </a:lnTo>
                  <a:lnTo>
                    <a:pt x="742937" y="11606"/>
                  </a:lnTo>
                  <a:lnTo>
                    <a:pt x="790153" y="5203"/>
                  </a:lnTo>
                  <a:lnTo>
                    <a:pt x="838122" y="1312"/>
                  </a:lnTo>
                  <a:lnTo>
                    <a:pt x="886777" y="0"/>
                  </a:lnTo>
                  <a:lnTo>
                    <a:pt x="935432" y="1312"/>
                  </a:lnTo>
                  <a:lnTo>
                    <a:pt x="983401" y="5203"/>
                  </a:lnTo>
                  <a:lnTo>
                    <a:pt x="1030617" y="11606"/>
                  </a:lnTo>
                  <a:lnTo>
                    <a:pt x="1077011" y="20453"/>
                  </a:lnTo>
                  <a:lnTo>
                    <a:pt x="1122517" y="31676"/>
                  </a:lnTo>
                  <a:lnTo>
                    <a:pt x="1167067" y="45208"/>
                  </a:lnTo>
                  <a:lnTo>
                    <a:pt x="1210593" y="60981"/>
                  </a:lnTo>
                  <a:lnTo>
                    <a:pt x="1253027" y="78928"/>
                  </a:lnTo>
                  <a:lnTo>
                    <a:pt x="1294302" y="98980"/>
                  </a:lnTo>
                  <a:lnTo>
                    <a:pt x="1334350" y="121071"/>
                  </a:lnTo>
                  <a:lnTo>
                    <a:pt x="1373104" y="145132"/>
                  </a:lnTo>
                  <a:lnTo>
                    <a:pt x="1410496" y="171096"/>
                  </a:lnTo>
                  <a:lnTo>
                    <a:pt x="1446458" y="198896"/>
                  </a:lnTo>
                  <a:lnTo>
                    <a:pt x="1480923" y="228463"/>
                  </a:lnTo>
                  <a:lnTo>
                    <a:pt x="1513823" y="259731"/>
                  </a:lnTo>
                  <a:lnTo>
                    <a:pt x="1545091" y="292631"/>
                  </a:lnTo>
                  <a:lnTo>
                    <a:pt x="1574658" y="327095"/>
                  </a:lnTo>
                  <a:lnTo>
                    <a:pt x="1602458" y="363058"/>
                  </a:lnTo>
                  <a:lnTo>
                    <a:pt x="1628422" y="400449"/>
                  </a:lnTo>
                  <a:lnTo>
                    <a:pt x="1652483" y="439203"/>
                  </a:lnTo>
                  <a:lnTo>
                    <a:pt x="1674574" y="479252"/>
                  </a:lnTo>
                  <a:lnTo>
                    <a:pt x="1694626" y="520527"/>
                  </a:lnTo>
                  <a:lnTo>
                    <a:pt x="1712573" y="562961"/>
                  </a:lnTo>
                  <a:lnTo>
                    <a:pt x="1728346" y="606487"/>
                  </a:lnTo>
                  <a:lnTo>
                    <a:pt x="1741878" y="651036"/>
                  </a:lnTo>
                  <a:lnTo>
                    <a:pt x="1753101" y="696542"/>
                  </a:lnTo>
                  <a:lnTo>
                    <a:pt x="1761948" y="742937"/>
                  </a:lnTo>
                  <a:lnTo>
                    <a:pt x="1768351" y="790153"/>
                  </a:lnTo>
                  <a:lnTo>
                    <a:pt x="1772242" y="838122"/>
                  </a:lnTo>
                  <a:lnTo>
                    <a:pt x="1773554" y="886777"/>
                  </a:lnTo>
                  <a:lnTo>
                    <a:pt x="1772242" y="935432"/>
                  </a:lnTo>
                  <a:lnTo>
                    <a:pt x="1768351" y="983401"/>
                  </a:lnTo>
                  <a:lnTo>
                    <a:pt x="1761948" y="1030617"/>
                  </a:lnTo>
                  <a:lnTo>
                    <a:pt x="1753101" y="1077011"/>
                  </a:lnTo>
                  <a:lnTo>
                    <a:pt x="1741878" y="1122517"/>
                  </a:lnTo>
                  <a:lnTo>
                    <a:pt x="1728346" y="1167067"/>
                  </a:lnTo>
                  <a:lnTo>
                    <a:pt x="1712573" y="1210593"/>
                  </a:lnTo>
                  <a:lnTo>
                    <a:pt x="1694626" y="1253027"/>
                  </a:lnTo>
                  <a:lnTo>
                    <a:pt x="1674574" y="1294302"/>
                  </a:lnTo>
                  <a:lnTo>
                    <a:pt x="1652483" y="1334350"/>
                  </a:lnTo>
                  <a:lnTo>
                    <a:pt x="1628422" y="1373104"/>
                  </a:lnTo>
                  <a:lnTo>
                    <a:pt x="1602458" y="1410496"/>
                  </a:lnTo>
                  <a:lnTo>
                    <a:pt x="1574658" y="1446458"/>
                  </a:lnTo>
                  <a:lnTo>
                    <a:pt x="1545091" y="1480923"/>
                  </a:lnTo>
                  <a:lnTo>
                    <a:pt x="1513823" y="1513823"/>
                  </a:lnTo>
                  <a:lnTo>
                    <a:pt x="1480923" y="1545091"/>
                  </a:lnTo>
                  <a:lnTo>
                    <a:pt x="1446458" y="1574658"/>
                  </a:lnTo>
                  <a:lnTo>
                    <a:pt x="1410496" y="1602458"/>
                  </a:lnTo>
                  <a:lnTo>
                    <a:pt x="1373104" y="1628422"/>
                  </a:lnTo>
                  <a:lnTo>
                    <a:pt x="1334350" y="1652483"/>
                  </a:lnTo>
                  <a:lnTo>
                    <a:pt x="1294302" y="1674574"/>
                  </a:lnTo>
                  <a:lnTo>
                    <a:pt x="1253027" y="1694626"/>
                  </a:lnTo>
                  <a:lnTo>
                    <a:pt x="1210593" y="1712573"/>
                  </a:lnTo>
                  <a:lnTo>
                    <a:pt x="1167067" y="1728346"/>
                  </a:lnTo>
                  <a:lnTo>
                    <a:pt x="1122517" y="1741878"/>
                  </a:lnTo>
                  <a:lnTo>
                    <a:pt x="1077011" y="1753101"/>
                  </a:lnTo>
                  <a:lnTo>
                    <a:pt x="1030617" y="1761948"/>
                  </a:lnTo>
                  <a:lnTo>
                    <a:pt x="983401" y="1768351"/>
                  </a:lnTo>
                  <a:lnTo>
                    <a:pt x="935432" y="1772242"/>
                  </a:lnTo>
                  <a:lnTo>
                    <a:pt x="886777" y="17735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839065" y="3540582"/>
              <a:ext cx="809625" cy="525780"/>
            </a:xfrm>
            <a:custGeom>
              <a:avLst/>
              <a:gdLst/>
              <a:ahLst/>
              <a:cxnLst/>
              <a:rect l="l" t="t" r="r" b="b"/>
              <a:pathLst>
                <a:path w="809625" h="525779">
                  <a:moveTo>
                    <a:pt x="665927" y="525660"/>
                  </a:moveTo>
                  <a:lnTo>
                    <a:pt x="309628" y="216875"/>
                  </a:lnTo>
                  <a:lnTo>
                    <a:pt x="303933" y="214830"/>
                  </a:lnTo>
                  <a:lnTo>
                    <a:pt x="292444" y="215317"/>
                  </a:lnTo>
                  <a:lnTo>
                    <a:pt x="261270" y="230917"/>
                  </a:lnTo>
                  <a:lnTo>
                    <a:pt x="227114" y="254450"/>
                  </a:lnTo>
                  <a:lnTo>
                    <a:pt x="187590" y="285387"/>
                  </a:lnTo>
                  <a:lnTo>
                    <a:pt x="103634" y="353686"/>
                  </a:lnTo>
                  <a:lnTo>
                    <a:pt x="94883" y="357649"/>
                  </a:lnTo>
                  <a:lnTo>
                    <a:pt x="85567" y="360060"/>
                  </a:lnTo>
                  <a:lnTo>
                    <a:pt x="75812" y="360874"/>
                  </a:lnTo>
                  <a:lnTo>
                    <a:pt x="56340" y="360874"/>
                  </a:lnTo>
                  <a:lnTo>
                    <a:pt x="14409" y="342493"/>
                  </a:lnTo>
                  <a:lnTo>
                    <a:pt x="0" y="312282"/>
                  </a:lnTo>
                  <a:lnTo>
                    <a:pt x="107" y="294777"/>
                  </a:lnTo>
                  <a:lnTo>
                    <a:pt x="142944" y="136745"/>
                  </a:lnTo>
                  <a:lnTo>
                    <a:pt x="198226" y="101379"/>
                  </a:lnTo>
                  <a:lnTo>
                    <a:pt x="261819" y="73249"/>
                  </a:lnTo>
                  <a:lnTo>
                    <a:pt x="298188" y="68786"/>
                  </a:lnTo>
                  <a:lnTo>
                    <a:pt x="320951" y="70517"/>
                  </a:lnTo>
                  <a:lnTo>
                    <a:pt x="344070" y="75182"/>
                  </a:lnTo>
                  <a:lnTo>
                    <a:pt x="368029" y="81992"/>
                  </a:lnTo>
                  <a:lnTo>
                    <a:pt x="429035" y="101575"/>
                  </a:lnTo>
                  <a:lnTo>
                    <a:pt x="468753" y="112033"/>
                  </a:lnTo>
                  <a:lnTo>
                    <a:pt x="513104" y="119484"/>
                  </a:lnTo>
                  <a:lnTo>
                    <a:pt x="562728" y="121880"/>
                  </a:lnTo>
                  <a:lnTo>
                    <a:pt x="622795" y="116494"/>
                  </a:lnTo>
                  <a:lnTo>
                    <a:pt x="626982" y="114547"/>
                  </a:lnTo>
                  <a:lnTo>
                    <a:pt x="630438" y="111577"/>
                  </a:lnTo>
                  <a:lnTo>
                    <a:pt x="809341" y="0"/>
                  </a:lnTo>
                  <a:lnTo>
                    <a:pt x="809341" y="468800"/>
                  </a:lnTo>
                  <a:lnTo>
                    <a:pt x="665927" y="525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26100" y="4047500"/>
              <a:ext cx="493293" cy="3407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480057" y="3539608"/>
              <a:ext cx="1022350" cy="800100"/>
            </a:xfrm>
            <a:custGeom>
              <a:avLst/>
              <a:gdLst/>
              <a:ahLst/>
              <a:cxnLst/>
              <a:rect l="l" t="t" r="r" b="b"/>
              <a:pathLst>
                <a:path w="1022350" h="800100">
                  <a:moveTo>
                    <a:pt x="742437" y="799979"/>
                  </a:moveTo>
                  <a:lnTo>
                    <a:pt x="703998" y="790162"/>
                  </a:lnTo>
                  <a:lnTo>
                    <a:pt x="608515" y="710989"/>
                  </a:lnTo>
                  <a:lnTo>
                    <a:pt x="608515" y="701496"/>
                  </a:lnTo>
                  <a:lnTo>
                    <a:pt x="600939" y="664073"/>
                  </a:lnTo>
                  <a:lnTo>
                    <a:pt x="580292" y="633477"/>
                  </a:lnTo>
                  <a:lnTo>
                    <a:pt x="549696" y="612830"/>
                  </a:lnTo>
                  <a:lnTo>
                    <a:pt x="512272" y="605254"/>
                  </a:lnTo>
                  <a:lnTo>
                    <a:pt x="498739" y="606665"/>
                  </a:lnTo>
                  <a:lnTo>
                    <a:pt x="483677" y="586311"/>
                  </a:lnTo>
                  <a:lnTo>
                    <a:pt x="463822" y="570483"/>
                  </a:lnTo>
                  <a:lnTo>
                    <a:pt x="440043" y="560223"/>
                  </a:lnTo>
                  <a:lnTo>
                    <a:pt x="413206" y="556572"/>
                  </a:lnTo>
                  <a:lnTo>
                    <a:pt x="401377" y="557984"/>
                  </a:lnTo>
                  <a:lnTo>
                    <a:pt x="386314" y="537629"/>
                  </a:lnTo>
                  <a:lnTo>
                    <a:pt x="366460" y="521802"/>
                  </a:lnTo>
                  <a:lnTo>
                    <a:pt x="342681" y="511542"/>
                  </a:lnTo>
                  <a:lnTo>
                    <a:pt x="315844" y="507891"/>
                  </a:lnTo>
                  <a:lnTo>
                    <a:pt x="304111" y="509303"/>
                  </a:lnTo>
                  <a:lnTo>
                    <a:pt x="289177" y="488948"/>
                  </a:lnTo>
                  <a:lnTo>
                    <a:pt x="269596" y="473121"/>
                  </a:lnTo>
                  <a:lnTo>
                    <a:pt x="246292" y="462861"/>
                  </a:lnTo>
                  <a:lnTo>
                    <a:pt x="220185" y="459210"/>
                  </a:lnTo>
                  <a:lnTo>
                    <a:pt x="196541" y="462138"/>
                  </a:lnTo>
                  <a:lnTo>
                    <a:pt x="174704" y="470589"/>
                  </a:lnTo>
                  <a:lnTo>
                    <a:pt x="155588" y="484060"/>
                  </a:lnTo>
                  <a:lnTo>
                    <a:pt x="140104" y="502049"/>
                  </a:lnTo>
                  <a:lnTo>
                    <a:pt x="126571" y="522349"/>
                  </a:lnTo>
                  <a:lnTo>
                    <a:pt x="0" y="469725"/>
                  </a:lnTo>
                  <a:lnTo>
                    <a:pt x="0" y="0"/>
                  </a:lnTo>
                  <a:lnTo>
                    <a:pt x="101403" y="43959"/>
                  </a:lnTo>
                  <a:lnTo>
                    <a:pt x="131731" y="64140"/>
                  </a:lnTo>
                  <a:lnTo>
                    <a:pt x="165345" y="77330"/>
                  </a:lnTo>
                  <a:lnTo>
                    <a:pt x="201077" y="83144"/>
                  </a:lnTo>
                  <a:lnTo>
                    <a:pt x="237759" y="81200"/>
                  </a:lnTo>
                  <a:lnTo>
                    <a:pt x="294691" y="74000"/>
                  </a:lnTo>
                  <a:lnTo>
                    <a:pt x="349169" y="70628"/>
                  </a:lnTo>
                  <a:lnTo>
                    <a:pt x="401182" y="70997"/>
                  </a:lnTo>
                  <a:lnTo>
                    <a:pt x="450718" y="75020"/>
                  </a:lnTo>
                  <a:lnTo>
                    <a:pt x="497765" y="82612"/>
                  </a:lnTo>
                  <a:lnTo>
                    <a:pt x="476589" y="96145"/>
                  </a:lnTo>
                  <a:lnTo>
                    <a:pt x="340671" y="230165"/>
                  </a:lnTo>
                  <a:lnTo>
                    <a:pt x="321091" y="257112"/>
                  </a:lnTo>
                  <a:lnTo>
                    <a:pt x="311018" y="287980"/>
                  </a:lnTo>
                  <a:lnTo>
                    <a:pt x="310830" y="320426"/>
                  </a:lnTo>
                  <a:lnTo>
                    <a:pt x="320906" y="352111"/>
                  </a:lnTo>
                  <a:lnTo>
                    <a:pt x="337601" y="376437"/>
                  </a:lnTo>
                  <a:lnTo>
                    <a:pt x="359791" y="394829"/>
                  </a:lnTo>
                  <a:lnTo>
                    <a:pt x="386161" y="406467"/>
                  </a:lnTo>
                  <a:lnTo>
                    <a:pt x="415397" y="410529"/>
                  </a:lnTo>
                  <a:lnTo>
                    <a:pt x="434869" y="410529"/>
                  </a:lnTo>
                  <a:lnTo>
                    <a:pt x="486528" y="397118"/>
                  </a:lnTo>
                  <a:lnTo>
                    <a:pt x="595870" y="309229"/>
                  </a:lnTo>
                  <a:lnTo>
                    <a:pt x="626640" y="286076"/>
                  </a:lnTo>
                  <a:lnTo>
                    <a:pt x="1007653" y="579307"/>
                  </a:lnTo>
                  <a:lnTo>
                    <a:pt x="1022306" y="611582"/>
                  </a:lnTo>
                  <a:lnTo>
                    <a:pt x="1018968" y="628037"/>
                  </a:lnTo>
                  <a:lnTo>
                    <a:pt x="1009874" y="641503"/>
                  </a:lnTo>
                  <a:lnTo>
                    <a:pt x="996408" y="650596"/>
                  </a:lnTo>
                  <a:lnTo>
                    <a:pt x="979953" y="653935"/>
                  </a:lnTo>
                  <a:lnTo>
                    <a:pt x="966092" y="653295"/>
                  </a:lnTo>
                  <a:lnTo>
                    <a:pt x="959014" y="651410"/>
                  </a:lnTo>
                  <a:lnTo>
                    <a:pt x="952366" y="648328"/>
                  </a:lnTo>
                  <a:lnTo>
                    <a:pt x="946315" y="644101"/>
                  </a:lnTo>
                  <a:lnTo>
                    <a:pt x="672775" y="416176"/>
                  </a:lnTo>
                  <a:lnTo>
                    <a:pt x="664305" y="411610"/>
                  </a:lnTo>
                  <a:lnTo>
                    <a:pt x="632917" y="437109"/>
                  </a:lnTo>
                  <a:lnTo>
                    <a:pt x="635518" y="446072"/>
                  </a:lnTo>
                  <a:lnTo>
                    <a:pt x="641570" y="453611"/>
                  </a:lnTo>
                  <a:lnTo>
                    <a:pt x="910729" y="677886"/>
                  </a:lnTo>
                  <a:lnTo>
                    <a:pt x="916762" y="684472"/>
                  </a:lnTo>
                  <a:lnTo>
                    <a:pt x="921207" y="692089"/>
                  </a:lnTo>
                  <a:lnTo>
                    <a:pt x="923955" y="700491"/>
                  </a:lnTo>
                  <a:lnTo>
                    <a:pt x="924895" y="709432"/>
                  </a:lnTo>
                  <a:lnTo>
                    <a:pt x="921605" y="725708"/>
                  </a:lnTo>
                  <a:lnTo>
                    <a:pt x="912633" y="739018"/>
                  </a:lnTo>
                  <a:lnTo>
                    <a:pt x="899326" y="748001"/>
                  </a:lnTo>
                  <a:lnTo>
                    <a:pt x="883029" y="751297"/>
                  </a:lnTo>
                  <a:lnTo>
                    <a:pt x="868622" y="750668"/>
                  </a:lnTo>
                  <a:lnTo>
                    <a:pt x="861646" y="748815"/>
                  </a:lnTo>
                  <a:lnTo>
                    <a:pt x="855089" y="745793"/>
                  </a:lnTo>
                  <a:lnTo>
                    <a:pt x="849098" y="741658"/>
                  </a:lnTo>
                  <a:lnTo>
                    <a:pt x="575412" y="513587"/>
                  </a:lnTo>
                  <a:lnTo>
                    <a:pt x="566887" y="508966"/>
                  </a:lnTo>
                  <a:lnTo>
                    <a:pt x="535548" y="534428"/>
                  </a:lnTo>
                  <a:lnTo>
                    <a:pt x="538155" y="543387"/>
                  </a:lnTo>
                  <a:lnTo>
                    <a:pt x="544207" y="550925"/>
                  </a:lnTo>
                  <a:lnTo>
                    <a:pt x="765756" y="735525"/>
                  </a:lnTo>
                  <a:lnTo>
                    <a:pt x="771321" y="741309"/>
                  </a:lnTo>
                  <a:lnTo>
                    <a:pt x="775449" y="748060"/>
                  </a:lnTo>
                  <a:lnTo>
                    <a:pt x="778017" y="755542"/>
                  </a:lnTo>
                  <a:lnTo>
                    <a:pt x="778900" y="763516"/>
                  </a:lnTo>
                  <a:lnTo>
                    <a:pt x="776030" y="777696"/>
                  </a:lnTo>
                  <a:lnTo>
                    <a:pt x="768208" y="789287"/>
                  </a:lnTo>
                  <a:lnTo>
                    <a:pt x="756617" y="797109"/>
                  </a:lnTo>
                  <a:lnTo>
                    <a:pt x="742437" y="799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6677" y="4526452"/>
            <a:ext cx="1422399" cy="1422399"/>
          </a:xfrm>
          <a:prstGeom prst="rect">
            <a:avLst/>
          </a:prstGeom>
        </p:spPr>
      </p:pic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130" rIns="0" bIns="0" rtlCol="0">
            <a:spAutoFit/>
          </a:bodyPr>
          <a:lstStyle/>
          <a:p>
            <a:pPr marL="459340">
              <a:lnSpc>
                <a:spcPts val="3354"/>
              </a:lnSpc>
              <a:spcBef>
                <a:spcPts val="67"/>
              </a:spcBef>
            </a:pPr>
            <a:r>
              <a:rPr spc="343" dirty="0"/>
              <a:t>Adesão</a:t>
            </a:r>
            <a:r>
              <a:rPr spc="140" dirty="0"/>
              <a:t> </a:t>
            </a:r>
            <a:r>
              <a:rPr spc="370" dirty="0"/>
              <a:t>de</a:t>
            </a:r>
            <a:r>
              <a:rPr spc="143" dirty="0"/>
              <a:t> </a:t>
            </a:r>
            <a:r>
              <a:rPr spc="330" dirty="0"/>
              <a:t>órgãos</a:t>
            </a:r>
            <a:r>
              <a:rPr spc="143" dirty="0"/>
              <a:t> </a:t>
            </a:r>
            <a:r>
              <a:rPr spc="306" dirty="0"/>
              <a:t>públicos</a:t>
            </a:r>
          </a:p>
          <a:p>
            <a:pPr marL="459340">
              <a:lnSpc>
                <a:spcPts val="3193"/>
              </a:lnSpc>
            </a:pPr>
            <a:r>
              <a:rPr sz="2667" spc="420" dirty="0">
                <a:solidFill>
                  <a:srgbClr val="FBD007"/>
                </a:solidFill>
              </a:rPr>
              <a:t>ÓRGÃOS</a:t>
            </a:r>
            <a:r>
              <a:rPr sz="2667" spc="160" dirty="0">
                <a:solidFill>
                  <a:srgbClr val="FBD007"/>
                </a:solidFill>
              </a:rPr>
              <a:t> </a:t>
            </a:r>
            <a:r>
              <a:rPr sz="2667" spc="437" dirty="0">
                <a:solidFill>
                  <a:srgbClr val="FBD007"/>
                </a:solidFill>
              </a:rPr>
              <a:t>ADERENTES</a:t>
            </a:r>
            <a:r>
              <a:rPr sz="2667" spc="160" dirty="0">
                <a:solidFill>
                  <a:srgbClr val="FBD007"/>
                </a:solidFill>
              </a:rPr>
              <a:t> </a:t>
            </a:r>
            <a:r>
              <a:rPr sz="2667" spc="433" dirty="0">
                <a:solidFill>
                  <a:srgbClr val="FBD007"/>
                </a:solidFill>
              </a:rPr>
              <a:t>AO</a:t>
            </a:r>
            <a:r>
              <a:rPr sz="2667" spc="160" dirty="0">
                <a:solidFill>
                  <a:srgbClr val="FBD007"/>
                </a:solidFill>
              </a:rPr>
              <a:t> </a:t>
            </a:r>
            <a:r>
              <a:rPr sz="2667" spc="350" dirty="0">
                <a:solidFill>
                  <a:srgbClr val="FBD007"/>
                </a:solidFill>
              </a:rPr>
              <a:t>SIASG</a:t>
            </a:r>
            <a:endParaRPr sz="2667"/>
          </a:p>
        </p:txBody>
      </p:sp>
      <p:sp>
        <p:nvSpPr>
          <p:cNvPr id="42" name="object 42"/>
          <p:cNvSpPr txBox="1"/>
          <p:nvPr/>
        </p:nvSpPr>
        <p:spPr>
          <a:xfrm>
            <a:off x="742267" y="3454343"/>
            <a:ext cx="2006177" cy="98848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ctr">
              <a:lnSpc>
                <a:spcPct val="122600"/>
              </a:lnSpc>
              <a:spcBef>
                <a:spcPts val="67"/>
              </a:spcBef>
            </a:pPr>
            <a:r>
              <a:rPr sz="1733" spc="177" dirty="0">
                <a:latin typeface="Calibri"/>
                <a:cs typeface="Calibri"/>
              </a:rPr>
              <a:t>Acessar</a:t>
            </a:r>
            <a:r>
              <a:rPr sz="1733" spc="63" dirty="0">
                <a:latin typeface="Calibri"/>
                <a:cs typeface="Calibri"/>
              </a:rPr>
              <a:t> </a:t>
            </a:r>
            <a:r>
              <a:rPr sz="1733" spc="163" dirty="0">
                <a:latin typeface="Calibri"/>
                <a:cs typeface="Calibri"/>
              </a:rPr>
              <a:t>o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90" dirty="0">
                <a:latin typeface="Calibri"/>
                <a:cs typeface="Calibri"/>
              </a:rPr>
              <a:t>Sistema </a:t>
            </a:r>
            <a:r>
              <a:rPr sz="1733" spc="220" dirty="0">
                <a:latin typeface="Calibri"/>
                <a:cs typeface="Calibri"/>
              </a:rPr>
              <a:t>de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69" dirty="0">
                <a:latin typeface="Calibri"/>
                <a:cs typeface="Calibri"/>
              </a:rPr>
              <a:t>Gestão</a:t>
            </a:r>
            <a:r>
              <a:rPr sz="1733" spc="70" dirty="0">
                <a:latin typeface="Calibri"/>
                <a:cs typeface="Calibri"/>
              </a:rPr>
              <a:t> </a:t>
            </a:r>
            <a:r>
              <a:rPr sz="1733" spc="203" dirty="0">
                <a:latin typeface="Calibri"/>
                <a:cs typeface="Calibri"/>
              </a:rPr>
              <a:t>de </a:t>
            </a:r>
            <a:r>
              <a:rPr sz="1733" spc="187" dirty="0">
                <a:latin typeface="Calibri"/>
                <a:cs typeface="Calibri"/>
              </a:rPr>
              <a:t>Acessos</a:t>
            </a:r>
            <a:r>
              <a:rPr sz="1733" spc="67" dirty="0">
                <a:latin typeface="Calibri"/>
                <a:cs typeface="Calibri"/>
              </a:rPr>
              <a:t> </a:t>
            </a:r>
            <a:r>
              <a:rPr sz="1733" spc="153" dirty="0">
                <a:latin typeface="Calibri"/>
                <a:cs typeface="Calibri"/>
              </a:rPr>
              <a:t>(SGA)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244446" y="3454343"/>
            <a:ext cx="1007957" cy="6646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87634">
              <a:lnSpc>
                <a:spcPct val="122600"/>
              </a:lnSpc>
              <a:spcBef>
                <a:spcPts val="67"/>
              </a:spcBef>
            </a:pPr>
            <a:r>
              <a:rPr sz="1733" spc="190" dirty="0">
                <a:latin typeface="Calibri"/>
                <a:cs typeface="Calibri"/>
              </a:rPr>
              <a:t>Adesão </a:t>
            </a:r>
            <a:r>
              <a:rPr sz="1733" spc="143" dirty="0">
                <a:latin typeface="Calibri"/>
                <a:cs typeface="Calibri"/>
              </a:rPr>
              <a:t>realizada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03309" y="1892723"/>
            <a:ext cx="318770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80" dirty="0">
                <a:latin typeface="Calibri"/>
                <a:cs typeface="Calibri"/>
              </a:rPr>
              <a:t>01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18623" y="1892723"/>
            <a:ext cx="372110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289" dirty="0">
                <a:latin typeface="Calibri"/>
                <a:cs typeface="Calibri"/>
              </a:rPr>
              <a:t>02</a:t>
            </a:r>
            <a:endParaRPr sz="2133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36288" y="1892723"/>
            <a:ext cx="372957" cy="3420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133" b="1" spc="289" dirty="0">
                <a:latin typeface="Calibri"/>
                <a:cs typeface="Calibri"/>
              </a:rPr>
              <a:t>03</a:t>
            </a:r>
            <a:endParaRPr sz="213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61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74712" y="3333956"/>
            <a:ext cx="2362623" cy="193759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ctr">
              <a:lnSpc>
                <a:spcPct val="122700"/>
              </a:lnSpc>
              <a:spcBef>
                <a:spcPts val="67"/>
              </a:spcBef>
            </a:pPr>
            <a:r>
              <a:rPr sz="1467" spc="117" dirty="0">
                <a:latin typeface="Calibri"/>
                <a:cs typeface="Calibri"/>
              </a:rPr>
              <a:t>Solicitar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60" dirty="0">
                <a:latin typeface="Calibri"/>
                <a:cs typeface="Calibri"/>
              </a:rPr>
              <a:t>a</a:t>
            </a:r>
            <a:r>
              <a:rPr sz="1467" spc="63" dirty="0">
                <a:latin typeface="Calibri"/>
                <a:cs typeface="Calibri"/>
              </a:rPr>
              <a:t> </a:t>
            </a:r>
            <a:r>
              <a:rPr sz="1467" spc="160" dirty="0">
                <a:latin typeface="Calibri"/>
                <a:cs typeface="Calibri"/>
              </a:rPr>
              <a:t>concessão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63" dirty="0">
                <a:latin typeface="Calibri"/>
                <a:cs typeface="Calibri"/>
              </a:rPr>
              <a:t>de </a:t>
            </a:r>
            <a:r>
              <a:rPr sz="1467" spc="110" dirty="0">
                <a:latin typeface="Calibri"/>
                <a:cs typeface="Calibri"/>
              </a:rPr>
              <a:t>perfis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50" dirty="0">
                <a:latin typeface="Calibri"/>
                <a:cs typeface="Calibri"/>
              </a:rPr>
              <a:t>para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03" dirty="0">
                <a:latin typeface="Calibri"/>
                <a:cs typeface="Calibri"/>
              </a:rPr>
              <a:t>o </a:t>
            </a:r>
            <a:r>
              <a:rPr sz="1467" spc="193" dirty="0">
                <a:latin typeface="Calibri"/>
                <a:cs typeface="Calibri"/>
              </a:rPr>
              <a:t>demandante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e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50" dirty="0">
                <a:latin typeface="Calibri"/>
                <a:cs typeface="Calibri"/>
              </a:rPr>
              <a:t>para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03" dirty="0">
                <a:latin typeface="Calibri"/>
                <a:cs typeface="Calibri"/>
              </a:rPr>
              <a:t>o </a:t>
            </a:r>
            <a:r>
              <a:rPr sz="1467" spc="133" dirty="0">
                <a:latin typeface="Calibri"/>
                <a:cs typeface="Calibri"/>
              </a:rPr>
              <a:t>autorizador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77" dirty="0">
                <a:latin typeface="Calibri"/>
                <a:cs typeface="Calibri"/>
              </a:rPr>
              <a:t>do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órgão </a:t>
            </a:r>
            <a:r>
              <a:rPr sz="1467" spc="150" dirty="0">
                <a:latin typeface="Calibri"/>
                <a:cs typeface="Calibri"/>
              </a:rPr>
              <a:t>comprador.</a:t>
            </a:r>
            <a:r>
              <a:rPr sz="1467" spc="63" dirty="0">
                <a:latin typeface="Calibri"/>
                <a:cs typeface="Calibri"/>
              </a:rPr>
              <a:t> </a:t>
            </a:r>
            <a:r>
              <a:rPr sz="1467" spc="193" dirty="0">
                <a:latin typeface="Calibri"/>
                <a:cs typeface="Calibri"/>
              </a:rPr>
              <a:t>A</a:t>
            </a:r>
            <a:r>
              <a:rPr sz="1467" spc="67" dirty="0">
                <a:latin typeface="Calibri"/>
                <a:cs typeface="Calibri"/>
              </a:rPr>
              <a:t> </a:t>
            </a:r>
            <a:r>
              <a:rPr sz="1467" spc="140" dirty="0">
                <a:latin typeface="Calibri"/>
                <a:cs typeface="Calibri"/>
              </a:rPr>
              <a:t>autoridade </a:t>
            </a:r>
            <a:r>
              <a:rPr sz="1467" spc="177" dirty="0">
                <a:latin typeface="Calibri"/>
                <a:cs typeface="Calibri"/>
              </a:rPr>
              <a:t>competente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é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23" dirty="0">
                <a:latin typeface="Calibri"/>
                <a:cs typeface="Calibri"/>
              </a:rPr>
              <a:t>inserida </a:t>
            </a:r>
            <a:r>
              <a:rPr sz="1467" spc="210" dirty="0">
                <a:latin typeface="Calibri"/>
                <a:cs typeface="Calibri"/>
              </a:rPr>
              <a:t>como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30" dirty="0">
                <a:latin typeface="Calibri"/>
                <a:cs typeface="Calibri"/>
              </a:rPr>
              <a:t>autorizadora</a:t>
            </a:r>
            <a:endParaRPr sz="1467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10531" y="3333956"/>
            <a:ext cx="2576407" cy="16632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5927" algn="ctr">
              <a:lnSpc>
                <a:spcPct val="122700"/>
              </a:lnSpc>
              <a:spcBef>
                <a:spcPts val="67"/>
              </a:spcBef>
            </a:pPr>
            <a:r>
              <a:rPr sz="1467" spc="193" dirty="0">
                <a:latin typeface="Calibri"/>
                <a:cs typeface="Calibri"/>
              </a:rPr>
              <a:t>A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autoridade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69" dirty="0">
                <a:latin typeface="Calibri"/>
                <a:cs typeface="Calibri"/>
              </a:rPr>
              <a:t>competente </a:t>
            </a:r>
            <a:r>
              <a:rPr sz="1467" spc="177" dirty="0">
                <a:latin typeface="Calibri"/>
                <a:cs typeface="Calibri"/>
              </a:rPr>
              <a:t>do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60" dirty="0">
                <a:latin typeface="Calibri"/>
                <a:cs typeface="Calibri"/>
              </a:rPr>
              <a:t>órgão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33" dirty="0">
                <a:latin typeface="Calibri"/>
                <a:cs typeface="Calibri"/>
              </a:rPr>
              <a:t>precisará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logar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73" dirty="0">
                <a:latin typeface="Calibri"/>
                <a:cs typeface="Calibri"/>
              </a:rPr>
              <a:t>na </a:t>
            </a:r>
            <a:r>
              <a:rPr sz="1467" spc="147" dirty="0">
                <a:latin typeface="Calibri"/>
                <a:cs typeface="Calibri"/>
              </a:rPr>
              <a:t>plataforma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e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50" dirty="0">
                <a:latin typeface="Calibri"/>
                <a:cs typeface="Calibri"/>
              </a:rPr>
              <a:t>concordar </a:t>
            </a:r>
            <a:r>
              <a:rPr sz="1467" spc="237" dirty="0">
                <a:latin typeface="Calibri"/>
                <a:cs typeface="Calibri"/>
              </a:rPr>
              <a:t>com</a:t>
            </a:r>
            <a:r>
              <a:rPr sz="1467" spc="50" dirty="0">
                <a:latin typeface="Calibri"/>
                <a:cs typeface="Calibri"/>
              </a:rPr>
              <a:t> </a:t>
            </a:r>
            <a:r>
              <a:rPr sz="1467" spc="136" dirty="0">
                <a:latin typeface="Calibri"/>
                <a:cs typeface="Calibri"/>
              </a:rPr>
              <a:t>o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30" dirty="0">
                <a:latin typeface="Calibri"/>
                <a:cs typeface="Calibri"/>
              </a:rPr>
              <a:t>“Termo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80" dirty="0">
                <a:latin typeface="Calibri"/>
                <a:cs typeface="Calibri"/>
              </a:rPr>
              <a:t>de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50" dirty="0">
                <a:latin typeface="Calibri"/>
                <a:cs typeface="Calibri"/>
              </a:rPr>
              <a:t>adesão </a:t>
            </a:r>
            <a:r>
              <a:rPr sz="1467" spc="177" dirty="0">
                <a:latin typeface="Calibri"/>
                <a:cs typeface="Calibri"/>
              </a:rPr>
              <a:t>do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60" dirty="0">
                <a:latin typeface="Calibri"/>
                <a:cs typeface="Calibri"/>
              </a:rPr>
              <a:t>órgão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73" dirty="0">
                <a:latin typeface="Calibri"/>
                <a:cs typeface="Calibri"/>
              </a:rPr>
              <a:t>ou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50" dirty="0">
                <a:latin typeface="Calibri"/>
                <a:cs typeface="Calibri"/>
              </a:rPr>
              <a:t>entidade </a:t>
            </a:r>
            <a:r>
              <a:rPr sz="1467" spc="160" dirty="0">
                <a:latin typeface="Calibri"/>
                <a:cs typeface="Calibri"/>
              </a:rPr>
              <a:t>pública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47" dirty="0">
                <a:latin typeface="Calibri"/>
                <a:cs typeface="Calibri"/>
              </a:rPr>
              <a:t>ao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20" dirty="0">
                <a:latin typeface="Calibri"/>
                <a:cs typeface="Calibri"/>
              </a:rPr>
              <a:t>Contrata+Brasil”</a:t>
            </a:r>
            <a:endParaRPr sz="1467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97589" y="2412736"/>
            <a:ext cx="742950" cy="474133"/>
            <a:chOff x="6596383" y="3619103"/>
            <a:chExt cx="1114425" cy="711200"/>
          </a:xfrm>
        </p:grpSpPr>
        <p:sp>
          <p:nvSpPr>
            <p:cNvPr id="5" name="object 5"/>
            <p:cNvSpPr/>
            <p:nvPr/>
          </p:nvSpPr>
          <p:spPr>
            <a:xfrm>
              <a:off x="6596383" y="3619103"/>
              <a:ext cx="1114425" cy="711200"/>
            </a:xfrm>
            <a:custGeom>
              <a:avLst/>
              <a:gdLst/>
              <a:ahLst/>
              <a:cxnLst/>
              <a:rect l="l" t="t" r="r" b="b"/>
              <a:pathLst>
                <a:path w="1114425" h="711200">
                  <a:moveTo>
                    <a:pt x="246463" y="284480"/>
                  </a:moveTo>
                  <a:lnTo>
                    <a:pt x="35041" y="284480"/>
                  </a:lnTo>
                  <a:lnTo>
                    <a:pt x="80273" y="283210"/>
                  </a:lnTo>
                  <a:lnTo>
                    <a:pt x="125076" y="278130"/>
                  </a:lnTo>
                  <a:lnTo>
                    <a:pt x="214349" y="265430"/>
                  </a:lnTo>
                  <a:lnTo>
                    <a:pt x="261152" y="260350"/>
                  </a:lnTo>
                  <a:lnTo>
                    <a:pt x="307846" y="257810"/>
                  </a:lnTo>
                  <a:lnTo>
                    <a:pt x="356668" y="256540"/>
                  </a:lnTo>
                  <a:lnTo>
                    <a:pt x="405431" y="254000"/>
                  </a:lnTo>
                  <a:lnTo>
                    <a:pt x="502662" y="246380"/>
                  </a:lnTo>
                  <a:lnTo>
                    <a:pt x="549557" y="243840"/>
                  </a:lnTo>
                  <a:lnTo>
                    <a:pt x="643348" y="241300"/>
                  </a:lnTo>
                  <a:lnTo>
                    <a:pt x="689979" y="234950"/>
                  </a:lnTo>
                  <a:lnTo>
                    <a:pt x="718583" y="205740"/>
                  </a:lnTo>
                  <a:lnTo>
                    <a:pt x="718665" y="176530"/>
                  </a:lnTo>
                  <a:lnTo>
                    <a:pt x="716502" y="149860"/>
                  </a:lnTo>
                  <a:lnTo>
                    <a:pt x="712730" y="121920"/>
                  </a:lnTo>
                  <a:lnTo>
                    <a:pt x="707772" y="95250"/>
                  </a:lnTo>
                  <a:lnTo>
                    <a:pt x="704826" y="74930"/>
                  </a:lnTo>
                  <a:lnTo>
                    <a:pt x="705879" y="34290"/>
                  </a:lnTo>
                  <a:lnTo>
                    <a:pt x="716951" y="0"/>
                  </a:lnTo>
                  <a:lnTo>
                    <a:pt x="723141" y="0"/>
                  </a:lnTo>
                  <a:lnTo>
                    <a:pt x="731363" y="5080"/>
                  </a:lnTo>
                  <a:lnTo>
                    <a:pt x="771036" y="34290"/>
                  </a:lnTo>
                  <a:lnTo>
                    <a:pt x="731508" y="34290"/>
                  </a:lnTo>
                  <a:lnTo>
                    <a:pt x="728702" y="52070"/>
                  </a:lnTo>
                  <a:lnTo>
                    <a:pt x="728765" y="59690"/>
                  </a:lnTo>
                  <a:lnTo>
                    <a:pt x="728849" y="69850"/>
                  </a:lnTo>
                  <a:lnTo>
                    <a:pt x="730606" y="87630"/>
                  </a:lnTo>
                  <a:lnTo>
                    <a:pt x="732631" y="104140"/>
                  </a:lnTo>
                  <a:lnTo>
                    <a:pt x="735919" y="133350"/>
                  </a:lnTo>
                  <a:lnTo>
                    <a:pt x="738688" y="162560"/>
                  </a:lnTo>
                  <a:lnTo>
                    <a:pt x="739424" y="193040"/>
                  </a:lnTo>
                  <a:lnTo>
                    <a:pt x="736618" y="222250"/>
                  </a:lnTo>
                  <a:lnTo>
                    <a:pt x="732476" y="241300"/>
                  </a:lnTo>
                  <a:lnTo>
                    <a:pt x="726149" y="252730"/>
                  </a:lnTo>
                  <a:lnTo>
                    <a:pt x="714638" y="257810"/>
                  </a:lnTo>
                  <a:lnTo>
                    <a:pt x="694943" y="259080"/>
                  </a:lnTo>
                  <a:lnTo>
                    <a:pt x="665055" y="261620"/>
                  </a:lnTo>
                  <a:lnTo>
                    <a:pt x="635188" y="262890"/>
                  </a:lnTo>
                  <a:lnTo>
                    <a:pt x="620309" y="264160"/>
                  </a:lnTo>
                  <a:lnTo>
                    <a:pt x="575867" y="264160"/>
                  </a:lnTo>
                  <a:lnTo>
                    <a:pt x="538263" y="266700"/>
                  </a:lnTo>
                  <a:lnTo>
                    <a:pt x="509087" y="275590"/>
                  </a:lnTo>
                  <a:lnTo>
                    <a:pt x="389596" y="275590"/>
                  </a:lnTo>
                  <a:lnTo>
                    <a:pt x="381708" y="276860"/>
                  </a:lnTo>
                  <a:lnTo>
                    <a:pt x="373889" y="279400"/>
                  </a:lnTo>
                  <a:lnTo>
                    <a:pt x="335266" y="279400"/>
                  </a:lnTo>
                  <a:lnTo>
                    <a:pt x="326174" y="281940"/>
                  </a:lnTo>
                  <a:lnTo>
                    <a:pt x="278202" y="281940"/>
                  </a:lnTo>
                  <a:lnTo>
                    <a:pt x="246463" y="284480"/>
                  </a:lnTo>
                  <a:close/>
                </a:path>
                <a:path w="1114425" h="711200">
                  <a:moveTo>
                    <a:pt x="850323" y="640080"/>
                  </a:moveTo>
                  <a:lnTo>
                    <a:pt x="793874" y="640080"/>
                  </a:lnTo>
                  <a:lnTo>
                    <a:pt x="847768" y="595630"/>
                  </a:lnTo>
                  <a:lnTo>
                    <a:pt x="865775" y="580390"/>
                  </a:lnTo>
                  <a:lnTo>
                    <a:pt x="903179" y="547370"/>
                  </a:lnTo>
                  <a:lnTo>
                    <a:pt x="938561" y="511810"/>
                  </a:lnTo>
                  <a:lnTo>
                    <a:pt x="972624" y="474980"/>
                  </a:lnTo>
                  <a:lnTo>
                    <a:pt x="1039606" y="401320"/>
                  </a:lnTo>
                  <a:lnTo>
                    <a:pt x="1073929" y="364490"/>
                  </a:lnTo>
                  <a:lnTo>
                    <a:pt x="1089569" y="347980"/>
                  </a:lnTo>
                  <a:lnTo>
                    <a:pt x="1094303" y="335280"/>
                  </a:lnTo>
                  <a:lnTo>
                    <a:pt x="1088368" y="322580"/>
                  </a:lnTo>
                  <a:lnTo>
                    <a:pt x="1057174" y="288290"/>
                  </a:lnTo>
                  <a:lnTo>
                    <a:pt x="927433" y="181610"/>
                  </a:lnTo>
                  <a:lnTo>
                    <a:pt x="889579" y="149860"/>
                  </a:lnTo>
                  <a:lnTo>
                    <a:pt x="813447" y="88900"/>
                  </a:lnTo>
                  <a:lnTo>
                    <a:pt x="794666" y="74930"/>
                  </a:lnTo>
                  <a:lnTo>
                    <a:pt x="775236" y="59690"/>
                  </a:lnTo>
                  <a:lnTo>
                    <a:pt x="754427" y="45720"/>
                  </a:lnTo>
                  <a:lnTo>
                    <a:pt x="731508" y="34290"/>
                  </a:lnTo>
                  <a:lnTo>
                    <a:pt x="771036" y="34290"/>
                  </a:lnTo>
                  <a:lnTo>
                    <a:pt x="774486" y="36830"/>
                  </a:lnTo>
                  <a:lnTo>
                    <a:pt x="817459" y="69850"/>
                  </a:lnTo>
                  <a:lnTo>
                    <a:pt x="860218" y="104140"/>
                  </a:lnTo>
                  <a:lnTo>
                    <a:pt x="902697" y="137160"/>
                  </a:lnTo>
                  <a:lnTo>
                    <a:pt x="986552" y="205740"/>
                  </a:lnTo>
                  <a:lnTo>
                    <a:pt x="1060503" y="269240"/>
                  </a:lnTo>
                  <a:lnTo>
                    <a:pt x="1092121" y="299720"/>
                  </a:lnTo>
                  <a:lnTo>
                    <a:pt x="1113909" y="335280"/>
                  </a:lnTo>
                  <a:lnTo>
                    <a:pt x="1110803" y="354330"/>
                  </a:lnTo>
                  <a:lnTo>
                    <a:pt x="1086221" y="393700"/>
                  </a:lnTo>
                  <a:lnTo>
                    <a:pt x="1057280" y="425450"/>
                  </a:lnTo>
                  <a:lnTo>
                    <a:pt x="1015109" y="466090"/>
                  </a:lnTo>
                  <a:lnTo>
                    <a:pt x="989202" y="492760"/>
                  </a:lnTo>
                  <a:lnTo>
                    <a:pt x="963947" y="520700"/>
                  </a:lnTo>
                  <a:lnTo>
                    <a:pt x="939303" y="547370"/>
                  </a:lnTo>
                  <a:lnTo>
                    <a:pt x="921239" y="567690"/>
                  </a:lnTo>
                  <a:lnTo>
                    <a:pt x="902610" y="588010"/>
                  </a:lnTo>
                  <a:lnTo>
                    <a:pt x="883519" y="607060"/>
                  </a:lnTo>
                  <a:lnTo>
                    <a:pt x="864068" y="626110"/>
                  </a:lnTo>
                  <a:lnTo>
                    <a:pt x="850323" y="640080"/>
                  </a:lnTo>
                  <a:close/>
                </a:path>
                <a:path w="1114425" h="711200">
                  <a:moveTo>
                    <a:pt x="605429" y="265430"/>
                  </a:moveTo>
                  <a:lnTo>
                    <a:pt x="575867" y="264160"/>
                  </a:lnTo>
                  <a:lnTo>
                    <a:pt x="620309" y="264160"/>
                  </a:lnTo>
                  <a:lnTo>
                    <a:pt x="605429" y="265430"/>
                  </a:lnTo>
                  <a:close/>
                </a:path>
                <a:path w="1114425" h="711200">
                  <a:moveTo>
                    <a:pt x="592689" y="552450"/>
                  </a:moveTo>
                  <a:lnTo>
                    <a:pt x="352926" y="552450"/>
                  </a:lnTo>
                  <a:lnTo>
                    <a:pt x="385997" y="547370"/>
                  </a:lnTo>
                  <a:lnTo>
                    <a:pt x="416630" y="546100"/>
                  </a:lnTo>
                  <a:lnTo>
                    <a:pt x="445518" y="543560"/>
                  </a:lnTo>
                  <a:lnTo>
                    <a:pt x="488902" y="535940"/>
                  </a:lnTo>
                  <a:lnTo>
                    <a:pt x="532388" y="495300"/>
                  </a:lnTo>
                  <a:lnTo>
                    <a:pt x="562495" y="464820"/>
                  </a:lnTo>
                  <a:lnTo>
                    <a:pt x="598770" y="426720"/>
                  </a:lnTo>
                  <a:lnTo>
                    <a:pt x="635496" y="389890"/>
                  </a:lnTo>
                  <a:lnTo>
                    <a:pt x="672743" y="354330"/>
                  </a:lnTo>
                  <a:lnTo>
                    <a:pt x="710583" y="318770"/>
                  </a:lnTo>
                  <a:lnTo>
                    <a:pt x="749084" y="283210"/>
                  </a:lnTo>
                  <a:lnTo>
                    <a:pt x="754008" y="278130"/>
                  </a:lnTo>
                  <a:lnTo>
                    <a:pt x="759774" y="274320"/>
                  </a:lnTo>
                  <a:lnTo>
                    <a:pt x="767144" y="273050"/>
                  </a:lnTo>
                  <a:lnTo>
                    <a:pt x="776879" y="274320"/>
                  </a:lnTo>
                  <a:lnTo>
                    <a:pt x="669341" y="381000"/>
                  </a:lnTo>
                  <a:lnTo>
                    <a:pt x="633858" y="415290"/>
                  </a:lnTo>
                  <a:lnTo>
                    <a:pt x="598942" y="450850"/>
                  </a:lnTo>
                  <a:lnTo>
                    <a:pt x="564821" y="486410"/>
                  </a:lnTo>
                  <a:lnTo>
                    <a:pt x="531725" y="523240"/>
                  </a:lnTo>
                  <a:lnTo>
                    <a:pt x="538112" y="528320"/>
                  </a:lnTo>
                  <a:lnTo>
                    <a:pt x="544143" y="530860"/>
                  </a:lnTo>
                  <a:lnTo>
                    <a:pt x="707304" y="530860"/>
                  </a:lnTo>
                  <a:lnTo>
                    <a:pt x="685404" y="537210"/>
                  </a:lnTo>
                  <a:lnTo>
                    <a:pt x="663354" y="542290"/>
                  </a:lnTo>
                  <a:lnTo>
                    <a:pt x="641155" y="546100"/>
                  </a:lnTo>
                  <a:lnTo>
                    <a:pt x="618806" y="548640"/>
                  </a:lnTo>
                  <a:lnTo>
                    <a:pt x="592689" y="552450"/>
                  </a:lnTo>
                  <a:close/>
                </a:path>
                <a:path w="1114425" h="711200">
                  <a:moveTo>
                    <a:pt x="199990" y="601980"/>
                  </a:moveTo>
                  <a:lnTo>
                    <a:pt x="70877" y="601980"/>
                  </a:lnTo>
                  <a:lnTo>
                    <a:pt x="78032" y="600710"/>
                  </a:lnTo>
                  <a:lnTo>
                    <a:pt x="85957" y="594360"/>
                  </a:lnTo>
                  <a:lnTo>
                    <a:pt x="91574" y="588010"/>
                  </a:lnTo>
                  <a:lnTo>
                    <a:pt x="95234" y="580390"/>
                  </a:lnTo>
                  <a:lnTo>
                    <a:pt x="136136" y="538480"/>
                  </a:lnTo>
                  <a:lnTo>
                    <a:pt x="171238" y="501650"/>
                  </a:lnTo>
                  <a:lnTo>
                    <a:pt x="206485" y="466090"/>
                  </a:lnTo>
                  <a:lnTo>
                    <a:pt x="241990" y="431800"/>
                  </a:lnTo>
                  <a:lnTo>
                    <a:pt x="277866" y="396240"/>
                  </a:lnTo>
                  <a:lnTo>
                    <a:pt x="314224" y="361950"/>
                  </a:lnTo>
                  <a:lnTo>
                    <a:pt x="351177" y="327660"/>
                  </a:lnTo>
                  <a:lnTo>
                    <a:pt x="388837" y="294640"/>
                  </a:lnTo>
                  <a:lnTo>
                    <a:pt x="401991" y="287020"/>
                  </a:lnTo>
                  <a:lnTo>
                    <a:pt x="397715" y="278130"/>
                  </a:lnTo>
                  <a:lnTo>
                    <a:pt x="389596" y="275590"/>
                  </a:lnTo>
                  <a:lnTo>
                    <a:pt x="449378" y="275590"/>
                  </a:lnTo>
                  <a:lnTo>
                    <a:pt x="437799" y="276860"/>
                  </a:lnTo>
                  <a:lnTo>
                    <a:pt x="429815" y="280670"/>
                  </a:lnTo>
                  <a:lnTo>
                    <a:pt x="420835" y="288290"/>
                  </a:lnTo>
                  <a:lnTo>
                    <a:pt x="347866" y="356870"/>
                  </a:lnTo>
                  <a:lnTo>
                    <a:pt x="275877" y="425450"/>
                  </a:lnTo>
                  <a:lnTo>
                    <a:pt x="240164" y="461010"/>
                  </a:lnTo>
                  <a:lnTo>
                    <a:pt x="204591" y="495300"/>
                  </a:lnTo>
                  <a:lnTo>
                    <a:pt x="159058" y="541020"/>
                  </a:lnTo>
                  <a:lnTo>
                    <a:pt x="149102" y="552450"/>
                  </a:lnTo>
                  <a:lnTo>
                    <a:pt x="139363" y="563880"/>
                  </a:lnTo>
                  <a:lnTo>
                    <a:pt x="129950" y="579120"/>
                  </a:lnTo>
                  <a:lnTo>
                    <a:pt x="383773" y="579120"/>
                  </a:lnTo>
                  <a:lnTo>
                    <a:pt x="357674" y="582930"/>
                  </a:lnTo>
                  <a:lnTo>
                    <a:pt x="333603" y="586740"/>
                  </a:lnTo>
                  <a:lnTo>
                    <a:pt x="318590" y="591820"/>
                  </a:lnTo>
                  <a:lnTo>
                    <a:pt x="314491" y="594360"/>
                  </a:lnTo>
                  <a:lnTo>
                    <a:pt x="264527" y="594360"/>
                  </a:lnTo>
                  <a:lnTo>
                    <a:pt x="250262" y="596900"/>
                  </a:lnTo>
                  <a:lnTo>
                    <a:pt x="225221" y="600710"/>
                  </a:lnTo>
                  <a:lnTo>
                    <a:pt x="199990" y="601980"/>
                  </a:lnTo>
                  <a:close/>
                </a:path>
                <a:path w="1114425" h="711200">
                  <a:moveTo>
                    <a:pt x="383773" y="579120"/>
                  </a:moveTo>
                  <a:lnTo>
                    <a:pt x="130022" y="579120"/>
                  </a:lnTo>
                  <a:lnTo>
                    <a:pt x="151648" y="577850"/>
                  </a:lnTo>
                  <a:lnTo>
                    <a:pt x="169418" y="572770"/>
                  </a:lnTo>
                  <a:lnTo>
                    <a:pt x="183118" y="562610"/>
                  </a:lnTo>
                  <a:lnTo>
                    <a:pt x="192534" y="546100"/>
                  </a:lnTo>
                  <a:lnTo>
                    <a:pt x="194092" y="541020"/>
                  </a:lnTo>
                  <a:lnTo>
                    <a:pt x="197390" y="537210"/>
                  </a:lnTo>
                  <a:lnTo>
                    <a:pt x="232284" y="497840"/>
                  </a:lnTo>
                  <a:lnTo>
                    <a:pt x="264787" y="462280"/>
                  </a:lnTo>
                  <a:lnTo>
                    <a:pt x="332418" y="394970"/>
                  </a:lnTo>
                  <a:lnTo>
                    <a:pt x="367765" y="363220"/>
                  </a:lnTo>
                  <a:lnTo>
                    <a:pt x="404280" y="332740"/>
                  </a:lnTo>
                  <a:lnTo>
                    <a:pt x="442075" y="302260"/>
                  </a:lnTo>
                  <a:lnTo>
                    <a:pt x="449657" y="297180"/>
                  </a:lnTo>
                  <a:lnTo>
                    <a:pt x="457021" y="290830"/>
                  </a:lnTo>
                  <a:lnTo>
                    <a:pt x="463679" y="284480"/>
                  </a:lnTo>
                  <a:lnTo>
                    <a:pt x="469141" y="275590"/>
                  </a:lnTo>
                  <a:lnTo>
                    <a:pt x="509087" y="275590"/>
                  </a:lnTo>
                  <a:lnTo>
                    <a:pt x="504919" y="276860"/>
                  </a:lnTo>
                  <a:lnTo>
                    <a:pt x="474932" y="294640"/>
                  </a:lnTo>
                  <a:lnTo>
                    <a:pt x="447398" y="318770"/>
                  </a:lnTo>
                  <a:lnTo>
                    <a:pt x="441455" y="325120"/>
                  </a:lnTo>
                  <a:lnTo>
                    <a:pt x="434678" y="330200"/>
                  </a:lnTo>
                  <a:lnTo>
                    <a:pt x="391844" y="365760"/>
                  </a:lnTo>
                  <a:lnTo>
                    <a:pt x="356509" y="397510"/>
                  </a:lnTo>
                  <a:lnTo>
                    <a:pt x="322091" y="430530"/>
                  </a:lnTo>
                  <a:lnTo>
                    <a:pt x="288534" y="464820"/>
                  </a:lnTo>
                  <a:lnTo>
                    <a:pt x="255780" y="499110"/>
                  </a:lnTo>
                  <a:lnTo>
                    <a:pt x="223772" y="534670"/>
                  </a:lnTo>
                  <a:lnTo>
                    <a:pt x="217998" y="541020"/>
                  </a:lnTo>
                  <a:lnTo>
                    <a:pt x="212669" y="547370"/>
                  </a:lnTo>
                  <a:lnTo>
                    <a:pt x="209141" y="556260"/>
                  </a:lnTo>
                  <a:lnTo>
                    <a:pt x="209094" y="557530"/>
                  </a:lnTo>
                  <a:lnTo>
                    <a:pt x="209001" y="560070"/>
                  </a:lnTo>
                  <a:lnTo>
                    <a:pt x="208908" y="562610"/>
                  </a:lnTo>
                  <a:lnTo>
                    <a:pt x="208862" y="563880"/>
                  </a:lnTo>
                  <a:lnTo>
                    <a:pt x="208769" y="566420"/>
                  </a:lnTo>
                  <a:lnTo>
                    <a:pt x="483000" y="566420"/>
                  </a:lnTo>
                  <a:lnTo>
                    <a:pt x="409873" y="575310"/>
                  </a:lnTo>
                  <a:lnTo>
                    <a:pt x="383773" y="579120"/>
                  </a:lnTo>
                  <a:close/>
                </a:path>
                <a:path w="1114425" h="711200">
                  <a:moveTo>
                    <a:pt x="213207" y="359344"/>
                  </a:moveTo>
                  <a:lnTo>
                    <a:pt x="215392" y="350520"/>
                  </a:lnTo>
                  <a:lnTo>
                    <a:pt x="220152" y="342900"/>
                  </a:lnTo>
                  <a:lnTo>
                    <a:pt x="226251" y="336550"/>
                  </a:lnTo>
                  <a:lnTo>
                    <a:pt x="232469" y="330200"/>
                  </a:lnTo>
                  <a:lnTo>
                    <a:pt x="243350" y="318770"/>
                  </a:lnTo>
                  <a:lnTo>
                    <a:pt x="255267" y="308610"/>
                  </a:lnTo>
                  <a:lnTo>
                    <a:pt x="267219" y="295910"/>
                  </a:lnTo>
                  <a:lnTo>
                    <a:pt x="278202" y="281940"/>
                  </a:lnTo>
                  <a:lnTo>
                    <a:pt x="326174" y="281940"/>
                  </a:lnTo>
                  <a:lnTo>
                    <a:pt x="307990" y="287020"/>
                  </a:lnTo>
                  <a:lnTo>
                    <a:pt x="283487" y="302260"/>
                  </a:lnTo>
                  <a:lnTo>
                    <a:pt x="261097" y="322580"/>
                  </a:lnTo>
                  <a:lnTo>
                    <a:pt x="251239" y="334010"/>
                  </a:lnTo>
                  <a:lnTo>
                    <a:pt x="240694" y="345440"/>
                  </a:lnTo>
                  <a:lnTo>
                    <a:pt x="228329" y="354330"/>
                  </a:lnTo>
                  <a:lnTo>
                    <a:pt x="213207" y="359344"/>
                  </a:lnTo>
                  <a:close/>
                </a:path>
                <a:path w="1114425" h="711200">
                  <a:moveTo>
                    <a:pt x="80607" y="304800"/>
                  </a:moveTo>
                  <a:lnTo>
                    <a:pt x="52448" y="303530"/>
                  </a:lnTo>
                  <a:lnTo>
                    <a:pt x="25040" y="295910"/>
                  </a:lnTo>
                  <a:lnTo>
                    <a:pt x="25104" y="294640"/>
                  </a:lnTo>
                  <a:lnTo>
                    <a:pt x="25231" y="292100"/>
                  </a:lnTo>
                  <a:lnTo>
                    <a:pt x="25294" y="290830"/>
                  </a:lnTo>
                  <a:lnTo>
                    <a:pt x="25421" y="288290"/>
                  </a:lnTo>
                  <a:lnTo>
                    <a:pt x="25548" y="285750"/>
                  </a:lnTo>
                  <a:lnTo>
                    <a:pt x="30439" y="283210"/>
                  </a:lnTo>
                  <a:lnTo>
                    <a:pt x="35041" y="284480"/>
                  </a:lnTo>
                  <a:lnTo>
                    <a:pt x="246463" y="284480"/>
                  </a:lnTo>
                  <a:lnTo>
                    <a:pt x="187062" y="290830"/>
                  </a:lnTo>
                  <a:lnTo>
                    <a:pt x="169035" y="298450"/>
                  </a:lnTo>
                  <a:lnTo>
                    <a:pt x="140278" y="298450"/>
                  </a:lnTo>
                  <a:lnTo>
                    <a:pt x="109792" y="302260"/>
                  </a:lnTo>
                  <a:lnTo>
                    <a:pt x="80607" y="304800"/>
                  </a:lnTo>
                  <a:close/>
                </a:path>
                <a:path w="1114425" h="711200">
                  <a:moveTo>
                    <a:pt x="74813" y="394970"/>
                  </a:moveTo>
                  <a:lnTo>
                    <a:pt x="38049" y="394970"/>
                  </a:lnTo>
                  <a:lnTo>
                    <a:pt x="59253" y="381000"/>
                  </a:lnTo>
                  <a:lnTo>
                    <a:pt x="87384" y="356870"/>
                  </a:lnTo>
                  <a:lnTo>
                    <a:pt x="116432" y="327660"/>
                  </a:lnTo>
                  <a:lnTo>
                    <a:pt x="140388" y="298450"/>
                  </a:lnTo>
                  <a:lnTo>
                    <a:pt x="169035" y="298450"/>
                  </a:lnTo>
                  <a:lnTo>
                    <a:pt x="165884" y="300990"/>
                  </a:lnTo>
                  <a:lnTo>
                    <a:pt x="160029" y="307340"/>
                  </a:lnTo>
                  <a:lnTo>
                    <a:pt x="107279" y="361950"/>
                  </a:lnTo>
                  <a:lnTo>
                    <a:pt x="80851" y="388620"/>
                  </a:lnTo>
                  <a:lnTo>
                    <a:pt x="74813" y="394970"/>
                  </a:lnTo>
                  <a:close/>
                </a:path>
                <a:path w="1114425" h="711200">
                  <a:moveTo>
                    <a:pt x="4927" y="474980"/>
                  </a:moveTo>
                  <a:lnTo>
                    <a:pt x="1267" y="469900"/>
                  </a:lnTo>
                  <a:lnTo>
                    <a:pt x="216" y="463550"/>
                  </a:lnTo>
                  <a:lnTo>
                    <a:pt x="108" y="462280"/>
                  </a:lnTo>
                  <a:lnTo>
                    <a:pt x="0" y="461010"/>
                  </a:lnTo>
                  <a:lnTo>
                    <a:pt x="579" y="461010"/>
                  </a:lnTo>
                  <a:lnTo>
                    <a:pt x="13488" y="436880"/>
                  </a:lnTo>
                  <a:lnTo>
                    <a:pt x="16796" y="411480"/>
                  </a:lnTo>
                  <a:lnTo>
                    <a:pt x="14532" y="386080"/>
                  </a:lnTo>
                  <a:lnTo>
                    <a:pt x="10725" y="360680"/>
                  </a:lnTo>
                  <a:lnTo>
                    <a:pt x="10511" y="359344"/>
                  </a:lnTo>
                  <a:lnTo>
                    <a:pt x="13515" y="354330"/>
                  </a:lnTo>
                  <a:lnTo>
                    <a:pt x="14893" y="353060"/>
                  </a:lnTo>
                  <a:lnTo>
                    <a:pt x="17683" y="351790"/>
                  </a:lnTo>
                  <a:lnTo>
                    <a:pt x="25355" y="361950"/>
                  </a:lnTo>
                  <a:lnTo>
                    <a:pt x="28913" y="373380"/>
                  </a:lnTo>
                  <a:lnTo>
                    <a:pt x="31947" y="384810"/>
                  </a:lnTo>
                  <a:lnTo>
                    <a:pt x="38049" y="394970"/>
                  </a:lnTo>
                  <a:lnTo>
                    <a:pt x="74813" y="394970"/>
                  </a:lnTo>
                  <a:lnTo>
                    <a:pt x="54284" y="416560"/>
                  </a:lnTo>
                  <a:lnTo>
                    <a:pt x="47803" y="424180"/>
                  </a:lnTo>
                  <a:lnTo>
                    <a:pt x="43743" y="433070"/>
                  </a:lnTo>
                  <a:lnTo>
                    <a:pt x="42028" y="441960"/>
                  </a:lnTo>
                  <a:lnTo>
                    <a:pt x="42510" y="450850"/>
                  </a:lnTo>
                  <a:lnTo>
                    <a:pt x="42579" y="452120"/>
                  </a:lnTo>
                  <a:lnTo>
                    <a:pt x="44736" y="464820"/>
                  </a:lnTo>
                  <a:lnTo>
                    <a:pt x="17727" y="464820"/>
                  </a:lnTo>
                  <a:lnTo>
                    <a:pt x="9674" y="469900"/>
                  </a:lnTo>
                  <a:lnTo>
                    <a:pt x="4927" y="474980"/>
                  </a:lnTo>
                  <a:close/>
                </a:path>
                <a:path w="1114425" h="711200">
                  <a:moveTo>
                    <a:pt x="430179" y="453626"/>
                  </a:moveTo>
                  <a:lnTo>
                    <a:pt x="430185" y="453390"/>
                  </a:lnTo>
                  <a:lnTo>
                    <a:pt x="430475" y="453390"/>
                  </a:lnTo>
                  <a:lnTo>
                    <a:pt x="430179" y="453626"/>
                  </a:lnTo>
                  <a:close/>
                </a:path>
                <a:path w="1114425" h="711200">
                  <a:moveTo>
                    <a:pt x="483000" y="566420"/>
                  </a:moveTo>
                  <a:lnTo>
                    <a:pt x="208769" y="566420"/>
                  </a:lnTo>
                  <a:lnTo>
                    <a:pt x="231988" y="563880"/>
                  </a:lnTo>
                  <a:lnTo>
                    <a:pt x="254742" y="560070"/>
                  </a:lnTo>
                  <a:lnTo>
                    <a:pt x="277204" y="557530"/>
                  </a:lnTo>
                  <a:lnTo>
                    <a:pt x="299547" y="556260"/>
                  </a:lnTo>
                  <a:lnTo>
                    <a:pt x="314090" y="553720"/>
                  </a:lnTo>
                  <a:lnTo>
                    <a:pt x="326880" y="548640"/>
                  </a:lnTo>
                  <a:lnTo>
                    <a:pt x="338460" y="539750"/>
                  </a:lnTo>
                  <a:lnTo>
                    <a:pt x="349375" y="530860"/>
                  </a:lnTo>
                  <a:lnTo>
                    <a:pt x="388064" y="490220"/>
                  </a:lnTo>
                  <a:lnTo>
                    <a:pt x="408268" y="471170"/>
                  </a:lnTo>
                  <a:lnTo>
                    <a:pt x="430179" y="453626"/>
                  </a:lnTo>
                  <a:lnTo>
                    <a:pt x="430003" y="461010"/>
                  </a:lnTo>
                  <a:lnTo>
                    <a:pt x="429882" y="466090"/>
                  </a:lnTo>
                  <a:lnTo>
                    <a:pt x="424311" y="477520"/>
                  </a:lnTo>
                  <a:lnTo>
                    <a:pt x="415934" y="486410"/>
                  </a:lnTo>
                  <a:lnTo>
                    <a:pt x="407213" y="495300"/>
                  </a:lnTo>
                  <a:lnTo>
                    <a:pt x="395199" y="508000"/>
                  </a:lnTo>
                  <a:lnTo>
                    <a:pt x="382448" y="520700"/>
                  </a:lnTo>
                  <a:lnTo>
                    <a:pt x="368508" y="535940"/>
                  </a:lnTo>
                  <a:lnTo>
                    <a:pt x="352926" y="552450"/>
                  </a:lnTo>
                  <a:lnTo>
                    <a:pt x="592689" y="552450"/>
                  </a:lnTo>
                  <a:lnTo>
                    <a:pt x="566573" y="556260"/>
                  </a:lnTo>
                  <a:lnTo>
                    <a:pt x="483000" y="566420"/>
                  </a:lnTo>
                  <a:close/>
                </a:path>
                <a:path w="1114425" h="711200">
                  <a:moveTo>
                    <a:pt x="57212" y="624840"/>
                  </a:moveTo>
                  <a:lnTo>
                    <a:pt x="40152" y="589280"/>
                  </a:lnTo>
                  <a:lnTo>
                    <a:pt x="39366" y="580390"/>
                  </a:lnTo>
                  <a:lnTo>
                    <a:pt x="39254" y="579120"/>
                  </a:lnTo>
                  <a:lnTo>
                    <a:pt x="38930" y="567690"/>
                  </a:lnTo>
                  <a:lnTo>
                    <a:pt x="38821" y="563880"/>
                  </a:lnTo>
                  <a:lnTo>
                    <a:pt x="38713" y="560070"/>
                  </a:lnTo>
                  <a:lnTo>
                    <a:pt x="38605" y="556260"/>
                  </a:lnTo>
                  <a:lnTo>
                    <a:pt x="38497" y="552450"/>
                  </a:lnTo>
                  <a:lnTo>
                    <a:pt x="38389" y="548640"/>
                  </a:lnTo>
                  <a:lnTo>
                    <a:pt x="38281" y="544830"/>
                  </a:lnTo>
                  <a:lnTo>
                    <a:pt x="36646" y="523240"/>
                  </a:lnTo>
                  <a:lnTo>
                    <a:pt x="36550" y="521970"/>
                  </a:lnTo>
                  <a:lnTo>
                    <a:pt x="33359" y="500380"/>
                  </a:lnTo>
                  <a:lnTo>
                    <a:pt x="28337" y="478790"/>
                  </a:lnTo>
                  <a:lnTo>
                    <a:pt x="26073" y="471170"/>
                  </a:lnTo>
                  <a:lnTo>
                    <a:pt x="22865" y="466090"/>
                  </a:lnTo>
                  <a:lnTo>
                    <a:pt x="17727" y="464820"/>
                  </a:lnTo>
                  <a:lnTo>
                    <a:pt x="44736" y="464820"/>
                  </a:lnTo>
                  <a:lnTo>
                    <a:pt x="52867" y="513080"/>
                  </a:lnTo>
                  <a:lnTo>
                    <a:pt x="56519" y="552450"/>
                  </a:lnTo>
                  <a:lnTo>
                    <a:pt x="56568" y="579120"/>
                  </a:lnTo>
                  <a:lnTo>
                    <a:pt x="59792" y="588010"/>
                  </a:lnTo>
                  <a:lnTo>
                    <a:pt x="64722" y="596900"/>
                  </a:lnTo>
                  <a:lnTo>
                    <a:pt x="70877" y="601980"/>
                  </a:lnTo>
                  <a:lnTo>
                    <a:pt x="199990" y="601980"/>
                  </a:lnTo>
                  <a:lnTo>
                    <a:pt x="174759" y="603250"/>
                  </a:lnTo>
                  <a:lnTo>
                    <a:pt x="149555" y="605790"/>
                  </a:lnTo>
                  <a:lnTo>
                    <a:pt x="106781" y="610870"/>
                  </a:lnTo>
                  <a:lnTo>
                    <a:pt x="85646" y="614680"/>
                  </a:lnTo>
                  <a:lnTo>
                    <a:pt x="65120" y="622300"/>
                  </a:lnTo>
                  <a:lnTo>
                    <a:pt x="57212" y="624840"/>
                  </a:lnTo>
                  <a:close/>
                </a:path>
                <a:path w="1114425" h="711200">
                  <a:moveTo>
                    <a:pt x="707304" y="530860"/>
                  </a:moveTo>
                  <a:lnTo>
                    <a:pt x="549773" y="530860"/>
                  </a:lnTo>
                  <a:lnTo>
                    <a:pt x="597943" y="525780"/>
                  </a:lnTo>
                  <a:lnTo>
                    <a:pt x="683887" y="514350"/>
                  </a:lnTo>
                  <a:lnTo>
                    <a:pt x="738041" y="508000"/>
                  </a:lnTo>
                  <a:lnTo>
                    <a:pt x="746449" y="502920"/>
                  </a:lnTo>
                  <a:lnTo>
                    <a:pt x="750984" y="495300"/>
                  </a:lnTo>
                  <a:lnTo>
                    <a:pt x="750633" y="486410"/>
                  </a:lnTo>
                  <a:lnTo>
                    <a:pt x="750533" y="483870"/>
                  </a:lnTo>
                  <a:lnTo>
                    <a:pt x="749084" y="476250"/>
                  </a:lnTo>
                  <a:lnTo>
                    <a:pt x="750682" y="468630"/>
                  </a:lnTo>
                  <a:lnTo>
                    <a:pt x="764162" y="466090"/>
                  </a:lnTo>
                  <a:lnTo>
                    <a:pt x="774767" y="510540"/>
                  </a:lnTo>
                  <a:lnTo>
                    <a:pt x="777457" y="527050"/>
                  </a:lnTo>
                  <a:lnTo>
                    <a:pt x="729277" y="527050"/>
                  </a:lnTo>
                  <a:lnTo>
                    <a:pt x="707304" y="530860"/>
                  </a:lnTo>
                  <a:close/>
                </a:path>
                <a:path w="1114425" h="711200">
                  <a:moveTo>
                    <a:pt x="787351" y="711200"/>
                  </a:moveTo>
                  <a:lnTo>
                    <a:pt x="772505" y="668020"/>
                  </a:lnTo>
                  <a:lnTo>
                    <a:pt x="763691" y="618490"/>
                  </a:lnTo>
                  <a:lnTo>
                    <a:pt x="763460" y="610870"/>
                  </a:lnTo>
                  <a:lnTo>
                    <a:pt x="763345" y="607060"/>
                  </a:lnTo>
                  <a:lnTo>
                    <a:pt x="763306" y="605790"/>
                  </a:lnTo>
                  <a:lnTo>
                    <a:pt x="763184" y="601980"/>
                  </a:lnTo>
                  <a:lnTo>
                    <a:pt x="763058" y="598170"/>
                  </a:lnTo>
                  <a:lnTo>
                    <a:pt x="762932" y="594360"/>
                  </a:lnTo>
                  <a:lnTo>
                    <a:pt x="762806" y="590550"/>
                  </a:lnTo>
                  <a:lnTo>
                    <a:pt x="754047" y="542290"/>
                  </a:lnTo>
                  <a:lnTo>
                    <a:pt x="729277" y="527050"/>
                  </a:lnTo>
                  <a:lnTo>
                    <a:pt x="777457" y="527050"/>
                  </a:lnTo>
                  <a:lnTo>
                    <a:pt x="782008" y="554990"/>
                  </a:lnTo>
                  <a:lnTo>
                    <a:pt x="787754" y="598170"/>
                  </a:lnTo>
                  <a:lnTo>
                    <a:pt x="793874" y="640080"/>
                  </a:lnTo>
                  <a:lnTo>
                    <a:pt x="850323" y="640080"/>
                  </a:lnTo>
                  <a:lnTo>
                    <a:pt x="844076" y="646430"/>
                  </a:lnTo>
                  <a:lnTo>
                    <a:pt x="825316" y="668020"/>
                  </a:lnTo>
                  <a:lnTo>
                    <a:pt x="806753" y="690880"/>
                  </a:lnTo>
                  <a:lnTo>
                    <a:pt x="787351" y="711200"/>
                  </a:lnTo>
                  <a:close/>
                </a:path>
                <a:path w="1114425" h="711200">
                  <a:moveTo>
                    <a:pt x="290378" y="615950"/>
                  </a:moveTo>
                  <a:lnTo>
                    <a:pt x="283292" y="612140"/>
                  </a:lnTo>
                  <a:lnTo>
                    <a:pt x="282967" y="607060"/>
                  </a:lnTo>
                  <a:lnTo>
                    <a:pt x="283035" y="603250"/>
                  </a:lnTo>
                  <a:lnTo>
                    <a:pt x="283110" y="601980"/>
                  </a:lnTo>
                  <a:lnTo>
                    <a:pt x="283185" y="600710"/>
                  </a:lnTo>
                  <a:lnTo>
                    <a:pt x="283260" y="599440"/>
                  </a:lnTo>
                  <a:lnTo>
                    <a:pt x="283335" y="598170"/>
                  </a:lnTo>
                  <a:lnTo>
                    <a:pt x="278818" y="594360"/>
                  </a:lnTo>
                  <a:lnTo>
                    <a:pt x="314491" y="594360"/>
                  </a:lnTo>
                  <a:lnTo>
                    <a:pt x="306294" y="599440"/>
                  </a:lnTo>
                  <a:lnTo>
                    <a:pt x="290378" y="61595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06242" y="3926681"/>
              <a:ext cx="237394" cy="2306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7667" y="3978829"/>
              <a:ext cx="121942" cy="13433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057694" y="2420864"/>
            <a:ext cx="742950" cy="474133"/>
            <a:chOff x="10586541" y="3631296"/>
            <a:chExt cx="1114425" cy="711200"/>
          </a:xfrm>
        </p:grpSpPr>
        <p:sp>
          <p:nvSpPr>
            <p:cNvPr id="9" name="object 9"/>
            <p:cNvSpPr/>
            <p:nvPr/>
          </p:nvSpPr>
          <p:spPr>
            <a:xfrm>
              <a:off x="10586541" y="3631296"/>
              <a:ext cx="1114425" cy="711200"/>
            </a:xfrm>
            <a:custGeom>
              <a:avLst/>
              <a:gdLst/>
              <a:ahLst/>
              <a:cxnLst/>
              <a:rect l="l" t="t" r="r" b="b"/>
              <a:pathLst>
                <a:path w="1114425" h="711200">
                  <a:moveTo>
                    <a:pt x="246463" y="284480"/>
                  </a:moveTo>
                  <a:lnTo>
                    <a:pt x="35041" y="284480"/>
                  </a:lnTo>
                  <a:lnTo>
                    <a:pt x="80273" y="283210"/>
                  </a:lnTo>
                  <a:lnTo>
                    <a:pt x="125076" y="278130"/>
                  </a:lnTo>
                  <a:lnTo>
                    <a:pt x="214349" y="265430"/>
                  </a:lnTo>
                  <a:lnTo>
                    <a:pt x="261152" y="260350"/>
                  </a:lnTo>
                  <a:lnTo>
                    <a:pt x="307846" y="257810"/>
                  </a:lnTo>
                  <a:lnTo>
                    <a:pt x="356668" y="256540"/>
                  </a:lnTo>
                  <a:lnTo>
                    <a:pt x="405431" y="254000"/>
                  </a:lnTo>
                  <a:lnTo>
                    <a:pt x="502662" y="246380"/>
                  </a:lnTo>
                  <a:lnTo>
                    <a:pt x="549557" y="243840"/>
                  </a:lnTo>
                  <a:lnTo>
                    <a:pt x="643348" y="241300"/>
                  </a:lnTo>
                  <a:lnTo>
                    <a:pt x="689979" y="234950"/>
                  </a:lnTo>
                  <a:lnTo>
                    <a:pt x="718583" y="205740"/>
                  </a:lnTo>
                  <a:lnTo>
                    <a:pt x="718665" y="176530"/>
                  </a:lnTo>
                  <a:lnTo>
                    <a:pt x="716502" y="149860"/>
                  </a:lnTo>
                  <a:lnTo>
                    <a:pt x="712730" y="121920"/>
                  </a:lnTo>
                  <a:lnTo>
                    <a:pt x="707772" y="95250"/>
                  </a:lnTo>
                  <a:lnTo>
                    <a:pt x="704826" y="74930"/>
                  </a:lnTo>
                  <a:lnTo>
                    <a:pt x="705879" y="34290"/>
                  </a:lnTo>
                  <a:lnTo>
                    <a:pt x="716951" y="0"/>
                  </a:lnTo>
                  <a:lnTo>
                    <a:pt x="723141" y="0"/>
                  </a:lnTo>
                  <a:lnTo>
                    <a:pt x="731363" y="5080"/>
                  </a:lnTo>
                  <a:lnTo>
                    <a:pt x="771036" y="34290"/>
                  </a:lnTo>
                  <a:lnTo>
                    <a:pt x="731508" y="34290"/>
                  </a:lnTo>
                  <a:lnTo>
                    <a:pt x="728702" y="52070"/>
                  </a:lnTo>
                  <a:lnTo>
                    <a:pt x="728765" y="59690"/>
                  </a:lnTo>
                  <a:lnTo>
                    <a:pt x="728849" y="69850"/>
                  </a:lnTo>
                  <a:lnTo>
                    <a:pt x="730606" y="87630"/>
                  </a:lnTo>
                  <a:lnTo>
                    <a:pt x="732631" y="104140"/>
                  </a:lnTo>
                  <a:lnTo>
                    <a:pt x="735919" y="133350"/>
                  </a:lnTo>
                  <a:lnTo>
                    <a:pt x="738688" y="162560"/>
                  </a:lnTo>
                  <a:lnTo>
                    <a:pt x="739424" y="193040"/>
                  </a:lnTo>
                  <a:lnTo>
                    <a:pt x="736618" y="222250"/>
                  </a:lnTo>
                  <a:lnTo>
                    <a:pt x="732476" y="241300"/>
                  </a:lnTo>
                  <a:lnTo>
                    <a:pt x="726149" y="252730"/>
                  </a:lnTo>
                  <a:lnTo>
                    <a:pt x="714638" y="257810"/>
                  </a:lnTo>
                  <a:lnTo>
                    <a:pt x="694943" y="259080"/>
                  </a:lnTo>
                  <a:lnTo>
                    <a:pt x="665055" y="261620"/>
                  </a:lnTo>
                  <a:lnTo>
                    <a:pt x="635188" y="262890"/>
                  </a:lnTo>
                  <a:lnTo>
                    <a:pt x="620309" y="264160"/>
                  </a:lnTo>
                  <a:lnTo>
                    <a:pt x="575867" y="264160"/>
                  </a:lnTo>
                  <a:lnTo>
                    <a:pt x="538263" y="266700"/>
                  </a:lnTo>
                  <a:lnTo>
                    <a:pt x="509087" y="275590"/>
                  </a:lnTo>
                  <a:lnTo>
                    <a:pt x="389596" y="275590"/>
                  </a:lnTo>
                  <a:lnTo>
                    <a:pt x="381708" y="276860"/>
                  </a:lnTo>
                  <a:lnTo>
                    <a:pt x="373889" y="279400"/>
                  </a:lnTo>
                  <a:lnTo>
                    <a:pt x="335266" y="279400"/>
                  </a:lnTo>
                  <a:lnTo>
                    <a:pt x="326174" y="281940"/>
                  </a:lnTo>
                  <a:lnTo>
                    <a:pt x="278202" y="281940"/>
                  </a:lnTo>
                  <a:lnTo>
                    <a:pt x="246463" y="284480"/>
                  </a:lnTo>
                  <a:close/>
                </a:path>
                <a:path w="1114425" h="711200">
                  <a:moveTo>
                    <a:pt x="850323" y="640080"/>
                  </a:moveTo>
                  <a:lnTo>
                    <a:pt x="793874" y="640080"/>
                  </a:lnTo>
                  <a:lnTo>
                    <a:pt x="847768" y="595630"/>
                  </a:lnTo>
                  <a:lnTo>
                    <a:pt x="865775" y="580390"/>
                  </a:lnTo>
                  <a:lnTo>
                    <a:pt x="903179" y="547370"/>
                  </a:lnTo>
                  <a:lnTo>
                    <a:pt x="938561" y="511810"/>
                  </a:lnTo>
                  <a:lnTo>
                    <a:pt x="972624" y="474980"/>
                  </a:lnTo>
                  <a:lnTo>
                    <a:pt x="1039606" y="401320"/>
                  </a:lnTo>
                  <a:lnTo>
                    <a:pt x="1073929" y="364490"/>
                  </a:lnTo>
                  <a:lnTo>
                    <a:pt x="1089569" y="347980"/>
                  </a:lnTo>
                  <a:lnTo>
                    <a:pt x="1094303" y="335280"/>
                  </a:lnTo>
                  <a:lnTo>
                    <a:pt x="1088368" y="322580"/>
                  </a:lnTo>
                  <a:lnTo>
                    <a:pt x="1057174" y="288290"/>
                  </a:lnTo>
                  <a:lnTo>
                    <a:pt x="927433" y="181610"/>
                  </a:lnTo>
                  <a:lnTo>
                    <a:pt x="889579" y="149860"/>
                  </a:lnTo>
                  <a:lnTo>
                    <a:pt x="813447" y="88900"/>
                  </a:lnTo>
                  <a:lnTo>
                    <a:pt x="794666" y="74930"/>
                  </a:lnTo>
                  <a:lnTo>
                    <a:pt x="775236" y="59690"/>
                  </a:lnTo>
                  <a:lnTo>
                    <a:pt x="754427" y="45720"/>
                  </a:lnTo>
                  <a:lnTo>
                    <a:pt x="731508" y="34290"/>
                  </a:lnTo>
                  <a:lnTo>
                    <a:pt x="771036" y="34290"/>
                  </a:lnTo>
                  <a:lnTo>
                    <a:pt x="774486" y="36830"/>
                  </a:lnTo>
                  <a:lnTo>
                    <a:pt x="817459" y="69850"/>
                  </a:lnTo>
                  <a:lnTo>
                    <a:pt x="860218" y="104140"/>
                  </a:lnTo>
                  <a:lnTo>
                    <a:pt x="902697" y="137160"/>
                  </a:lnTo>
                  <a:lnTo>
                    <a:pt x="986552" y="205740"/>
                  </a:lnTo>
                  <a:lnTo>
                    <a:pt x="1060503" y="269240"/>
                  </a:lnTo>
                  <a:lnTo>
                    <a:pt x="1092121" y="299720"/>
                  </a:lnTo>
                  <a:lnTo>
                    <a:pt x="1113909" y="335280"/>
                  </a:lnTo>
                  <a:lnTo>
                    <a:pt x="1110803" y="354330"/>
                  </a:lnTo>
                  <a:lnTo>
                    <a:pt x="1086221" y="393700"/>
                  </a:lnTo>
                  <a:lnTo>
                    <a:pt x="1057280" y="425450"/>
                  </a:lnTo>
                  <a:lnTo>
                    <a:pt x="1015109" y="466090"/>
                  </a:lnTo>
                  <a:lnTo>
                    <a:pt x="989202" y="492760"/>
                  </a:lnTo>
                  <a:lnTo>
                    <a:pt x="963947" y="520700"/>
                  </a:lnTo>
                  <a:lnTo>
                    <a:pt x="939303" y="547370"/>
                  </a:lnTo>
                  <a:lnTo>
                    <a:pt x="921239" y="567690"/>
                  </a:lnTo>
                  <a:lnTo>
                    <a:pt x="902610" y="588010"/>
                  </a:lnTo>
                  <a:lnTo>
                    <a:pt x="883519" y="607060"/>
                  </a:lnTo>
                  <a:lnTo>
                    <a:pt x="864068" y="626110"/>
                  </a:lnTo>
                  <a:lnTo>
                    <a:pt x="850323" y="640080"/>
                  </a:lnTo>
                  <a:close/>
                </a:path>
                <a:path w="1114425" h="711200">
                  <a:moveTo>
                    <a:pt x="605429" y="265430"/>
                  </a:moveTo>
                  <a:lnTo>
                    <a:pt x="575867" y="264160"/>
                  </a:lnTo>
                  <a:lnTo>
                    <a:pt x="620309" y="264160"/>
                  </a:lnTo>
                  <a:lnTo>
                    <a:pt x="605429" y="265430"/>
                  </a:lnTo>
                  <a:close/>
                </a:path>
                <a:path w="1114425" h="711200">
                  <a:moveTo>
                    <a:pt x="592689" y="552450"/>
                  </a:moveTo>
                  <a:lnTo>
                    <a:pt x="352926" y="552450"/>
                  </a:lnTo>
                  <a:lnTo>
                    <a:pt x="385997" y="547370"/>
                  </a:lnTo>
                  <a:lnTo>
                    <a:pt x="416630" y="546100"/>
                  </a:lnTo>
                  <a:lnTo>
                    <a:pt x="445518" y="543560"/>
                  </a:lnTo>
                  <a:lnTo>
                    <a:pt x="488902" y="535940"/>
                  </a:lnTo>
                  <a:lnTo>
                    <a:pt x="532388" y="495300"/>
                  </a:lnTo>
                  <a:lnTo>
                    <a:pt x="562495" y="464820"/>
                  </a:lnTo>
                  <a:lnTo>
                    <a:pt x="598770" y="426720"/>
                  </a:lnTo>
                  <a:lnTo>
                    <a:pt x="635496" y="389890"/>
                  </a:lnTo>
                  <a:lnTo>
                    <a:pt x="672743" y="354330"/>
                  </a:lnTo>
                  <a:lnTo>
                    <a:pt x="710583" y="318770"/>
                  </a:lnTo>
                  <a:lnTo>
                    <a:pt x="749084" y="283210"/>
                  </a:lnTo>
                  <a:lnTo>
                    <a:pt x="754008" y="278130"/>
                  </a:lnTo>
                  <a:lnTo>
                    <a:pt x="759774" y="274320"/>
                  </a:lnTo>
                  <a:lnTo>
                    <a:pt x="767144" y="273050"/>
                  </a:lnTo>
                  <a:lnTo>
                    <a:pt x="776879" y="274320"/>
                  </a:lnTo>
                  <a:lnTo>
                    <a:pt x="669341" y="381000"/>
                  </a:lnTo>
                  <a:lnTo>
                    <a:pt x="633858" y="415290"/>
                  </a:lnTo>
                  <a:lnTo>
                    <a:pt x="598942" y="450850"/>
                  </a:lnTo>
                  <a:lnTo>
                    <a:pt x="564821" y="486410"/>
                  </a:lnTo>
                  <a:lnTo>
                    <a:pt x="531725" y="523240"/>
                  </a:lnTo>
                  <a:lnTo>
                    <a:pt x="538112" y="528320"/>
                  </a:lnTo>
                  <a:lnTo>
                    <a:pt x="544143" y="530860"/>
                  </a:lnTo>
                  <a:lnTo>
                    <a:pt x="707304" y="530860"/>
                  </a:lnTo>
                  <a:lnTo>
                    <a:pt x="685404" y="537210"/>
                  </a:lnTo>
                  <a:lnTo>
                    <a:pt x="663354" y="542290"/>
                  </a:lnTo>
                  <a:lnTo>
                    <a:pt x="641155" y="546100"/>
                  </a:lnTo>
                  <a:lnTo>
                    <a:pt x="618806" y="548640"/>
                  </a:lnTo>
                  <a:lnTo>
                    <a:pt x="592689" y="552450"/>
                  </a:lnTo>
                  <a:close/>
                </a:path>
                <a:path w="1114425" h="711200">
                  <a:moveTo>
                    <a:pt x="199990" y="601980"/>
                  </a:moveTo>
                  <a:lnTo>
                    <a:pt x="70877" y="601980"/>
                  </a:lnTo>
                  <a:lnTo>
                    <a:pt x="78032" y="600710"/>
                  </a:lnTo>
                  <a:lnTo>
                    <a:pt x="85957" y="594360"/>
                  </a:lnTo>
                  <a:lnTo>
                    <a:pt x="91574" y="588010"/>
                  </a:lnTo>
                  <a:lnTo>
                    <a:pt x="95234" y="580390"/>
                  </a:lnTo>
                  <a:lnTo>
                    <a:pt x="136136" y="538480"/>
                  </a:lnTo>
                  <a:lnTo>
                    <a:pt x="171238" y="501650"/>
                  </a:lnTo>
                  <a:lnTo>
                    <a:pt x="206485" y="466090"/>
                  </a:lnTo>
                  <a:lnTo>
                    <a:pt x="241990" y="431800"/>
                  </a:lnTo>
                  <a:lnTo>
                    <a:pt x="277866" y="396240"/>
                  </a:lnTo>
                  <a:lnTo>
                    <a:pt x="314224" y="361950"/>
                  </a:lnTo>
                  <a:lnTo>
                    <a:pt x="351177" y="327660"/>
                  </a:lnTo>
                  <a:lnTo>
                    <a:pt x="388837" y="294640"/>
                  </a:lnTo>
                  <a:lnTo>
                    <a:pt x="401991" y="287020"/>
                  </a:lnTo>
                  <a:lnTo>
                    <a:pt x="397715" y="278130"/>
                  </a:lnTo>
                  <a:lnTo>
                    <a:pt x="389596" y="275590"/>
                  </a:lnTo>
                  <a:lnTo>
                    <a:pt x="449378" y="275590"/>
                  </a:lnTo>
                  <a:lnTo>
                    <a:pt x="437799" y="276860"/>
                  </a:lnTo>
                  <a:lnTo>
                    <a:pt x="429815" y="280670"/>
                  </a:lnTo>
                  <a:lnTo>
                    <a:pt x="420835" y="288290"/>
                  </a:lnTo>
                  <a:lnTo>
                    <a:pt x="347866" y="356870"/>
                  </a:lnTo>
                  <a:lnTo>
                    <a:pt x="275877" y="425450"/>
                  </a:lnTo>
                  <a:lnTo>
                    <a:pt x="240164" y="461010"/>
                  </a:lnTo>
                  <a:lnTo>
                    <a:pt x="204591" y="495300"/>
                  </a:lnTo>
                  <a:lnTo>
                    <a:pt x="159058" y="541020"/>
                  </a:lnTo>
                  <a:lnTo>
                    <a:pt x="149102" y="552450"/>
                  </a:lnTo>
                  <a:lnTo>
                    <a:pt x="139363" y="563880"/>
                  </a:lnTo>
                  <a:lnTo>
                    <a:pt x="129950" y="579120"/>
                  </a:lnTo>
                  <a:lnTo>
                    <a:pt x="383773" y="579120"/>
                  </a:lnTo>
                  <a:lnTo>
                    <a:pt x="357674" y="582930"/>
                  </a:lnTo>
                  <a:lnTo>
                    <a:pt x="333603" y="586740"/>
                  </a:lnTo>
                  <a:lnTo>
                    <a:pt x="318590" y="591820"/>
                  </a:lnTo>
                  <a:lnTo>
                    <a:pt x="314491" y="594360"/>
                  </a:lnTo>
                  <a:lnTo>
                    <a:pt x="264527" y="594360"/>
                  </a:lnTo>
                  <a:lnTo>
                    <a:pt x="250262" y="596900"/>
                  </a:lnTo>
                  <a:lnTo>
                    <a:pt x="225221" y="600710"/>
                  </a:lnTo>
                  <a:lnTo>
                    <a:pt x="199990" y="601980"/>
                  </a:lnTo>
                  <a:close/>
                </a:path>
                <a:path w="1114425" h="711200">
                  <a:moveTo>
                    <a:pt x="383773" y="579120"/>
                  </a:moveTo>
                  <a:lnTo>
                    <a:pt x="130022" y="579120"/>
                  </a:lnTo>
                  <a:lnTo>
                    <a:pt x="151648" y="577850"/>
                  </a:lnTo>
                  <a:lnTo>
                    <a:pt x="169418" y="572770"/>
                  </a:lnTo>
                  <a:lnTo>
                    <a:pt x="183118" y="562610"/>
                  </a:lnTo>
                  <a:lnTo>
                    <a:pt x="192534" y="546100"/>
                  </a:lnTo>
                  <a:lnTo>
                    <a:pt x="194092" y="541020"/>
                  </a:lnTo>
                  <a:lnTo>
                    <a:pt x="197390" y="537210"/>
                  </a:lnTo>
                  <a:lnTo>
                    <a:pt x="232284" y="497840"/>
                  </a:lnTo>
                  <a:lnTo>
                    <a:pt x="264787" y="462280"/>
                  </a:lnTo>
                  <a:lnTo>
                    <a:pt x="332418" y="394970"/>
                  </a:lnTo>
                  <a:lnTo>
                    <a:pt x="367765" y="363220"/>
                  </a:lnTo>
                  <a:lnTo>
                    <a:pt x="404280" y="332740"/>
                  </a:lnTo>
                  <a:lnTo>
                    <a:pt x="442075" y="302260"/>
                  </a:lnTo>
                  <a:lnTo>
                    <a:pt x="449657" y="297180"/>
                  </a:lnTo>
                  <a:lnTo>
                    <a:pt x="457021" y="290830"/>
                  </a:lnTo>
                  <a:lnTo>
                    <a:pt x="463679" y="284480"/>
                  </a:lnTo>
                  <a:lnTo>
                    <a:pt x="469141" y="275590"/>
                  </a:lnTo>
                  <a:lnTo>
                    <a:pt x="509087" y="275590"/>
                  </a:lnTo>
                  <a:lnTo>
                    <a:pt x="504919" y="276860"/>
                  </a:lnTo>
                  <a:lnTo>
                    <a:pt x="474932" y="294640"/>
                  </a:lnTo>
                  <a:lnTo>
                    <a:pt x="447398" y="318770"/>
                  </a:lnTo>
                  <a:lnTo>
                    <a:pt x="441455" y="325120"/>
                  </a:lnTo>
                  <a:lnTo>
                    <a:pt x="434678" y="330200"/>
                  </a:lnTo>
                  <a:lnTo>
                    <a:pt x="391844" y="365760"/>
                  </a:lnTo>
                  <a:lnTo>
                    <a:pt x="356509" y="397510"/>
                  </a:lnTo>
                  <a:lnTo>
                    <a:pt x="322091" y="430530"/>
                  </a:lnTo>
                  <a:lnTo>
                    <a:pt x="288534" y="464820"/>
                  </a:lnTo>
                  <a:lnTo>
                    <a:pt x="255780" y="499110"/>
                  </a:lnTo>
                  <a:lnTo>
                    <a:pt x="223772" y="534670"/>
                  </a:lnTo>
                  <a:lnTo>
                    <a:pt x="217998" y="541020"/>
                  </a:lnTo>
                  <a:lnTo>
                    <a:pt x="212669" y="547370"/>
                  </a:lnTo>
                  <a:lnTo>
                    <a:pt x="209141" y="556260"/>
                  </a:lnTo>
                  <a:lnTo>
                    <a:pt x="209094" y="557530"/>
                  </a:lnTo>
                  <a:lnTo>
                    <a:pt x="209001" y="560070"/>
                  </a:lnTo>
                  <a:lnTo>
                    <a:pt x="208908" y="562610"/>
                  </a:lnTo>
                  <a:lnTo>
                    <a:pt x="208862" y="563880"/>
                  </a:lnTo>
                  <a:lnTo>
                    <a:pt x="208769" y="566420"/>
                  </a:lnTo>
                  <a:lnTo>
                    <a:pt x="483000" y="566420"/>
                  </a:lnTo>
                  <a:lnTo>
                    <a:pt x="409873" y="575310"/>
                  </a:lnTo>
                  <a:lnTo>
                    <a:pt x="383773" y="579120"/>
                  </a:lnTo>
                  <a:close/>
                </a:path>
                <a:path w="1114425" h="711200">
                  <a:moveTo>
                    <a:pt x="213207" y="359344"/>
                  </a:moveTo>
                  <a:lnTo>
                    <a:pt x="215392" y="350520"/>
                  </a:lnTo>
                  <a:lnTo>
                    <a:pt x="220152" y="342900"/>
                  </a:lnTo>
                  <a:lnTo>
                    <a:pt x="226251" y="336550"/>
                  </a:lnTo>
                  <a:lnTo>
                    <a:pt x="232469" y="330200"/>
                  </a:lnTo>
                  <a:lnTo>
                    <a:pt x="243350" y="318770"/>
                  </a:lnTo>
                  <a:lnTo>
                    <a:pt x="255267" y="308610"/>
                  </a:lnTo>
                  <a:lnTo>
                    <a:pt x="267219" y="295910"/>
                  </a:lnTo>
                  <a:lnTo>
                    <a:pt x="278202" y="281940"/>
                  </a:lnTo>
                  <a:lnTo>
                    <a:pt x="326174" y="281940"/>
                  </a:lnTo>
                  <a:lnTo>
                    <a:pt x="307990" y="287020"/>
                  </a:lnTo>
                  <a:lnTo>
                    <a:pt x="283487" y="302260"/>
                  </a:lnTo>
                  <a:lnTo>
                    <a:pt x="261097" y="322580"/>
                  </a:lnTo>
                  <a:lnTo>
                    <a:pt x="251239" y="334010"/>
                  </a:lnTo>
                  <a:lnTo>
                    <a:pt x="240694" y="345440"/>
                  </a:lnTo>
                  <a:lnTo>
                    <a:pt x="228329" y="354330"/>
                  </a:lnTo>
                  <a:lnTo>
                    <a:pt x="213207" y="359344"/>
                  </a:lnTo>
                  <a:close/>
                </a:path>
                <a:path w="1114425" h="711200">
                  <a:moveTo>
                    <a:pt x="80607" y="304800"/>
                  </a:moveTo>
                  <a:lnTo>
                    <a:pt x="52448" y="303530"/>
                  </a:lnTo>
                  <a:lnTo>
                    <a:pt x="25040" y="295910"/>
                  </a:lnTo>
                  <a:lnTo>
                    <a:pt x="25104" y="294640"/>
                  </a:lnTo>
                  <a:lnTo>
                    <a:pt x="25231" y="292100"/>
                  </a:lnTo>
                  <a:lnTo>
                    <a:pt x="25294" y="290830"/>
                  </a:lnTo>
                  <a:lnTo>
                    <a:pt x="25421" y="288290"/>
                  </a:lnTo>
                  <a:lnTo>
                    <a:pt x="25548" y="285750"/>
                  </a:lnTo>
                  <a:lnTo>
                    <a:pt x="30439" y="283210"/>
                  </a:lnTo>
                  <a:lnTo>
                    <a:pt x="35041" y="284480"/>
                  </a:lnTo>
                  <a:lnTo>
                    <a:pt x="246463" y="284480"/>
                  </a:lnTo>
                  <a:lnTo>
                    <a:pt x="187062" y="290830"/>
                  </a:lnTo>
                  <a:lnTo>
                    <a:pt x="169035" y="298450"/>
                  </a:lnTo>
                  <a:lnTo>
                    <a:pt x="140278" y="298450"/>
                  </a:lnTo>
                  <a:lnTo>
                    <a:pt x="109792" y="302260"/>
                  </a:lnTo>
                  <a:lnTo>
                    <a:pt x="80607" y="304800"/>
                  </a:lnTo>
                  <a:close/>
                </a:path>
                <a:path w="1114425" h="711200">
                  <a:moveTo>
                    <a:pt x="74813" y="394970"/>
                  </a:moveTo>
                  <a:lnTo>
                    <a:pt x="38049" y="394970"/>
                  </a:lnTo>
                  <a:lnTo>
                    <a:pt x="59253" y="381000"/>
                  </a:lnTo>
                  <a:lnTo>
                    <a:pt x="87384" y="356870"/>
                  </a:lnTo>
                  <a:lnTo>
                    <a:pt x="116432" y="327660"/>
                  </a:lnTo>
                  <a:lnTo>
                    <a:pt x="140388" y="298450"/>
                  </a:lnTo>
                  <a:lnTo>
                    <a:pt x="169035" y="298450"/>
                  </a:lnTo>
                  <a:lnTo>
                    <a:pt x="165884" y="300990"/>
                  </a:lnTo>
                  <a:lnTo>
                    <a:pt x="160029" y="307340"/>
                  </a:lnTo>
                  <a:lnTo>
                    <a:pt x="107279" y="361950"/>
                  </a:lnTo>
                  <a:lnTo>
                    <a:pt x="80851" y="388620"/>
                  </a:lnTo>
                  <a:lnTo>
                    <a:pt x="74813" y="394970"/>
                  </a:lnTo>
                  <a:close/>
                </a:path>
                <a:path w="1114425" h="711200">
                  <a:moveTo>
                    <a:pt x="4927" y="474980"/>
                  </a:moveTo>
                  <a:lnTo>
                    <a:pt x="1267" y="469900"/>
                  </a:lnTo>
                  <a:lnTo>
                    <a:pt x="216" y="463550"/>
                  </a:lnTo>
                  <a:lnTo>
                    <a:pt x="108" y="462280"/>
                  </a:lnTo>
                  <a:lnTo>
                    <a:pt x="0" y="461010"/>
                  </a:lnTo>
                  <a:lnTo>
                    <a:pt x="579" y="461010"/>
                  </a:lnTo>
                  <a:lnTo>
                    <a:pt x="13488" y="436880"/>
                  </a:lnTo>
                  <a:lnTo>
                    <a:pt x="16796" y="411480"/>
                  </a:lnTo>
                  <a:lnTo>
                    <a:pt x="14532" y="386080"/>
                  </a:lnTo>
                  <a:lnTo>
                    <a:pt x="10725" y="360680"/>
                  </a:lnTo>
                  <a:lnTo>
                    <a:pt x="10511" y="359344"/>
                  </a:lnTo>
                  <a:lnTo>
                    <a:pt x="13515" y="354330"/>
                  </a:lnTo>
                  <a:lnTo>
                    <a:pt x="14893" y="353060"/>
                  </a:lnTo>
                  <a:lnTo>
                    <a:pt x="17683" y="351790"/>
                  </a:lnTo>
                  <a:lnTo>
                    <a:pt x="25355" y="361950"/>
                  </a:lnTo>
                  <a:lnTo>
                    <a:pt x="28913" y="373380"/>
                  </a:lnTo>
                  <a:lnTo>
                    <a:pt x="31947" y="384810"/>
                  </a:lnTo>
                  <a:lnTo>
                    <a:pt x="38049" y="394970"/>
                  </a:lnTo>
                  <a:lnTo>
                    <a:pt x="74813" y="394970"/>
                  </a:lnTo>
                  <a:lnTo>
                    <a:pt x="54284" y="416560"/>
                  </a:lnTo>
                  <a:lnTo>
                    <a:pt x="47803" y="424180"/>
                  </a:lnTo>
                  <a:lnTo>
                    <a:pt x="43743" y="433070"/>
                  </a:lnTo>
                  <a:lnTo>
                    <a:pt x="42028" y="441960"/>
                  </a:lnTo>
                  <a:lnTo>
                    <a:pt x="42510" y="450850"/>
                  </a:lnTo>
                  <a:lnTo>
                    <a:pt x="42579" y="452120"/>
                  </a:lnTo>
                  <a:lnTo>
                    <a:pt x="44736" y="464820"/>
                  </a:lnTo>
                  <a:lnTo>
                    <a:pt x="17727" y="464820"/>
                  </a:lnTo>
                  <a:lnTo>
                    <a:pt x="9674" y="469900"/>
                  </a:lnTo>
                  <a:lnTo>
                    <a:pt x="4927" y="474980"/>
                  </a:lnTo>
                  <a:close/>
                </a:path>
                <a:path w="1114425" h="711200">
                  <a:moveTo>
                    <a:pt x="430179" y="453626"/>
                  </a:moveTo>
                  <a:lnTo>
                    <a:pt x="430185" y="453390"/>
                  </a:lnTo>
                  <a:lnTo>
                    <a:pt x="430475" y="453390"/>
                  </a:lnTo>
                  <a:lnTo>
                    <a:pt x="430179" y="453626"/>
                  </a:lnTo>
                  <a:close/>
                </a:path>
                <a:path w="1114425" h="711200">
                  <a:moveTo>
                    <a:pt x="483000" y="566420"/>
                  </a:moveTo>
                  <a:lnTo>
                    <a:pt x="208769" y="566420"/>
                  </a:lnTo>
                  <a:lnTo>
                    <a:pt x="231988" y="563880"/>
                  </a:lnTo>
                  <a:lnTo>
                    <a:pt x="254742" y="560070"/>
                  </a:lnTo>
                  <a:lnTo>
                    <a:pt x="277204" y="557530"/>
                  </a:lnTo>
                  <a:lnTo>
                    <a:pt x="299547" y="556260"/>
                  </a:lnTo>
                  <a:lnTo>
                    <a:pt x="314090" y="553720"/>
                  </a:lnTo>
                  <a:lnTo>
                    <a:pt x="326880" y="548640"/>
                  </a:lnTo>
                  <a:lnTo>
                    <a:pt x="338460" y="539750"/>
                  </a:lnTo>
                  <a:lnTo>
                    <a:pt x="349375" y="530860"/>
                  </a:lnTo>
                  <a:lnTo>
                    <a:pt x="388064" y="490220"/>
                  </a:lnTo>
                  <a:lnTo>
                    <a:pt x="408268" y="471170"/>
                  </a:lnTo>
                  <a:lnTo>
                    <a:pt x="430179" y="453626"/>
                  </a:lnTo>
                  <a:lnTo>
                    <a:pt x="430003" y="461010"/>
                  </a:lnTo>
                  <a:lnTo>
                    <a:pt x="429882" y="466090"/>
                  </a:lnTo>
                  <a:lnTo>
                    <a:pt x="424311" y="477520"/>
                  </a:lnTo>
                  <a:lnTo>
                    <a:pt x="415934" y="486410"/>
                  </a:lnTo>
                  <a:lnTo>
                    <a:pt x="407213" y="495300"/>
                  </a:lnTo>
                  <a:lnTo>
                    <a:pt x="395199" y="508000"/>
                  </a:lnTo>
                  <a:lnTo>
                    <a:pt x="382448" y="520700"/>
                  </a:lnTo>
                  <a:lnTo>
                    <a:pt x="368508" y="535940"/>
                  </a:lnTo>
                  <a:lnTo>
                    <a:pt x="352926" y="552450"/>
                  </a:lnTo>
                  <a:lnTo>
                    <a:pt x="592689" y="552450"/>
                  </a:lnTo>
                  <a:lnTo>
                    <a:pt x="566573" y="556260"/>
                  </a:lnTo>
                  <a:lnTo>
                    <a:pt x="483000" y="566420"/>
                  </a:lnTo>
                  <a:close/>
                </a:path>
                <a:path w="1114425" h="711200">
                  <a:moveTo>
                    <a:pt x="57212" y="624840"/>
                  </a:moveTo>
                  <a:lnTo>
                    <a:pt x="40152" y="589280"/>
                  </a:lnTo>
                  <a:lnTo>
                    <a:pt x="39366" y="580390"/>
                  </a:lnTo>
                  <a:lnTo>
                    <a:pt x="39254" y="579120"/>
                  </a:lnTo>
                  <a:lnTo>
                    <a:pt x="38930" y="567690"/>
                  </a:lnTo>
                  <a:lnTo>
                    <a:pt x="38821" y="563880"/>
                  </a:lnTo>
                  <a:lnTo>
                    <a:pt x="38713" y="560070"/>
                  </a:lnTo>
                  <a:lnTo>
                    <a:pt x="38605" y="556260"/>
                  </a:lnTo>
                  <a:lnTo>
                    <a:pt x="38497" y="552450"/>
                  </a:lnTo>
                  <a:lnTo>
                    <a:pt x="38389" y="548640"/>
                  </a:lnTo>
                  <a:lnTo>
                    <a:pt x="38281" y="544830"/>
                  </a:lnTo>
                  <a:lnTo>
                    <a:pt x="36646" y="523240"/>
                  </a:lnTo>
                  <a:lnTo>
                    <a:pt x="36550" y="521970"/>
                  </a:lnTo>
                  <a:lnTo>
                    <a:pt x="33359" y="500380"/>
                  </a:lnTo>
                  <a:lnTo>
                    <a:pt x="28337" y="478790"/>
                  </a:lnTo>
                  <a:lnTo>
                    <a:pt x="26073" y="471170"/>
                  </a:lnTo>
                  <a:lnTo>
                    <a:pt x="22865" y="466090"/>
                  </a:lnTo>
                  <a:lnTo>
                    <a:pt x="17727" y="464820"/>
                  </a:lnTo>
                  <a:lnTo>
                    <a:pt x="44736" y="464820"/>
                  </a:lnTo>
                  <a:lnTo>
                    <a:pt x="52867" y="513080"/>
                  </a:lnTo>
                  <a:lnTo>
                    <a:pt x="56519" y="552450"/>
                  </a:lnTo>
                  <a:lnTo>
                    <a:pt x="56568" y="579120"/>
                  </a:lnTo>
                  <a:lnTo>
                    <a:pt x="59792" y="588010"/>
                  </a:lnTo>
                  <a:lnTo>
                    <a:pt x="64722" y="596900"/>
                  </a:lnTo>
                  <a:lnTo>
                    <a:pt x="70877" y="601980"/>
                  </a:lnTo>
                  <a:lnTo>
                    <a:pt x="199990" y="601980"/>
                  </a:lnTo>
                  <a:lnTo>
                    <a:pt x="174759" y="603250"/>
                  </a:lnTo>
                  <a:lnTo>
                    <a:pt x="149555" y="605790"/>
                  </a:lnTo>
                  <a:lnTo>
                    <a:pt x="106781" y="610870"/>
                  </a:lnTo>
                  <a:lnTo>
                    <a:pt x="85646" y="614680"/>
                  </a:lnTo>
                  <a:lnTo>
                    <a:pt x="65120" y="622300"/>
                  </a:lnTo>
                  <a:lnTo>
                    <a:pt x="57212" y="624840"/>
                  </a:lnTo>
                  <a:close/>
                </a:path>
                <a:path w="1114425" h="711200">
                  <a:moveTo>
                    <a:pt x="707304" y="530860"/>
                  </a:moveTo>
                  <a:lnTo>
                    <a:pt x="549773" y="530860"/>
                  </a:lnTo>
                  <a:lnTo>
                    <a:pt x="597943" y="525780"/>
                  </a:lnTo>
                  <a:lnTo>
                    <a:pt x="683887" y="514350"/>
                  </a:lnTo>
                  <a:lnTo>
                    <a:pt x="738041" y="508000"/>
                  </a:lnTo>
                  <a:lnTo>
                    <a:pt x="746449" y="502920"/>
                  </a:lnTo>
                  <a:lnTo>
                    <a:pt x="750984" y="495300"/>
                  </a:lnTo>
                  <a:lnTo>
                    <a:pt x="750633" y="486410"/>
                  </a:lnTo>
                  <a:lnTo>
                    <a:pt x="750533" y="483870"/>
                  </a:lnTo>
                  <a:lnTo>
                    <a:pt x="749084" y="476250"/>
                  </a:lnTo>
                  <a:lnTo>
                    <a:pt x="750682" y="468630"/>
                  </a:lnTo>
                  <a:lnTo>
                    <a:pt x="764162" y="466090"/>
                  </a:lnTo>
                  <a:lnTo>
                    <a:pt x="774767" y="510540"/>
                  </a:lnTo>
                  <a:lnTo>
                    <a:pt x="777457" y="527050"/>
                  </a:lnTo>
                  <a:lnTo>
                    <a:pt x="729277" y="527050"/>
                  </a:lnTo>
                  <a:lnTo>
                    <a:pt x="707304" y="530860"/>
                  </a:lnTo>
                  <a:close/>
                </a:path>
                <a:path w="1114425" h="711200">
                  <a:moveTo>
                    <a:pt x="787351" y="711200"/>
                  </a:moveTo>
                  <a:lnTo>
                    <a:pt x="772505" y="668020"/>
                  </a:lnTo>
                  <a:lnTo>
                    <a:pt x="763691" y="618490"/>
                  </a:lnTo>
                  <a:lnTo>
                    <a:pt x="763460" y="610870"/>
                  </a:lnTo>
                  <a:lnTo>
                    <a:pt x="763345" y="607060"/>
                  </a:lnTo>
                  <a:lnTo>
                    <a:pt x="763306" y="605790"/>
                  </a:lnTo>
                  <a:lnTo>
                    <a:pt x="763184" y="601980"/>
                  </a:lnTo>
                  <a:lnTo>
                    <a:pt x="763058" y="598170"/>
                  </a:lnTo>
                  <a:lnTo>
                    <a:pt x="762932" y="594360"/>
                  </a:lnTo>
                  <a:lnTo>
                    <a:pt x="762806" y="590550"/>
                  </a:lnTo>
                  <a:lnTo>
                    <a:pt x="754047" y="542290"/>
                  </a:lnTo>
                  <a:lnTo>
                    <a:pt x="729277" y="527050"/>
                  </a:lnTo>
                  <a:lnTo>
                    <a:pt x="777457" y="527050"/>
                  </a:lnTo>
                  <a:lnTo>
                    <a:pt x="782008" y="554990"/>
                  </a:lnTo>
                  <a:lnTo>
                    <a:pt x="787754" y="598170"/>
                  </a:lnTo>
                  <a:lnTo>
                    <a:pt x="793874" y="640080"/>
                  </a:lnTo>
                  <a:lnTo>
                    <a:pt x="850323" y="640080"/>
                  </a:lnTo>
                  <a:lnTo>
                    <a:pt x="844076" y="646430"/>
                  </a:lnTo>
                  <a:lnTo>
                    <a:pt x="825316" y="668020"/>
                  </a:lnTo>
                  <a:lnTo>
                    <a:pt x="806753" y="690880"/>
                  </a:lnTo>
                  <a:lnTo>
                    <a:pt x="787351" y="711200"/>
                  </a:lnTo>
                  <a:close/>
                </a:path>
                <a:path w="1114425" h="711200">
                  <a:moveTo>
                    <a:pt x="290378" y="615950"/>
                  </a:moveTo>
                  <a:lnTo>
                    <a:pt x="283292" y="612140"/>
                  </a:lnTo>
                  <a:lnTo>
                    <a:pt x="282967" y="607060"/>
                  </a:lnTo>
                  <a:lnTo>
                    <a:pt x="283035" y="603250"/>
                  </a:lnTo>
                  <a:lnTo>
                    <a:pt x="283110" y="601980"/>
                  </a:lnTo>
                  <a:lnTo>
                    <a:pt x="283185" y="600710"/>
                  </a:lnTo>
                  <a:lnTo>
                    <a:pt x="283260" y="599440"/>
                  </a:lnTo>
                  <a:lnTo>
                    <a:pt x="283335" y="598170"/>
                  </a:lnTo>
                  <a:lnTo>
                    <a:pt x="278818" y="594360"/>
                  </a:lnTo>
                  <a:lnTo>
                    <a:pt x="314491" y="594360"/>
                  </a:lnTo>
                  <a:lnTo>
                    <a:pt x="306294" y="599440"/>
                  </a:lnTo>
                  <a:lnTo>
                    <a:pt x="290378" y="61595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6400" y="3938874"/>
              <a:ext cx="237394" cy="2306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77825" y="3991022"/>
              <a:ext cx="121942" cy="13433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501704" y="1938363"/>
            <a:ext cx="1416050" cy="1476587"/>
            <a:chOff x="8252555" y="2907545"/>
            <a:chExt cx="2124075" cy="22148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2555" y="2998068"/>
              <a:ext cx="2124074" cy="21240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748167" y="3493693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40" h="1132839">
                  <a:moveTo>
                    <a:pt x="1132674" y="552513"/>
                  </a:moveTo>
                  <a:lnTo>
                    <a:pt x="1130109" y="510895"/>
                  </a:lnTo>
                  <a:lnTo>
                    <a:pt x="1124496" y="469582"/>
                  </a:lnTo>
                  <a:lnTo>
                    <a:pt x="1115860" y="428790"/>
                  </a:lnTo>
                  <a:lnTo>
                    <a:pt x="1104252" y="388734"/>
                  </a:lnTo>
                  <a:lnTo>
                    <a:pt x="1089723" y="349656"/>
                  </a:lnTo>
                  <a:lnTo>
                    <a:pt x="1072362" y="311759"/>
                  </a:lnTo>
                  <a:lnTo>
                    <a:pt x="1052258" y="275221"/>
                  </a:lnTo>
                  <a:lnTo>
                    <a:pt x="1029512" y="240271"/>
                  </a:lnTo>
                  <a:lnTo>
                    <a:pt x="1004265" y="207086"/>
                  </a:lnTo>
                  <a:lnTo>
                    <a:pt x="976655" y="175856"/>
                  </a:lnTo>
                  <a:lnTo>
                    <a:pt x="946810" y="146723"/>
                  </a:lnTo>
                  <a:lnTo>
                    <a:pt x="914895" y="119875"/>
                  </a:lnTo>
                  <a:lnTo>
                    <a:pt x="881100" y="95453"/>
                  </a:lnTo>
                  <a:lnTo>
                    <a:pt x="845616" y="73583"/>
                  </a:lnTo>
                  <a:lnTo>
                    <a:pt x="808596" y="54381"/>
                  </a:lnTo>
                  <a:lnTo>
                    <a:pt x="770267" y="37947"/>
                  </a:lnTo>
                  <a:lnTo>
                    <a:pt x="730846" y="24384"/>
                  </a:lnTo>
                  <a:lnTo>
                    <a:pt x="690524" y="13766"/>
                  </a:lnTo>
                  <a:lnTo>
                    <a:pt x="649528" y="6134"/>
                  </a:lnTo>
                  <a:lnTo>
                    <a:pt x="608088" y="1536"/>
                  </a:lnTo>
                  <a:lnTo>
                    <a:pt x="566420" y="0"/>
                  </a:lnTo>
                  <a:lnTo>
                    <a:pt x="552513" y="165"/>
                  </a:lnTo>
                  <a:lnTo>
                    <a:pt x="510895" y="2730"/>
                  </a:lnTo>
                  <a:lnTo>
                    <a:pt x="469582" y="8331"/>
                  </a:lnTo>
                  <a:lnTo>
                    <a:pt x="428790" y="16967"/>
                  </a:lnTo>
                  <a:lnTo>
                    <a:pt x="388734" y="28587"/>
                  </a:lnTo>
                  <a:lnTo>
                    <a:pt x="349656" y="43116"/>
                  </a:lnTo>
                  <a:lnTo>
                    <a:pt x="311759" y="60477"/>
                  </a:lnTo>
                  <a:lnTo>
                    <a:pt x="275221" y="80581"/>
                  </a:lnTo>
                  <a:lnTo>
                    <a:pt x="240271" y="103327"/>
                  </a:lnTo>
                  <a:lnTo>
                    <a:pt x="207086" y="128574"/>
                  </a:lnTo>
                  <a:lnTo>
                    <a:pt x="175856" y="156184"/>
                  </a:lnTo>
                  <a:lnTo>
                    <a:pt x="146735" y="186029"/>
                  </a:lnTo>
                  <a:lnTo>
                    <a:pt x="119875" y="217944"/>
                  </a:lnTo>
                  <a:lnTo>
                    <a:pt x="95453" y="251726"/>
                  </a:lnTo>
                  <a:lnTo>
                    <a:pt x="73583" y="287223"/>
                  </a:lnTo>
                  <a:lnTo>
                    <a:pt x="54381" y="324243"/>
                  </a:lnTo>
                  <a:lnTo>
                    <a:pt x="37947" y="362572"/>
                  </a:lnTo>
                  <a:lnTo>
                    <a:pt x="24384" y="401993"/>
                  </a:lnTo>
                  <a:lnTo>
                    <a:pt x="13766" y="442315"/>
                  </a:lnTo>
                  <a:lnTo>
                    <a:pt x="6134" y="483311"/>
                  </a:lnTo>
                  <a:lnTo>
                    <a:pt x="1536" y="524751"/>
                  </a:lnTo>
                  <a:lnTo>
                    <a:pt x="0" y="566420"/>
                  </a:lnTo>
                  <a:lnTo>
                    <a:pt x="1536" y="608088"/>
                  </a:lnTo>
                  <a:lnTo>
                    <a:pt x="6134" y="649528"/>
                  </a:lnTo>
                  <a:lnTo>
                    <a:pt x="13766" y="690524"/>
                  </a:lnTo>
                  <a:lnTo>
                    <a:pt x="24384" y="730846"/>
                  </a:lnTo>
                  <a:lnTo>
                    <a:pt x="37947" y="770267"/>
                  </a:lnTo>
                  <a:lnTo>
                    <a:pt x="54381" y="808596"/>
                  </a:lnTo>
                  <a:lnTo>
                    <a:pt x="73583" y="845604"/>
                  </a:lnTo>
                  <a:lnTo>
                    <a:pt x="95453" y="881100"/>
                  </a:lnTo>
                  <a:lnTo>
                    <a:pt x="119875" y="914895"/>
                  </a:lnTo>
                  <a:lnTo>
                    <a:pt x="146735" y="946797"/>
                  </a:lnTo>
                  <a:lnTo>
                    <a:pt x="175856" y="976655"/>
                  </a:lnTo>
                  <a:lnTo>
                    <a:pt x="207086" y="1004265"/>
                  </a:lnTo>
                  <a:lnTo>
                    <a:pt x="240271" y="1029512"/>
                  </a:lnTo>
                  <a:lnTo>
                    <a:pt x="275221" y="1052258"/>
                  </a:lnTo>
                  <a:lnTo>
                    <a:pt x="311759" y="1072362"/>
                  </a:lnTo>
                  <a:lnTo>
                    <a:pt x="349656" y="1089723"/>
                  </a:lnTo>
                  <a:lnTo>
                    <a:pt x="388734" y="1104252"/>
                  </a:lnTo>
                  <a:lnTo>
                    <a:pt x="428790" y="1115860"/>
                  </a:lnTo>
                  <a:lnTo>
                    <a:pt x="469582" y="1124496"/>
                  </a:lnTo>
                  <a:lnTo>
                    <a:pt x="510895" y="1130109"/>
                  </a:lnTo>
                  <a:lnTo>
                    <a:pt x="552513" y="1132662"/>
                  </a:lnTo>
                  <a:lnTo>
                    <a:pt x="594207" y="1132154"/>
                  </a:lnTo>
                  <a:lnTo>
                    <a:pt x="635762" y="1128572"/>
                  </a:lnTo>
                  <a:lnTo>
                    <a:pt x="676922" y="1121956"/>
                  </a:lnTo>
                  <a:lnTo>
                    <a:pt x="717486" y="1112316"/>
                  </a:lnTo>
                  <a:lnTo>
                    <a:pt x="757237" y="1099731"/>
                  </a:lnTo>
                  <a:lnTo>
                    <a:pt x="795959" y="1084249"/>
                  </a:lnTo>
                  <a:lnTo>
                    <a:pt x="833424" y="1065961"/>
                  </a:lnTo>
                  <a:lnTo>
                    <a:pt x="869454" y="1044968"/>
                  </a:lnTo>
                  <a:lnTo>
                    <a:pt x="903833" y="1021372"/>
                  </a:lnTo>
                  <a:lnTo>
                    <a:pt x="936396" y="995311"/>
                  </a:lnTo>
                  <a:lnTo>
                    <a:pt x="966939" y="966939"/>
                  </a:lnTo>
                  <a:lnTo>
                    <a:pt x="995311" y="936396"/>
                  </a:lnTo>
                  <a:lnTo>
                    <a:pt x="1021372" y="903833"/>
                  </a:lnTo>
                  <a:lnTo>
                    <a:pt x="1044968" y="869454"/>
                  </a:lnTo>
                  <a:lnTo>
                    <a:pt x="1065961" y="833424"/>
                  </a:lnTo>
                  <a:lnTo>
                    <a:pt x="1084249" y="795959"/>
                  </a:lnTo>
                  <a:lnTo>
                    <a:pt x="1099731" y="757237"/>
                  </a:lnTo>
                  <a:lnTo>
                    <a:pt x="1112316" y="717486"/>
                  </a:lnTo>
                  <a:lnTo>
                    <a:pt x="1121956" y="676922"/>
                  </a:lnTo>
                  <a:lnTo>
                    <a:pt x="1128585" y="635762"/>
                  </a:lnTo>
                  <a:lnTo>
                    <a:pt x="1132154" y="594207"/>
                  </a:lnTo>
                  <a:lnTo>
                    <a:pt x="1132674" y="552513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04492" y="2907550"/>
              <a:ext cx="1549400" cy="1880235"/>
            </a:xfrm>
            <a:custGeom>
              <a:avLst/>
              <a:gdLst/>
              <a:ahLst/>
              <a:cxnLst/>
              <a:rect l="l" t="t" r="r" b="b"/>
              <a:pathLst>
                <a:path w="1549400" h="1880235">
                  <a:moveTo>
                    <a:pt x="1548993" y="1142923"/>
                  </a:moveTo>
                  <a:lnTo>
                    <a:pt x="1547431" y="1094473"/>
                  </a:lnTo>
                  <a:lnTo>
                    <a:pt x="1542783" y="1046861"/>
                  </a:lnTo>
                  <a:lnTo>
                    <a:pt x="1535176" y="1000188"/>
                  </a:lnTo>
                  <a:lnTo>
                    <a:pt x="1524698" y="954544"/>
                  </a:lnTo>
                  <a:lnTo>
                    <a:pt x="1511427" y="910018"/>
                  </a:lnTo>
                  <a:lnTo>
                    <a:pt x="1495488" y="866724"/>
                  </a:lnTo>
                  <a:lnTo>
                    <a:pt x="1476946" y="824763"/>
                  </a:lnTo>
                  <a:lnTo>
                    <a:pt x="1455940" y="784212"/>
                  </a:lnTo>
                  <a:lnTo>
                    <a:pt x="1432521" y="745172"/>
                  </a:lnTo>
                  <a:lnTo>
                    <a:pt x="1406829" y="707745"/>
                  </a:lnTo>
                  <a:lnTo>
                    <a:pt x="1378927" y="672045"/>
                  </a:lnTo>
                  <a:lnTo>
                    <a:pt x="1348930" y="638136"/>
                  </a:lnTo>
                  <a:lnTo>
                    <a:pt x="1316939" y="606145"/>
                  </a:lnTo>
                  <a:lnTo>
                    <a:pt x="1283030" y="576148"/>
                  </a:lnTo>
                  <a:lnTo>
                    <a:pt x="1247317" y="548246"/>
                  </a:lnTo>
                  <a:lnTo>
                    <a:pt x="1209903" y="522541"/>
                  </a:lnTo>
                  <a:lnTo>
                    <a:pt x="1170863" y="499135"/>
                  </a:lnTo>
                  <a:lnTo>
                    <a:pt x="1130312" y="478116"/>
                  </a:lnTo>
                  <a:lnTo>
                    <a:pt x="1088339" y="459587"/>
                  </a:lnTo>
                  <a:lnTo>
                    <a:pt x="1045057" y="443649"/>
                  </a:lnTo>
                  <a:lnTo>
                    <a:pt x="1000531" y="430377"/>
                  </a:lnTo>
                  <a:lnTo>
                    <a:pt x="954887" y="419887"/>
                  </a:lnTo>
                  <a:lnTo>
                    <a:pt x="908215" y="412280"/>
                  </a:lnTo>
                  <a:lnTo>
                    <a:pt x="860602" y="407644"/>
                  </a:lnTo>
                  <a:lnTo>
                    <a:pt x="812152" y="406082"/>
                  </a:lnTo>
                  <a:lnTo>
                    <a:pt x="809396" y="358609"/>
                  </a:lnTo>
                  <a:lnTo>
                    <a:pt x="801357" y="312775"/>
                  </a:lnTo>
                  <a:lnTo>
                    <a:pt x="788327" y="268871"/>
                  </a:lnTo>
                  <a:lnTo>
                    <a:pt x="770623" y="227215"/>
                  </a:lnTo>
                  <a:lnTo>
                    <a:pt x="749681" y="190068"/>
                  </a:lnTo>
                  <a:lnTo>
                    <a:pt x="749681" y="406082"/>
                  </a:lnTo>
                  <a:lnTo>
                    <a:pt x="749477" y="409041"/>
                  </a:lnTo>
                  <a:lnTo>
                    <a:pt x="669417" y="419887"/>
                  </a:lnTo>
                  <a:lnTo>
                    <a:pt x="623773" y="430377"/>
                  </a:lnTo>
                  <a:lnTo>
                    <a:pt x="579259" y="443649"/>
                  </a:lnTo>
                  <a:lnTo>
                    <a:pt x="535965" y="459587"/>
                  </a:lnTo>
                  <a:lnTo>
                    <a:pt x="493991" y="478116"/>
                  </a:lnTo>
                  <a:lnTo>
                    <a:pt x="453440" y="499135"/>
                  </a:lnTo>
                  <a:lnTo>
                    <a:pt x="414401" y="522541"/>
                  </a:lnTo>
                  <a:lnTo>
                    <a:pt x="376986" y="548246"/>
                  </a:lnTo>
                  <a:lnTo>
                    <a:pt x="341274" y="576148"/>
                  </a:lnTo>
                  <a:lnTo>
                    <a:pt x="307378" y="606145"/>
                  </a:lnTo>
                  <a:lnTo>
                    <a:pt x="275374" y="638136"/>
                  </a:lnTo>
                  <a:lnTo>
                    <a:pt x="245376" y="672045"/>
                  </a:lnTo>
                  <a:lnTo>
                    <a:pt x="225323" y="697699"/>
                  </a:lnTo>
                  <a:lnTo>
                    <a:pt x="196227" y="678002"/>
                  </a:lnTo>
                  <a:lnTo>
                    <a:pt x="163207" y="648944"/>
                  </a:lnTo>
                  <a:lnTo>
                    <a:pt x="134150" y="615937"/>
                  </a:lnTo>
                  <a:lnTo>
                    <a:pt x="109448" y="579386"/>
                  </a:lnTo>
                  <a:lnTo>
                    <a:pt x="89509" y="539711"/>
                  </a:lnTo>
                  <a:lnTo>
                    <a:pt x="74764" y="497332"/>
                  </a:lnTo>
                  <a:lnTo>
                    <a:pt x="65620" y="452653"/>
                  </a:lnTo>
                  <a:lnTo>
                    <a:pt x="62471" y="406082"/>
                  </a:lnTo>
                  <a:lnTo>
                    <a:pt x="65620" y="359511"/>
                  </a:lnTo>
                  <a:lnTo>
                    <a:pt x="74764" y="314833"/>
                  </a:lnTo>
                  <a:lnTo>
                    <a:pt x="89509" y="272440"/>
                  </a:lnTo>
                  <a:lnTo>
                    <a:pt x="109448" y="232778"/>
                  </a:lnTo>
                  <a:lnTo>
                    <a:pt x="134150" y="196227"/>
                  </a:lnTo>
                  <a:lnTo>
                    <a:pt x="163207" y="163207"/>
                  </a:lnTo>
                  <a:lnTo>
                    <a:pt x="196227" y="134150"/>
                  </a:lnTo>
                  <a:lnTo>
                    <a:pt x="232765" y="109448"/>
                  </a:lnTo>
                  <a:lnTo>
                    <a:pt x="272440" y="89509"/>
                  </a:lnTo>
                  <a:lnTo>
                    <a:pt x="314820" y="74764"/>
                  </a:lnTo>
                  <a:lnTo>
                    <a:pt x="359511" y="65620"/>
                  </a:lnTo>
                  <a:lnTo>
                    <a:pt x="406082" y="62471"/>
                  </a:lnTo>
                  <a:lnTo>
                    <a:pt x="452640" y="65620"/>
                  </a:lnTo>
                  <a:lnTo>
                    <a:pt x="497332" y="74764"/>
                  </a:lnTo>
                  <a:lnTo>
                    <a:pt x="539711" y="89509"/>
                  </a:lnTo>
                  <a:lnTo>
                    <a:pt x="579386" y="109448"/>
                  </a:lnTo>
                  <a:lnTo>
                    <a:pt x="615924" y="134150"/>
                  </a:lnTo>
                  <a:lnTo>
                    <a:pt x="648944" y="163207"/>
                  </a:lnTo>
                  <a:lnTo>
                    <a:pt x="678002" y="196227"/>
                  </a:lnTo>
                  <a:lnTo>
                    <a:pt x="702703" y="232778"/>
                  </a:lnTo>
                  <a:lnTo>
                    <a:pt x="722642" y="272440"/>
                  </a:lnTo>
                  <a:lnTo>
                    <a:pt x="737387" y="314833"/>
                  </a:lnTo>
                  <a:lnTo>
                    <a:pt x="746544" y="359511"/>
                  </a:lnTo>
                  <a:lnTo>
                    <a:pt x="749681" y="406082"/>
                  </a:lnTo>
                  <a:lnTo>
                    <a:pt x="749681" y="190068"/>
                  </a:lnTo>
                  <a:lnTo>
                    <a:pt x="722490" y="151828"/>
                  </a:lnTo>
                  <a:lnTo>
                    <a:pt x="692670" y="118706"/>
                  </a:lnTo>
                  <a:lnTo>
                    <a:pt x="659447" y="89014"/>
                  </a:lnTo>
                  <a:lnTo>
                    <a:pt x="623125" y="63068"/>
                  </a:lnTo>
                  <a:lnTo>
                    <a:pt x="584022" y="41160"/>
                  </a:lnTo>
                  <a:lnTo>
                    <a:pt x="542455" y="23609"/>
                  </a:lnTo>
                  <a:lnTo>
                    <a:pt x="498729" y="10693"/>
                  </a:lnTo>
                  <a:lnTo>
                    <a:pt x="453161" y="2730"/>
                  </a:lnTo>
                  <a:lnTo>
                    <a:pt x="406082" y="0"/>
                  </a:lnTo>
                  <a:lnTo>
                    <a:pt x="358597" y="2730"/>
                  </a:lnTo>
                  <a:lnTo>
                    <a:pt x="312762" y="10693"/>
                  </a:lnTo>
                  <a:lnTo>
                    <a:pt x="268871" y="23609"/>
                  </a:lnTo>
                  <a:lnTo>
                    <a:pt x="227215" y="41160"/>
                  </a:lnTo>
                  <a:lnTo>
                    <a:pt x="188099" y="63068"/>
                  </a:lnTo>
                  <a:lnTo>
                    <a:pt x="151828" y="89014"/>
                  </a:lnTo>
                  <a:lnTo>
                    <a:pt x="118694" y="118706"/>
                  </a:lnTo>
                  <a:lnTo>
                    <a:pt x="89014" y="151828"/>
                  </a:lnTo>
                  <a:lnTo>
                    <a:pt x="63068" y="188099"/>
                  </a:lnTo>
                  <a:lnTo>
                    <a:pt x="41160" y="227215"/>
                  </a:lnTo>
                  <a:lnTo>
                    <a:pt x="23609" y="268871"/>
                  </a:lnTo>
                  <a:lnTo>
                    <a:pt x="10693" y="312775"/>
                  </a:lnTo>
                  <a:lnTo>
                    <a:pt x="2717" y="358609"/>
                  </a:lnTo>
                  <a:lnTo>
                    <a:pt x="2667" y="359511"/>
                  </a:lnTo>
                  <a:lnTo>
                    <a:pt x="0" y="406082"/>
                  </a:lnTo>
                  <a:lnTo>
                    <a:pt x="2717" y="453555"/>
                  </a:lnTo>
                  <a:lnTo>
                    <a:pt x="10693" y="499389"/>
                  </a:lnTo>
                  <a:lnTo>
                    <a:pt x="23609" y="543280"/>
                  </a:lnTo>
                  <a:lnTo>
                    <a:pt x="41160" y="584936"/>
                  </a:lnTo>
                  <a:lnTo>
                    <a:pt x="63068" y="624052"/>
                  </a:lnTo>
                  <a:lnTo>
                    <a:pt x="89014" y="660323"/>
                  </a:lnTo>
                  <a:lnTo>
                    <a:pt x="118694" y="693458"/>
                  </a:lnTo>
                  <a:lnTo>
                    <a:pt x="151828" y="723150"/>
                  </a:lnTo>
                  <a:lnTo>
                    <a:pt x="188099" y="749096"/>
                  </a:lnTo>
                  <a:lnTo>
                    <a:pt x="189090" y="749655"/>
                  </a:lnTo>
                  <a:lnTo>
                    <a:pt x="168376" y="784212"/>
                  </a:lnTo>
                  <a:lnTo>
                    <a:pt x="147358" y="824763"/>
                  </a:lnTo>
                  <a:lnTo>
                    <a:pt x="128828" y="866724"/>
                  </a:lnTo>
                  <a:lnTo>
                    <a:pt x="112877" y="910018"/>
                  </a:lnTo>
                  <a:lnTo>
                    <a:pt x="99618" y="954544"/>
                  </a:lnTo>
                  <a:lnTo>
                    <a:pt x="89128" y="1000188"/>
                  </a:lnTo>
                  <a:lnTo>
                    <a:pt x="81521" y="1046861"/>
                  </a:lnTo>
                  <a:lnTo>
                    <a:pt x="76885" y="1094473"/>
                  </a:lnTo>
                  <a:lnTo>
                    <a:pt x="75311" y="1142923"/>
                  </a:lnTo>
                  <a:lnTo>
                    <a:pt x="76885" y="1191361"/>
                  </a:lnTo>
                  <a:lnTo>
                    <a:pt x="81521" y="1238973"/>
                  </a:lnTo>
                  <a:lnTo>
                    <a:pt x="89128" y="1285659"/>
                  </a:lnTo>
                  <a:lnTo>
                    <a:pt x="99618" y="1331302"/>
                  </a:lnTo>
                  <a:lnTo>
                    <a:pt x="112877" y="1375816"/>
                  </a:lnTo>
                  <a:lnTo>
                    <a:pt x="128828" y="1419110"/>
                  </a:lnTo>
                  <a:lnTo>
                    <a:pt x="147358" y="1461084"/>
                  </a:lnTo>
                  <a:lnTo>
                    <a:pt x="168376" y="1501635"/>
                  </a:lnTo>
                  <a:lnTo>
                    <a:pt x="191782" y="1540662"/>
                  </a:lnTo>
                  <a:lnTo>
                    <a:pt x="217474" y="1578089"/>
                  </a:lnTo>
                  <a:lnTo>
                    <a:pt x="245376" y="1613801"/>
                  </a:lnTo>
                  <a:lnTo>
                    <a:pt x="275374" y="1647698"/>
                  </a:lnTo>
                  <a:lnTo>
                    <a:pt x="307378" y="1679702"/>
                  </a:lnTo>
                  <a:lnTo>
                    <a:pt x="341274" y="1709699"/>
                  </a:lnTo>
                  <a:lnTo>
                    <a:pt x="376986" y="1737588"/>
                  </a:lnTo>
                  <a:lnTo>
                    <a:pt x="414401" y="1763293"/>
                  </a:lnTo>
                  <a:lnTo>
                    <a:pt x="453440" y="1786699"/>
                  </a:lnTo>
                  <a:lnTo>
                    <a:pt x="493991" y="1807718"/>
                  </a:lnTo>
                  <a:lnTo>
                    <a:pt x="535965" y="1826247"/>
                  </a:lnTo>
                  <a:lnTo>
                    <a:pt x="579259" y="1842198"/>
                  </a:lnTo>
                  <a:lnTo>
                    <a:pt x="623773" y="1855457"/>
                  </a:lnTo>
                  <a:lnTo>
                    <a:pt x="669417" y="1865947"/>
                  </a:lnTo>
                  <a:lnTo>
                    <a:pt x="716089" y="1873554"/>
                  </a:lnTo>
                  <a:lnTo>
                    <a:pt x="763701" y="1878190"/>
                  </a:lnTo>
                  <a:lnTo>
                    <a:pt x="812152" y="1879765"/>
                  </a:lnTo>
                  <a:lnTo>
                    <a:pt x="860602" y="1878190"/>
                  </a:lnTo>
                  <a:lnTo>
                    <a:pt x="908215" y="1873554"/>
                  </a:lnTo>
                  <a:lnTo>
                    <a:pt x="954887" y="1865947"/>
                  </a:lnTo>
                  <a:lnTo>
                    <a:pt x="1000531" y="1855457"/>
                  </a:lnTo>
                  <a:lnTo>
                    <a:pt x="1045057" y="1842198"/>
                  </a:lnTo>
                  <a:lnTo>
                    <a:pt x="1088339" y="1826247"/>
                  </a:lnTo>
                  <a:lnTo>
                    <a:pt x="1130312" y="1807718"/>
                  </a:lnTo>
                  <a:lnTo>
                    <a:pt x="1170863" y="1786699"/>
                  </a:lnTo>
                  <a:lnTo>
                    <a:pt x="1209903" y="1763293"/>
                  </a:lnTo>
                  <a:lnTo>
                    <a:pt x="1247317" y="1737588"/>
                  </a:lnTo>
                  <a:lnTo>
                    <a:pt x="1283030" y="1709699"/>
                  </a:lnTo>
                  <a:lnTo>
                    <a:pt x="1316939" y="1679702"/>
                  </a:lnTo>
                  <a:lnTo>
                    <a:pt x="1348930" y="1647698"/>
                  </a:lnTo>
                  <a:lnTo>
                    <a:pt x="1378927" y="1613801"/>
                  </a:lnTo>
                  <a:lnTo>
                    <a:pt x="1406829" y="1578089"/>
                  </a:lnTo>
                  <a:lnTo>
                    <a:pt x="1432521" y="1540662"/>
                  </a:lnTo>
                  <a:lnTo>
                    <a:pt x="1455940" y="1501635"/>
                  </a:lnTo>
                  <a:lnTo>
                    <a:pt x="1476946" y="1461084"/>
                  </a:lnTo>
                  <a:lnTo>
                    <a:pt x="1495488" y="1419110"/>
                  </a:lnTo>
                  <a:lnTo>
                    <a:pt x="1511427" y="1375816"/>
                  </a:lnTo>
                  <a:lnTo>
                    <a:pt x="1524698" y="1331302"/>
                  </a:lnTo>
                  <a:lnTo>
                    <a:pt x="1535176" y="1285659"/>
                  </a:lnTo>
                  <a:lnTo>
                    <a:pt x="1542783" y="1238973"/>
                  </a:lnTo>
                  <a:lnTo>
                    <a:pt x="1547431" y="1191361"/>
                  </a:lnTo>
                  <a:lnTo>
                    <a:pt x="1548993" y="1142923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66963" y="2970021"/>
              <a:ext cx="1227455" cy="1580515"/>
            </a:xfrm>
            <a:custGeom>
              <a:avLst/>
              <a:gdLst/>
              <a:ahLst/>
              <a:cxnLst/>
              <a:rect l="l" t="t" r="r" b="b"/>
              <a:pathLst>
                <a:path w="1227454" h="1580514">
                  <a:moveTo>
                    <a:pt x="679665" y="835367"/>
                  </a:moveTo>
                  <a:lnTo>
                    <a:pt x="670737" y="791298"/>
                  </a:lnTo>
                  <a:lnTo>
                    <a:pt x="646391" y="755243"/>
                  </a:lnTo>
                  <a:lnTo>
                    <a:pt x="610336" y="730897"/>
                  </a:lnTo>
                  <a:lnTo>
                    <a:pt x="566254" y="721956"/>
                  </a:lnTo>
                  <a:lnTo>
                    <a:pt x="522198" y="730897"/>
                  </a:lnTo>
                  <a:lnTo>
                    <a:pt x="486156" y="755243"/>
                  </a:lnTo>
                  <a:lnTo>
                    <a:pt x="461822" y="791298"/>
                  </a:lnTo>
                  <a:lnTo>
                    <a:pt x="452894" y="835367"/>
                  </a:lnTo>
                  <a:lnTo>
                    <a:pt x="461822" y="879436"/>
                  </a:lnTo>
                  <a:lnTo>
                    <a:pt x="486156" y="915492"/>
                  </a:lnTo>
                  <a:lnTo>
                    <a:pt x="522198" y="939838"/>
                  </a:lnTo>
                  <a:lnTo>
                    <a:pt x="566254" y="948778"/>
                  </a:lnTo>
                  <a:lnTo>
                    <a:pt x="610336" y="939838"/>
                  </a:lnTo>
                  <a:lnTo>
                    <a:pt x="646391" y="915492"/>
                  </a:lnTo>
                  <a:lnTo>
                    <a:pt x="670737" y="879436"/>
                  </a:lnTo>
                  <a:lnTo>
                    <a:pt x="679665" y="835367"/>
                  </a:lnTo>
                  <a:close/>
                </a:path>
                <a:path w="1227454" h="1580514">
                  <a:moveTo>
                    <a:pt x="687209" y="343611"/>
                  </a:moveTo>
                  <a:lnTo>
                    <a:pt x="684072" y="297040"/>
                  </a:lnTo>
                  <a:lnTo>
                    <a:pt x="674916" y="252361"/>
                  </a:lnTo>
                  <a:lnTo>
                    <a:pt x="660171" y="209969"/>
                  </a:lnTo>
                  <a:lnTo>
                    <a:pt x="640232" y="170307"/>
                  </a:lnTo>
                  <a:lnTo>
                    <a:pt x="615530" y="133756"/>
                  </a:lnTo>
                  <a:lnTo>
                    <a:pt x="586473" y="100736"/>
                  </a:lnTo>
                  <a:lnTo>
                    <a:pt x="553453" y="71678"/>
                  </a:lnTo>
                  <a:lnTo>
                    <a:pt x="516915" y="46977"/>
                  </a:lnTo>
                  <a:lnTo>
                    <a:pt x="477240" y="27038"/>
                  </a:lnTo>
                  <a:lnTo>
                    <a:pt x="434860" y="12293"/>
                  </a:lnTo>
                  <a:lnTo>
                    <a:pt x="390169" y="3149"/>
                  </a:lnTo>
                  <a:lnTo>
                    <a:pt x="343611" y="0"/>
                  </a:lnTo>
                  <a:lnTo>
                    <a:pt x="297040" y="3149"/>
                  </a:lnTo>
                  <a:lnTo>
                    <a:pt x="252349" y="12293"/>
                  </a:lnTo>
                  <a:lnTo>
                    <a:pt x="209969" y="27038"/>
                  </a:lnTo>
                  <a:lnTo>
                    <a:pt x="170294" y="46977"/>
                  </a:lnTo>
                  <a:lnTo>
                    <a:pt x="133756" y="71678"/>
                  </a:lnTo>
                  <a:lnTo>
                    <a:pt x="100736" y="100736"/>
                  </a:lnTo>
                  <a:lnTo>
                    <a:pt x="71678" y="133756"/>
                  </a:lnTo>
                  <a:lnTo>
                    <a:pt x="46977" y="170307"/>
                  </a:lnTo>
                  <a:lnTo>
                    <a:pt x="27038" y="209969"/>
                  </a:lnTo>
                  <a:lnTo>
                    <a:pt x="12293" y="252361"/>
                  </a:lnTo>
                  <a:lnTo>
                    <a:pt x="3149" y="297040"/>
                  </a:lnTo>
                  <a:lnTo>
                    <a:pt x="0" y="343611"/>
                  </a:lnTo>
                  <a:lnTo>
                    <a:pt x="3149" y="390182"/>
                  </a:lnTo>
                  <a:lnTo>
                    <a:pt x="12293" y="434860"/>
                  </a:lnTo>
                  <a:lnTo>
                    <a:pt x="27038" y="477240"/>
                  </a:lnTo>
                  <a:lnTo>
                    <a:pt x="46977" y="516915"/>
                  </a:lnTo>
                  <a:lnTo>
                    <a:pt x="71678" y="553466"/>
                  </a:lnTo>
                  <a:lnTo>
                    <a:pt x="100736" y="586473"/>
                  </a:lnTo>
                  <a:lnTo>
                    <a:pt x="133756" y="615530"/>
                  </a:lnTo>
                  <a:lnTo>
                    <a:pt x="170294" y="640245"/>
                  </a:lnTo>
                  <a:lnTo>
                    <a:pt x="209969" y="660171"/>
                  </a:lnTo>
                  <a:lnTo>
                    <a:pt x="252349" y="674916"/>
                  </a:lnTo>
                  <a:lnTo>
                    <a:pt x="297040" y="684072"/>
                  </a:lnTo>
                  <a:lnTo>
                    <a:pt x="343611" y="687209"/>
                  </a:lnTo>
                  <a:lnTo>
                    <a:pt x="390169" y="684072"/>
                  </a:lnTo>
                  <a:lnTo>
                    <a:pt x="434860" y="674916"/>
                  </a:lnTo>
                  <a:lnTo>
                    <a:pt x="477240" y="660171"/>
                  </a:lnTo>
                  <a:lnTo>
                    <a:pt x="516915" y="640245"/>
                  </a:lnTo>
                  <a:lnTo>
                    <a:pt x="553453" y="615530"/>
                  </a:lnTo>
                  <a:lnTo>
                    <a:pt x="586473" y="586473"/>
                  </a:lnTo>
                  <a:lnTo>
                    <a:pt x="615530" y="553466"/>
                  </a:lnTo>
                  <a:lnTo>
                    <a:pt x="640232" y="516915"/>
                  </a:lnTo>
                  <a:lnTo>
                    <a:pt x="660171" y="477240"/>
                  </a:lnTo>
                  <a:lnTo>
                    <a:pt x="674916" y="434860"/>
                  </a:lnTo>
                  <a:lnTo>
                    <a:pt x="684072" y="390182"/>
                  </a:lnTo>
                  <a:lnTo>
                    <a:pt x="687209" y="343611"/>
                  </a:lnTo>
                  <a:close/>
                </a:path>
                <a:path w="1227454" h="1580514">
                  <a:moveTo>
                    <a:pt x="701370" y="1012647"/>
                  </a:moveTo>
                  <a:lnTo>
                    <a:pt x="671537" y="993597"/>
                  </a:lnTo>
                  <a:lnTo>
                    <a:pt x="638746" y="979373"/>
                  </a:lnTo>
                  <a:lnTo>
                    <a:pt x="603491" y="970483"/>
                  </a:lnTo>
                  <a:lnTo>
                    <a:pt x="566254" y="967409"/>
                  </a:lnTo>
                  <a:lnTo>
                    <a:pt x="519595" y="972273"/>
                  </a:lnTo>
                  <a:lnTo>
                    <a:pt x="476275" y="986193"/>
                  </a:lnTo>
                  <a:lnTo>
                    <a:pt x="437286" y="1008189"/>
                  </a:lnTo>
                  <a:lnTo>
                    <a:pt x="403644" y="1037247"/>
                  </a:lnTo>
                  <a:lnTo>
                    <a:pt x="376326" y="1072375"/>
                  </a:lnTo>
                  <a:lnTo>
                    <a:pt x="356336" y="1112583"/>
                  </a:lnTo>
                  <a:lnTo>
                    <a:pt x="344652" y="1156881"/>
                  </a:lnTo>
                  <a:lnTo>
                    <a:pt x="344258" y="1159548"/>
                  </a:lnTo>
                  <a:lnTo>
                    <a:pt x="345046" y="1162265"/>
                  </a:lnTo>
                  <a:lnTo>
                    <a:pt x="348576" y="1166342"/>
                  </a:lnTo>
                  <a:lnTo>
                    <a:pt x="351091" y="1167498"/>
                  </a:lnTo>
                  <a:lnTo>
                    <a:pt x="631837" y="1167498"/>
                  </a:lnTo>
                  <a:lnTo>
                    <a:pt x="631926" y="1166342"/>
                  </a:lnTo>
                  <a:lnTo>
                    <a:pt x="634771" y="1128712"/>
                  </a:lnTo>
                  <a:lnTo>
                    <a:pt x="645363" y="1090942"/>
                  </a:lnTo>
                  <a:lnTo>
                    <a:pt x="663625" y="1055484"/>
                  </a:lnTo>
                  <a:lnTo>
                    <a:pt x="689546" y="1023556"/>
                  </a:lnTo>
                  <a:lnTo>
                    <a:pt x="693369" y="1019733"/>
                  </a:lnTo>
                  <a:lnTo>
                    <a:pt x="697318" y="1016088"/>
                  </a:lnTo>
                  <a:lnTo>
                    <a:pt x="701370" y="1012647"/>
                  </a:lnTo>
                  <a:close/>
                </a:path>
                <a:path w="1227454" h="1580514">
                  <a:moveTo>
                    <a:pt x="996149" y="1153134"/>
                  </a:moveTo>
                  <a:lnTo>
                    <a:pt x="991793" y="1123759"/>
                  </a:lnTo>
                  <a:lnTo>
                    <a:pt x="991692" y="1123467"/>
                  </a:lnTo>
                  <a:lnTo>
                    <a:pt x="982205" y="1095387"/>
                  </a:lnTo>
                  <a:lnTo>
                    <a:pt x="947381" y="1044638"/>
                  </a:lnTo>
                  <a:lnTo>
                    <a:pt x="911694" y="1017397"/>
                  </a:lnTo>
                  <a:lnTo>
                    <a:pt x="871474" y="1001052"/>
                  </a:lnTo>
                  <a:lnTo>
                    <a:pt x="829005" y="995616"/>
                  </a:lnTo>
                  <a:lnTo>
                    <a:pt x="786523" y="1001052"/>
                  </a:lnTo>
                  <a:lnTo>
                    <a:pt x="746315" y="1017397"/>
                  </a:lnTo>
                  <a:lnTo>
                    <a:pt x="710615" y="1044638"/>
                  </a:lnTo>
                  <a:lnTo>
                    <a:pt x="682612" y="1081671"/>
                  </a:lnTo>
                  <a:lnTo>
                    <a:pt x="666292" y="1123467"/>
                  </a:lnTo>
                  <a:lnTo>
                    <a:pt x="666267" y="1123759"/>
                  </a:lnTo>
                  <a:lnTo>
                    <a:pt x="661644" y="1167498"/>
                  </a:lnTo>
                  <a:lnTo>
                    <a:pt x="668642" y="1211287"/>
                  </a:lnTo>
                  <a:lnTo>
                    <a:pt x="415556" y="1464373"/>
                  </a:lnTo>
                  <a:lnTo>
                    <a:pt x="411619" y="1573250"/>
                  </a:lnTo>
                  <a:lnTo>
                    <a:pt x="412610" y="1575765"/>
                  </a:lnTo>
                  <a:lnTo>
                    <a:pt x="416255" y="1579422"/>
                  </a:lnTo>
                  <a:lnTo>
                    <a:pt x="418528" y="1580311"/>
                  </a:lnTo>
                  <a:lnTo>
                    <a:pt x="421347" y="1580311"/>
                  </a:lnTo>
                  <a:lnTo>
                    <a:pt x="527697" y="1576501"/>
                  </a:lnTo>
                  <a:lnTo>
                    <a:pt x="548525" y="1555673"/>
                  </a:lnTo>
                  <a:lnTo>
                    <a:pt x="545338" y="1491170"/>
                  </a:lnTo>
                  <a:lnTo>
                    <a:pt x="609841" y="1494358"/>
                  </a:lnTo>
                  <a:lnTo>
                    <a:pt x="609676" y="1491170"/>
                  </a:lnTo>
                  <a:lnTo>
                    <a:pt x="606615" y="1429893"/>
                  </a:lnTo>
                  <a:lnTo>
                    <a:pt x="671118" y="1433080"/>
                  </a:lnTo>
                  <a:lnTo>
                    <a:pt x="674293" y="1429893"/>
                  </a:lnTo>
                  <a:lnTo>
                    <a:pt x="780770" y="1323428"/>
                  </a:lnTo>
                  <a:lnTo>
                    <a:pt x="794042" y="1326807"/>
                  </a:lnTo>
                  <a:lnTo>
                    <a:pt x="807491" y="1329093"/>
                  </a:lnTo>
                  <a:lnTo>
                    <a:pt x="821055" y="1330286"/>
                  </a:lnTo>
                  <a:lnTo>
                    <a:pt x="834631" y="1330286"/>
                  </a:lnTo>
                  <a:lnTo>
                    <a:pt x="832739" y="1323301"/>
                  </a:lnTo>
                  <a:lnTo>
                    <a:pt x="832624" y="1319504"/>
                  </a:lnTo>
                  <a:lnTo>
                    <a:pt x="832497" y="1315808"/>
                  </a:lnTo>
                  <a:lnTo>
                    <a:pt x="833958" y="1308074"/>
                  </a:lnTo>
                  <a:lnTo>
                    <a:pt x="852462" y="1208493"/>
                  </a:lnTo>
                  <a:lnTo>
                    <a:pt x="853020" y="1205903"/>
                  </a:lnTo>
                  <a:lnTo>
                    <a:pt x="853668" y="1203375"/>
                  </a:lnTo>
                  <a:lnTo>
                    <a:pt x="841514" y="1201585"/>
                  </a:lnTo>
                  <a:lnTo>
                    <a:pt x="793610" y="1160399"/>
                  </a:lnTo>
                  <a:lnTo>
                    <a:pt x="788568" y="1134402"/>
                  </a:lnTo>
                  <a:lnTo>
                    <a:pt x="793610" y="1108417"/>
                  </a:lnTo>
                  <a:lnTo>
                    <a:pt x="828649" y="1072375"/>
                  </a:lnTo>
                  <a:lnTo>
                    <a:pt x="857643" y="1065314"/>
                  </a:lnTo>
                  <a:lnTo>
                    <a:pt x="883640" y="1070368"/>
                  </a:lnTo>
                  <a:lnTo>
                    <a:pt x="906475" y="1085519"/>
                  </a:lnTo>
                  <a:lnTo>
                    <a:pt x="917194" y="1099337"/>
                  </a:lnTo>
                  <a:lnTo>
                    <a:pt x="923925" y="1114856"/>
                  </a:lnTo>
                  <a:lnTo>
                    <a:pt x="926668" y="1131290"/>
                  </a:lnTo>
                  <a:lnTo>
                    <a:pt x="925410" y="1147876"/>
                  </a:lnTo>
                  <a:lnTo>
                    <a:pt x="927646" y="1147876"/>
                  </a:lnTo>
                  <a:lnTo>
                    <a:pt x="931062" y="1148029"/>
                  </a:lnTo>
                  <a:lnTo>
                    <a:pt x="996149" y="1153134"/>
                  </a:lnTo>
                  <a:close/>
                </a:path>
                <a:path w="1227454" h="1580514">
                  <a:moveTo>
                    <a:pt x="1227264" y="1441665"/>
                  </a:moveTo>
                  <a:lnTo>
                    <a:pt x="1227213" y="1440992"/>
                  </a:lnTo>
                  <a:lnTo>
                    <a:pt x="1226781" y="1433715"/>
                  </a:lnTo>
                  <a:lnTo>
                    <a:pt x="1223175" y="1426337"/>
                  </a:lnTo>
                  <a:lnTo>
                    <a:pt x="1214196" y="1414640"/>
                  </a:lnTo>
                  <a:lnTo>
                    <a:pt x="1205966" y="1403896"/>
                  </a:lnTo>
                  <a:lnTo>
                    <a:pt x="1205026" y="1402676"/>
                  </a:lnTo>
                  <a:lnTo>
                    <a:pt x="1155573" y="1338211"/>
                  </a:lnTo>
                  <a:lnTo>
                    <a:pt x="1150607" y="1331734"/>
                  </a:lnTo>
                  <a:lnTo>
                    <a:pt x="1150607" y="1460169"/>
                  </a:lnTo>
                  <a:lnTo>
                    <a:pt x="1144447" y="1475422"/>
                  </a:lnTo>
                  <a:lnTo>
                    <a:pt x="1135748" y="1479105"/>
                  </a:lnTo>
                  <a:lnTo>
                    <a:pt x="1123238" y="1474063"/>
                  </a:lnTo>
                  <a:lnTo>
                    <a:pt x="1125118" y="1487424"/>
                  </a:lnTo>
                  <a:lnTo>
                    <a:pt x="1119441" y="1494967"/>
                  </a:lnTo>
                  <a:lnTo>
                    <a:pt x="1103160" y="1497253"/>
                  </a:lnTo>
                  <a:lnTo>
                    <a:pt x="1095616" y="1491576"/>
                  </a:lnTo>
                  <a:lnTo>
                    <a:pt x="1095552" y="1491170"/>
                  </a:lnTo>
                  <a:lnTo>
                    <a:pt x="1094905" y="1486522"/>
                  </a:lnTo>
                  <a:lnTo>
                    <a:pt x="1093736" y="1478216"/>
                  </a:lnTo>
                  <a:lnTo>
                    <a:pt x="1083106" y="1486522"/>
                  </a:lnTo>
                  <a:lnTo>
                    <a:pt x="1073734" y="1485366"/>
                  </a:lnTo>
                  <a:lnTo>
                    <a:pt x="1063599" y="1472412"/>
                  </a:lnTo>
                  <a:lnTo>
                    <a:pt x="1064742" y="1463040"/>
                  </a:lnTo>
                  <a:lnTo>
                    <a:pt x="1075385" y="1454734"/>
                  </a:lnTo>
                  <a:lnTo>
                    <a:pt x="1062863" y="1449679"/>
                  </a:lnTo>
                  <a:lnTo>
                    <a:pt x="1059180" y="1440992"/>
                  </a:lnTo>
                  <a:lnTo>
                    <a:pt x="1065339" y="1425740"/>
                  </a:lnTo>
                  <a:lnTo>
                    <a:pt x="1074026" y="1422044"/>
                  </a:lnTo>
                  <a:lnTo>
                    <a:pt x="1086535" y="1427099"/>
                  </a:lnTo>
                  <a:lnTo>
                    <a:pt x="1086434" y="1426337"/>
                  </a:lnTo>
                  <a:lnTo>
                    <a:pt x="1086345" y="1425740"/>
                  </a:lnTo>
                  <a:lnTo>
                    <a:pt x="1085824" y="1422044"/>
                  </a:lnTo>
                  <a:lnTo>
                    <a:pt x="1085659" y="1420825"/>
                  </a:lnTo>
                  <a:lnTo>
                    <a:pt x="1084656" y="1413738"/>
                  </a:lnTo>
                  <a:lnTo>
                    <a:pt x="1090333" y="1406194"/>
                  </a:lnTo>
                  <a:lnTo>
                    <a:pt x="1106627" y="1403896"/>
                  </a:lnTo>
                  <a:lnTo>
                    <a:pt x="1114171" y="1409585"/>
                  </a:lnTo>
                  <a:lnTo>
                    <a:pt x="1114234" y="1410093"/>
                  </a:lnTo>
                  <a:lnTo>
                    <a:pt x="1114361" y="1410995"/>
                  </a:lnTo>
                  <a:lnTo>
                    <a:pt x="1116050" y="1422946"/>
                  </a:lnTo>
                  <a:lnTo>
                    <a:pt x="1126680" y="1414640"/>
                  </a:lnTo>
                  <a:lnTo>
                    <a:pt x="1136053" y="1415783"/>
                  </a:lnTo>
                  <a:lnTo>
                    <a:pt x="1146175" y="1428737"/>
                  </a:lnTo>
                  <a:lnTo>
                    <a:pt x="1145032" y="1438109"/>
                  </a:lnTo>
                  <a:lnTo>
                    <a:pt x="1134402" y="1446428"/>
                  </a:lnTo>
                  <a:lnTo>
                    <a:pt x="1146911" y="1451483"/>
                  </a:lnTo>
                  <a:lnTo>
                    <a:pt x="1150607" y="1460169"/>
                  </a:lnTo>
                  <a:lnTo>
                    <a:pt x="1150607" y="1331734"/>
                  </a:lnTo>
                  <a:lnTo>
                    <a:pt x="1147343" y="1327467"/>
                  </a:lnTo>
                  <a:lnTo>
                    <a:pt x="1146403" y="1326248"/>
                  </a:lnTo>
                  <a:lnTo>
                    <a:pt x="1096949" y="1261783"/>
                  </a:lnTo>
                  <a:lnTo>
                    <a:pt x="1090866" y="1253858"/>
                  </a:lnTo>
                  <a:lnTo>
                    <a:pt x="1090866" y="1383741"/>
                  </a:lnTo>
                  <a:lnTo>
                    <a:pt x="1084707" y="1398993"/>
                  </a:lnTo>
                  <a:lnTo>
                    <a:pt x="1076020" y="1402676"/>
                  </a:lnTo>
                  <a:lnTo>
                    <a:pt x="1063510" y="1397635"/>
                  </a:lnTo>
                  <a:lnTo>
                    <a:pt x="1065390" y="1410995"/>
                  </a:lnTo>
                  <a:lnTo>
                    <a:pt x="1059700" y="1418539"/>
                  </a:lnTo>
                  <a:lnTo>
                    <a:pt x="1043419" y="1420825"/>
                  </a:lnTo>
                  <a:lnTo>
                    <a:pt x="1035875" y="1415148"/>
                  </a:lnTo>
                  <a:lnTo>
                    <a:pt x="1035799" y="1414640"/>
                  </a:lnTo>
                  <a:lnTo>
                    <a:pt x="1035672" y="1413738"/>
                  </a:lnTo>
                  <a:lnTo>
                    <a:pt x="1035164" y="1410093"/>
                  </a:lnTo>
                  <a:lnTo>
                    <a:pt x="1035088" y="1409585"/>
                  </a:lnTo>
                  <a:lnTo>
                    <a:pt x="1034999" y="1408938"/>
                  </a:lnTo>
                  <a:lnTo>
                    <a:pt x="1033995" y="1401787"/>
                  </a:lnTo>
                  <a:lnTo>
                    <a:pt x="1023366" y="1410093"/>
                  </a:lnTo>
                  <a:lnTo>
                    <a:pt x="1013993" y="1408938"/>
                  </a:lnTo>
                  <a:lnTo>
                    <a:pt x="1003858" y="1395984"/>
                  </a:lnTo>
                  <a:lnTo>
                    <a:pt x="1005014" y="1386611"/>
                  </a:lnTo>
                  <a:lnTo>
                    <a:pt x="1015644" y="1378305"/>
                  </a:lnTo>
                  <a:lnTo>
                    <a:pt x="1003134" y="1373251"/>
                  </a:lnTo>
                  <a:lnTo>
                    <a:pt x="999439" y="1364564"/>
                  </a:lnTo>
                  <a:lnTo>
                    <a:pt x="1005598" y="1349311"/>
                  </a:lnTo>
                  <a:lnTo>
                    <a:pt x="1014285" y="1345615"/>
                  </a:lnTo>
                  <a:lnTo>
                    <a:pt x="1026807" y="1350670"/>
                  </a:lnTo>
                  <a:lnTo>
                    <a:pt x="1026096" y="1345615"/>
                  </a:lnTo>
                  <a:lnTo>
                    <a:pt x="1025918" y="1344396"/>
                  </a:lnTo>
                  <a:lnTo>
                    <a:pt x="1024915" y="1337310"/>
                  </a:lnTo>
                  <a:lnTo>
                    <a:pt x="1030605" y="1329766"/>
                  </a:lnTo>
                  <a:lnTo>
                    <a:pt x="1046886" y="1327467"/>
                  </a:lnTo>
                  <a:lnTo>
                    <a:pt x="1054430" y="1333157"/>
                  </a:lnTo>
                  <a:lnTo>
                    <a:pt x="1054506" y="1333665"/>
                  </a:lnTo>
                  <a:lnTo>
                    <a:pt x="1054633" y="1334566"/>
                  </a:lnTo>
                  <a:lnTo>
                    <a:pt x="1056309" y="1346517"/>
                  </a:lnTo>
                  <a:lnTo>
                    <a:pt x="1066939" y="1338211"/>
                  </a:lnTo>
                  <a:lnTo>
                    <a:pt x="1076312" y="1339354"/>
                  </a:lnTo>
                  <a:lnTo>
                    <a:pt x="1086446" y="1352308"/>
                  </a:lnTo>
                  <a:lnTo>
                    <a:pt x="1085291" y="1361681"/>
                  </a:lnTo>
                  <a:lnTo>
                    <a:pt x="1074661" y="1369999"/>
                  </a:lnTo>
                  <a:lnTo>
                    <a:pt x="1087170" y="1375054"/>
                  </a:lnTo>
                  <a:lnTo>
                    <a:pt x="1090866" y="1383741"/>
                  </a:lnTo>
                  <a:lnTo>
                    <a:pt x="1090866" y="1253858"/>
                  </a:lnTo>
                  <a:lnTo>
                    <a:pt x="1058697" y="1211910"/>
                  </a:lnTo>
                  <a:lnTo>
                    <a:pt x="1031125" y="1185773"/>
                  </a:lnTo>
                  <a:lnTo>
                    <a:pt x="1031125" y="1307312"/>
                  </a:lnTo>
                  <a:lnTo>
                    <a:pt x="1024966" y="1322565"/>
                  </a:lnTo>
                  <a:lnTo>
                    <a:pt x="1016279" y="1326248"/>
                  </a:lnTo>
                  <a:lnTo>
                    <a:pt x="1003769" y="1321206"/>
                  </a:lnTo>
                  <a:lnTo>
                    <a:pt x="1005649" y="1334566"/>
                  </a:lnTo>
                  <a:lnTo>
                    <a:pt x="999972" y="1342110"/>
                  </a:lnTo>
                  <a:lnTo>
                    <a:pt x="983678" y="1344396"/>
                  </a:lnTo>
                  <a:lnTo>
                    <a:pt x="976134" y="1338719"/>
                  </a:lnTo>
                  <a:lnTo>
                    <a:pt x="976071" y="1338211"/>
                  </a:lnTo>
                  <a:lnTo>
                    <a:pt x="975944" y="1337310"/>
                  </a:lnTo>
                  <a:lnTo>
                    <a:pt x="975423" y="1333665"/>
                  </a:lnTo>
                  <a:lnTo>
                    <a:pt x="975360" y="1333157"/>
                  </a:lnTo>
                  <a:lnTo>
                    <a:pt x="975271" y="1332509"/>
                  </a:lnTo>
                  <a:lnTo>
                    <a:pt x="974255" y="1325359"/>
                  </a:lnTo>
                  <a:lnTo>
                    <a:pt x="963625" y="1333665"/>
                  </a:lnTo>
                  <a:lnTo>
                    <a:pt x="954252" y="1332509"/>
                  </a:lnTo>
                  <a:lnTo>
                    <a:pt x="945413" y="1321206"/>
                  </a:lnTo>
                  <a:lnTo>
                    <a:pt x="944130" y="1319504"/>
                  </a:lnTo>
                  <a:lnTo>
                    <a:pt x="945273" y="1310182"/>
                  </a:lnTo>
                  <a:lnTo>
                    <a:pt x="955903" y="1301877"/>
                  </a:lnTo>
                  <a:lnTo>
                    <a:pt x="943394" y="1296822"/>
                  </a:lnTo>
                  <a:lnTo>
                    <a:pt x="939698" y="1288135"/>
                  </a:lnTo>
                  <a:lnTo>
                    <a:pt x="945857" y="1272882"/>
                  </a:lnTo>
                  <a:lnTo>
                    <a:pt x="954557" y="1269187"/>
                  </a:lnTo>
                  <a:lnTo>
                    <a:pt x="967066" y="1274241"/>
                  </a:lnTo>
                  <a:lnTo>
                    <a:pt x="966355" y="1269187"/>
                  </a:lnTo>
                  <a:lnTo>
                    <a:pt x="965758" y="1264996"/>
                  </a:lnTo>
                  <a:lnTo>
                    <a:pt x="965657" y="1264272"/>
                  </a:lnTo>
                  <a:lnTo>
                    <a:pt x="965187" y="1260881"/>
                  </a:lnTo>
                  <a:lnTo>
                    <a:pt x="970864" y="1253337"/>
                  </a:lnTo>
                  <a:lnTo>
                    <a:pt x="987145" y="1251038"/>
                  </a:lnTo>
                  <a:lnTo>
                    <a:pt x="994689" y="1256728"/>
                  </a:lnTo>
                  <a:lnTo>
                    <a:pt x="996569" y="1270088"/>
                  </a:lnTo>
                  <a:lnTo>
                    <a:pt x="1007211" y="1261783"/>
                  </a:lnTo>
                  <a:lnTo>
                    <a:pt x="1016584" y="1262926"/>
                  </a:lnTo>
                  <a:lnTo>
                    <a:pt x="1026706" y="1275880"/>
                  </a:lnTo>
                  <a:lnTo>
                    <a:pt x="1025563" y="1285252"/>
                  </a:lnTo>
                  <a:lnTo>
                    <a:pt x="1014920" y="1293571"/>
                  </a:lnTo>
                  <a:lnTo>
                    <a:pt x="1027442" y="1298625"/>
                  </a:lnTo>
                  <a:lnTo>
                    <a:pt x="1031125" y="1307312"/>
                  </a:lnTo>
                  <a:lnTo>
                    <a:pt x="1031125" y="1185773"/>
                  </a:lnTo>
                  <a:lnTo>
                    <a:pt x="964552" y="1180553"/>
                  </a:lnTo>
                  <a:lnTo>
                    <a:pt x="964552" y="1242072"/>
                  </a:lnTo>
                  <a:lnTo>
                    <a:pt x="961110" y="1252080"/>
                  </a:lnTo>
                  <a:lnTo>
                    <a:pt x="954341" y="1259725"/>
                  </a:lnTo>
                  <a:lnTo>
                    <a:pt x="945184" y="1264272"/>
                  </a:lnTo>
                  <a:lnTo>
                    <a:pt x="934631" y="1264996"/>
                  </a:lnTo>
                  <a:lnTo>
                    <a:pt x="924623" y="1261554"/>
                  </a:lnTo>
                  <a:lnTo>
                    <a:pt x="916978" y="1254798"/>
                  </a:lnTo>
                  <a:lnTo>
                    <a:pt x="912418" y="1245654"/>
                  </a:lnTo>
                  <a:lnTo>
                    <a:pt x="912380" y="1245120"/>
                  </a:lnTo>
                  <a:lnTo>
                    <a:pt x="911694" y="1235100"/>
                  </a:lnTo>
                  <a:lnTo>
                    <a:pt x="911923" y="1233373"/>
                  </a:lnTo>
                  <a:lnTo>
                    <a:pt x="912317" y="1231709"/>
                  </a:lnTo>
                  <a:lnTo>
                    <a:pt x="912380" y="1231506"/>
                  </a:lnTo>
                  <a:lnTo>
                    <a:pt x="912850" y="1230109"/>
                  </a:lnTo>
                  <a:lnTo>
                    <a:pt x="931100" y="1253896"/>
                  </a:lnTo>
                  <a:lnTo>
                    <a:pt x="940460" y="1255128"/>
                  </a:lnTo>
                  <a:lnTo>
                    <a:pt x="953516" y="1245120"/>
                  </a:lnTo>
                  <a:lnTo>
                    <a:pt x="954747" y="1235760"/>
                  </a:lnTo>
                  <a:lnTo>
                    <a:pt x="950404" y="1230109"/>
                  </a:lnTo>
                  <a:lnTo>
                    <a:pt x="936447" y="1211910"/>
                  </a:lnTo>
                  <a:lnTo>
                    <a:pt x="939863" y="1211910"/>
                  </a:lnTo>
                  <a:lnTo>
                    <a:pt x="941590" y="1212138"/>
                  </a:lnTo>
                  <a:lnTo>
                    <a:pt x="951598" y="1215580"/>
                  </a:lnTo>
                  <a:lnTo>
                    <a:pt x="959256" y="1222362"/>
                  </a:lnTo>
                  <a:lnTo>
                    <a:pt x="963828" y="1231506"/>
                  </a:lnTo>
                  <a:lnTo>
                    <a:pt x="963841" y="1231709"/>
                  </a:lnTo>
                  <a:lnTo>
                    <a:pt x="963955" y="1233373"/>
                  </a:lnTo>
                  <a:lnTo>
                    <a:pt x="964069" y="1235100"/>
                  </a:lnTo>
                  <a:lnTo>
                    <a:pt x="964120" y="1235760"/>
                  </a:lnTo>
                  <a:lnTo>
                    <a:pt x="964552" y="1242072"/>
                  </a:lnTo>
                  <a:lnTo>
                    <a:pt x="964552" y="1180553"/>
                  </a:lnTo>
                  <a:lnTo>
                    <a:pt x="945794" y="1179080"/>
                  </a:lnTo>
                  <a:lnTo>
                    <a:pt x="924471" y="1177417"/>
                  </a:lnTo>
                  <a:lnTo>
                    <a:pt x="917956" y="1177417"/>
                  </a:lnTo>
                  <a:lnTo>
                    <a:pt x="911263" y="1179080"/>
                  </a:lnTo>
                  <a:lnTo>
                    <a:pt x="864463" y="1118069"/>
                  </a:lnTo>
                  <a:lnTo>
                    <a:pt x="855103" y="1116838"/>
                  </a:lnTo>
                  <a:lnTo>
                    <a:pt x="842048" y="1126845"/>
                  </a:lnTo>
                  <a:lnTo>
                    <a:pt x="840816" y="1136205"/>
                  </a:lnTo>
                  <a:lnTo>
                    <a:pt x="887628" y="1197216"/>
                  </a:lnTo>
                  <a:lnTo>
                    <a:pt x="884428" y="1202982"/>
                  </a:lnTo>
                  <a:lnTo>
                    <a:pt x="884313" y="1203375"/>
                  </a:lnTo>
                  <a:lnTo>
                    <a:pt x="882586" y="1209535"/>
                  </a:lnTo>
                  <a:lnTo>
                    <a:pt x="862126" y="1319504"/>
                  </a:lnTo>
                  <a:lnTo>
                    <a:pt x="863485" y="1325105"/>
                  </a:lnTo>
                  <a:lnTo>
                    <a:pt x="1045591" y="1562544"/>
                  </a:lnTo>
                  <a:lnTo>
                    <a:pt x="1051801" y="1567942"/>
                  </a:lnTo>
                  <a:lnTo>
                    <a:pt x="1059345" y="1570469"/>
                  </a:lnTo>
                  <a:lnTo>
                    <a:pt x="1067295" y="1569986"/>
                  </a:lnTo>
                  <a:lnTo>
                    <a:pt x="1074699" y="1566392"/>
                  </a:lnTo>
                  <a:lnTo>
                    <a:pt x="1164805" y="1497253"/>
                  </a:lnTo>
                  <a:lnTo>
                    <a:pt x="1188453" y="1479105"/>
                  </a:lnTo>
                  <a:lnTo>
                    <a:pt x="1219339" y="1455420"/>
                  </a:lnTo>
                  <a:lnTo>
                    <a:pt x="1224737" y="1449222"/>
                  </a:lnTo>
                  <a:lnTo>
                    <a:pt x="1227264" y="14416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90859" y="1938363"/>
            <a:ext cx="1416050" cy="1476587"/>
            <a:chOff x="4336288" y="2907545"/>
            <a:chExt cx="2124075" cy="221488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6288" y="2998068"/>
              <a:ext cx="2124074" cy="21240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831905" y="3493693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39" h="1132839">
                  <a:moveTo>
                    <a:pt x="1132662" y="552513"/>
                  </a:moveTo>
                  <a:lnTo>
                    <a:pt x="1130109" y="510895"/>
                  </a:lnTo>
                  <a:lnTo>
                    <a:pt x="1124496" y="469582"/>
                  </a:lnTo>
                  <a:lnTo>
                    <a:pt x="1115860" y="428790"/>
                  </a:lnTo>
                  <a:lnTo>
                    <a:pt x="1104239" y="388734"/>
                  </a:lnTo>
                  <a:lnTo>
                    <a:pt x="1089723" y="349656"/>
                  </a:lnTo>
                  <a:lnTo>
                    <a:pt x="1072362" y="311759"/>
                  </a:lnTo>
                  <a:lnTo>
                    <a:pt x="1052245" y="275221"/>
                  </a:lnTo>
                  <a:lnTo>
                    <a:pt x="1029512" y="240271"/>
                  </a:lnTo>
                  <a:lnTo>
                    <a:pt x="1004265" y="207086"/>
                  </a:lnTo>
                  <a:lnTo>
                    <a:pt x="976642" y="175856"/>
                  </a:lnTo>
                  <a:lnTo>
                    <a:pt x="946797" y="146723"/>
                  </a:lnTo>
                  <a:lnTo>
                    <a:pt x="914895" y="119875"/>
                  </a:lnTo>
                  <a:lnTo>
                    <a:pt x="881100" y="95453"/>
                  </a:lnTo>
                  <a:lnTo>
                    <a:pt x="845604" y="73583"/>
                  </a:lnTo>
                  <a:lnTo>
                    <a:pt x="808596" y="54381"/>
                  </a:lnTo>
                  <a:lnTo>
                    <a:pt x="770267" y="37947"/>
                  </a:lnTo>
                  <a:lnTo>
                    <a:pt x="730834" y="24384"/>
                  </a:lnTo>
                  <a:lnTo>
                    <a:pt x="690524" y="13766"/>
                  </a:lnTo>
                  <a:lnTo>
                    <a:pt x="649528" y="6134"/>
                  </a:lnTo>
                  <a:lnTo>
                    <a:pt x="608076" y="1536"/>
                  </a:lnTo>
                  <a:lnTo>
                    <a:pt x="566420" y="0"/>
                  </a:lnTo>
                  <a:lnTo>
                    <a:pt x="552513" y="165"/>
                  </a:lnTo>
                  <a:lnTo>
                    <a:pt x="510895" y="2730"/>
                  </a:lnTo>
                  <a:lnTo>
                    <a:pt x="469582" y="8331"/>
                  </a:lnTo>
                  <a:lnTo>
                    <a:pt x="428790" y="16967"/>
                  </a:lnTo>
                  <a:lnTo>
                    <a:pt x="388734" y="28587"/>
                  </a:lnTo>
                  <a:lnTo>
                    <a:pt x="349656" y="43116"/>
                  </a:lnTo>
                  <a:lnTo>
                    <a:pt x="311746" y="60477"/>
                  </a:lnTo>
                  <a:lnTo>
                    <a:pt x="275221" y="80581"/>
                  </a:lnTo>
                  <a:lnTo>
                    <a:pt x="240258" y="103327"/>
                  </a:lnTo>
                  <a:lnTo>
                    <a:pt x="207086" y="128574"/>
                  </a:lnTo>
                  <a:lnTo>
                    <a:pt x="175844" y="156184"/>
                  </a:lnTo>
                  <a:lnTo>
                    <a:pt x="146723" y="186029"/>
                  </a:lnTo>
                  <a:lnTo>
                    <a:pt x="119875" y="217944"/>
                  </a:lnTo>
                  <a:lnTo>
                    <a:pt x="95453" y="251726"/>
                  </a:lnTo>
                  <a:lnTo>
                    <a:pt x="73583" y="287223"/>
                  </a:lnTo>
                  <a:lnTo>
                    <a:pt x="54381" y="324243"/>
                  </a:lnTo>
                  <a:lnTo>
                    <a:pt x="37947" y="362572"/>
                  </a:lnTo>
                  <a:lnTo>
                    <a:pt x="24384" y="401993"/>
                  </a:lnTo>
                  <a:lnTo>
                    <a:pt x="13754" y="442315"/>
                  </a:lnTo>
                  <a:lnTo>
                    <a:pt x="6121" y="483311"/>
                  </a:lnTo>
                  <a:lnTo>
                    <a:pt x="1524" y="524751"/>
                  </a:lnTo>
                  <a:lnTo>
                    <a:pt x="0" y="566420"/>
                  </a:lnTo>
                  <a:lnTo>
                    <a:pt x="1524" y="608088"/>
                  </a:lnTo>
                  <a:lnTo>
                    <a:pt x="6121" y="649528"/>
                  </a:lnTo>
                  <a:lnTo>
                    <a:pt x="13754" y="690524"/>
                  </a:lnTo>
                  <a:lnTo>
                    <a:pt x="24384" y="730846"/>
                  </a:lnTo>
                  <a:lnTo>
                    <a:pt x="37947" y="770267"/>
                  </a:lnTo>
                  <a:lnTo>
                    <a:pt x="54381" y="808596"/>
                  </a:lnTo>
                  <a:lnTo>
                    <a:pt x="73583" y="845604"/>
                  </a:lnTo>
                  <a:lnTo>
                    <a:pt x="95453" y="881100"/>
                  </a:lnTo>
                  <a:lnTo>
                    <a:pt x="119875" y="914895"/>
                  </a:lnTo>
                  <a:lnTo>
                    <a:pt x="146723" y="946797"/>
                  </a:lnTo>
                  <a:lnTo>
                    <a:pt x="175844" y="976655"/>
                  </a:lnTo>
                  <a:lnTo>
                    <a:pt x="207086" y="1004265"/>
                  </a:lnTo>
                  <a:lnTo>
                    <a:pt x="240258" y="1029512"/>
                  </a:lnTo>
                  <a:lnTo>
                    <a:pt x="275221" y="1052258"/>
                  </a:lnTo>
                  <a:lnTo>
                    <a:pt x="311746" y="1072362"/>
                  </a:lnTo>
                  <a:lnTo>
                    <a:pt x="349656" y="1089723"/>
                  </a:lnTo>
                  <a:lnTo>
                    <a:pt x="388734" y="1104252"/>
                  </a:lnTo>
                  <a:lnTo>
                    <a:pt x="428790" y="1115860"/>
                  </a:lnTo>
                  <a:lnTo>
                    <a:pt x="469582" y="1124496"/>
                  </a:lnTo>
                  <a:lnTo>
                    <a:pt x="510895" y="1130109"/>
                  </a:lnTo>
                  <a:lnTo>
                    <a:pt x="552513" y="1132662"/>
                  </a:lnTo>
                  <a:lnTo>
                    <a:pt x="594207" y="1132154"/>
                  </a:lnTo>
                  <a:lnTo>
                    <a:pt x="635749" y="1128572"/>
                  </a:lnTo>
                  <a:lnTo>
                    <a:pt x="676922" y="1121956"/>
                  </a:lnTo>
                  <a:lnTo>
                    <a:pt x="717486" y="1112316"/>
                  </a:lnTo>
                  <a:lnTo>
                    <a:pt x="757237" y="1099731"/>
                  </a:lnTo>
                  <a:lnTo>
                    <a:pt x="795959" y="1084249"/>
                  </a:lnTo>
                  <a:lnTo>
                    <a:pt x="833424" y="1065961"/>
                  </a:lnTo>
                  <a:lnTo>
                    <a:pt x="869442" y="1044968"/>
                  </a:lnTo>
                  <a:lnTo>
                    <a:pt x="903833" y="1021372"/>
                  </a:lnTo>
                  <a:lnTo>
                    <a:pt x="936383" y="995311"/>
                  </a:lnTo>
                  <a:lnTo>
                    <a:pt x="966939" y="966939"/>
                  </a:lnTo>
                  <a:lnTo>
                    <a:pt x="995311" y="936396"/>
                  </a:lnTo>
                  <a:lnTo>
                    <a:pt x="1021372" y="903833"/>
                  </a:lnTo>
                  <a:lnTo>
                    <a:pt x="1044956" y="869454"/>
                  </a:lnTo>
                  <a:lnTo>
                    <a:pt x="1065949" y="833424"/>
                  </a:lnTo>
                  <a:lnTo>
                    <a:pt x="1084237" y="795959"/>
                  </a:lnTo>
                  <a:lnTo>
                    <a:pt x="1099718" y="757237"/>
                  </a:lnTo>
                  <a:lnTo>
                    <a:pt x="1112316" y="717486"/>
                  </a:lnTo>
                  <a:lnTo>
                    <a:pt x="1121956" y="676922"/>
                  </a:lnTo>
                  <a:lnTo>
                    <a:pt x="1128572" y="635762"/>
                  </a:lnTo>
                  <a:lnTo>
                    <a:pt x="1132154" y="594207"/>
                  </a:lnTo>
                  <a:lnTo>
                    <a:pt x="1132662" y="552513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88243" y="2907550"/>
              <a:ext cx="1549400" cy="1880235"/>
            </a:xfrm>
            <a:custGeom>
              <a:avLst/>
              <a:gdLst/>
              <a:ahLst/>
              <a:cxnLst/>
              <a:rect l="l" t="t" r="r" b="b"/>
              <a:pathLst>
                <a:path w="1549400" h="1880235">
                  <a:moveTo>
                    <a:pt x="1548993" y="1142923"/>
                  </a:moveTo>
                  <a:lnTo>
                    <a:pt x="1547431" y="1094473"/>
                  </a:lnTo>
                  <a:lnTo>
                    <a:pt x="1542796" y="1046861"/>
                  </a:lnTo>
                  <a:lnTo>
                    <a:pt x="1535176" y="1000188"/>
                  </a:lnTo>
                  <a:lnTo>
                    <a:pt x="1524698" y="954544"/>
                  </a:lnTo>
                  <a:lnTo>
                    <a:pt x="1511427" y="910018"/>
                  </a:lnTo>
                  <a:lnTo>
                    <a:pt x="1495488" y="866724"/>
                  </a:lnTo>
                  <a:lnTo>
                    <a:pt x="1476959" y="824763"/>
                  </a:lnTo>
                  <a:lnTo>
                    <a:pt x="1455940" y="784212"/>
                  </a:lnTo>
                  <a:lnTo>
                    <a:pt x="1432534" y="745172"/>
                  </a:lnTo>
                  <a:lnTo>
                    <a:pt x="1406829" y="707745"/>
                  </a:lnTo>
                  <a:lnTo>
                    <a:pt x="1378927" y="672045"/>
                  </a:lnTo>
                  <a:lnTo>
                    <a:pt x="1348930" y="638136"/>
                  </a:lnTo>
                  <a:lnTo>
                    <a:pt x="1316939" y="606145"/>
                  </a:lnTo>
                  <a:lnTo>
                    <a:pt x="1283030" y="576148"/>
                  </a:lnTo>
                  <a:lnTo>
                    <a:pt x="1247317" y="548246"/>
                  </a:lnTo>
                  <a:lnTo>
                    <a:pt x="1209903" y="522541"/>
                  </a:lnTo>
                  <a:lnTo>
                    <a:pt x="1170863" y="499135"/>
                  </a:lnTo>
                  <a:lnTo>
                    <a:pt x="1130312" y="478116"/>
                  </a:lnTo>
                  <a:lnTo>
                    <a:pt x="1088351" y="459587"/>
                  </a:lnTo>
                  <a:lnTo>
                    <a:pt x="1045057" y="443649"/>
                  </a:lnTo>
                  <a:lnTo>
                    <a:pt x="1000531" y="430377"/>
                  </a:lnTo>
                  <a:lnTo>
                    <a:pt x="954887" y="419887"/>
                  </a:lnTo>
                  <a:lnTo>
                    <a:pt x="908215" y="412280"/>
                  </a:lnTo>
                  <a:lnTo>
                    <a:pt x="860602" y="407644"/>
                  </a:lnTo>
                  <a:lnTo>
                    <a:pt x="812152" y="406082"/>
                  </a:lnTo>
                  <a:lnTo>
                    <a:pt x="809396" y="358609"/>
                  </a:lnTo>
                  <a:lnTo>
                    <a:pt x="801357" y="312775"/>
                  </a:lnTo>
                  <a:lnTo>
                    <a:pt x="788327" y="268871"/>
                  </a:lnTo>
                  <a:lnTo>
                    <a:pt x="770623" y="227215"/>
                  </a:lnTo>
                  <a:lnTo>
                    <a:pt x="749681" y="190068"/>
                  </a:lnTo>
                  <a:lnTo>
                    <a:pt x="749681" y="406082"/>
                  </a:lnTo>
                  <a:lnTo>
                    <a:pt x="749477" y="409041"/>
                  </a:lnTo>
                  <a:lnTo>
                    <a:pt x="669417" y="419887"/>
                  </a:lnTo>
                  <a:lnTo>
                    <a:pt x="623773" y="430377"/>
                  </a:lnTo>
                  <a:lnTo>
                    <a:pt x="579259" y="443649"/>
                  </a:lnTo>
                  <a:lnTo>
                    <a:pt x="535965" y="459587"/>
                  </a:lnTo>
                  <a:lnTo>
                    <a:pt x="493991" y="478116"/>
                  </a:lnTo>
                  <a:lnTo>
                    <a:pt x="453440" y="499135"/>
                  </a:lnTo>
                  <a:lnTo>
                    <a:pt x="414413" y="522541"/>
                  </a:lnTo>
                  <a:lnTo>
                    <a:pt x="376986" y="548246"/>
                  </a:lnTo>
                  <a:lnTo>
                    <a:pt x="341274" y="576148"/>
                  </a:lnTo>
                  <a:lnTo>
                    <a:pt x="307378" y="606145"/>
                  </a:lnTo>
                  <a:lnTo>
                    <a:pt x="275374" y="638136"/>
                  </a:lnTo>
                  <a:lnTo>
                    <a:pt x="245376" y="672045"/>
                  </a:lnTo>
                  <a:lnTo>
                    <a:pt x="225336" y="697699"/>
                  </a:lnTo>
                  <a:lnTo>
                    <a:pt x="196227" y="678002"/>
                  </a:lnTo>
                  <a:lnTo>
                    <a:pt x="163207" y="648944"/>
                  </a:lnTo>
                  <a:lnTo>
                    <a:pt x="134150" y="615937"/>
                  </a:lnTo>
                  <a:lnTo>
                    <a:pt x="109448" y="579386"/>
                  </a:lnTo>
                  <a:lnTo>
                    <a:pt x="89509" y="539711"/>
                  </a:lnTo>
                  <a:lnTo>
                    <a:pt x="74764" y="497332"/>
                  </a:lnTo>
                  <a:lnTo>
                    <a:pt x="65620" y="452653"/>
                  </a:lnTo>
                  <a:lnTo>
                    <a:pt x="62471" y="406082"/>
                  </a:lnTo>
                  <a:lnTo>
                    <a:pt x="65620" y="359511"/>
                  </a:lnTo>
                  <a:lnTo>
                    <a:pt x="74764" y="314833"/>
                  </a:lnTo>
                  <a:lnTo>
                    <a:pt x="89509" y="272440"/>
                  </a:lnTo>
                  <a:lnTo>
                    <a:pt x="109448" y="232778"/>
                  </a:lnTo>
                  <a:lnTo>
                    <a:pt x="134150" y="196227"/>
                  </a:lnTo>
                  <a:lnTo>
                    <a:pt x="163207" y="163207"/>
                  </a:lnTo>
                  <a:lnTo>
                    <a:pt x="196227" y="134150"/>
                  </a:lnTo>
                  <a:lnTo>
                    <a:pt x="232765" y="109448"/>
                  </a:lnTo>
                  <a:lnTo>
                    <a:pt x="272440" y="89509"/>
                  </a:lnTo>
                  <a:lnTo>
                    <a:pt x="314820" y="74764"/>
                  </a:lnTo>
                  <a:lnTo>
                    <a:pt x="359511" y="65620"/>
                  </a:lnTo>
                  <a:lnTo>
                    <a:pt x="406082" y="62471"/>
                  </a:lnTo>
                  <a:lnTo>
                    <a:pt x="452640" y="65620"/>
                  </a:lnTo>
                  <a:lnTo>
                    <a:pt x="497332" y="74764"/>
                  </a:lnTo>
                  <a:lnTo>
                    <a:pt x="539711" y="89509"/>
                  </a:lnTo>
                  <a:lnTo>
                    <a:pt x="579386" y="109448"/>
                  </a:lnTo>
                  <a:lnTo>
                    <a:pt x="615924" y="134150"/>
                  </a:lnTo>
                  <a:lnTo>
                    <a:pt x="648944" y="163207"/>
                  </a:lnTo>
                  <a:lnTo>
                    <a:pt x="678002" y="196227"/>
                  </a:lnTo>
                  <a:lnTo>
                    <a:pt x="702716" y="232778"/>
                  </a:lnTo>
                  <a:lnTo>
                    <a:pt x="722642" y="272440"/>
                  </a:lnTo>
                  <a:lnTo>
                    <a:pt x="737387" y="314833"/>
                  </a:lnTo>
                  <a:lnTo>
                    <a:pt x="746544" y="359511"/>
                  </a:lnTo>
                  <a:lnTo>
                    <a:pt x="749681" y="406082"/>
                  </a:lnTo>
                  <a:lnTo>
                    <a:pt x="749681" y="190068"/>
                  </a:lnTo>
                  <a:lnTo>
                    <a:pt x="722490" y="151828"/>
                  </a:lnTo>
                  <a:lnTo>
                    <a:pt x="692670" y="118706"/>
                  </a:lnTo>
                  <a:lnTo>
                    <a:pt x="659447" y="89014"/>
                  </a:lnTo>
                  <a:lnTo>
                    <a:pt x="623125" y="63068"/>
                  </a:lnTo>
                  <a:lnTo>
                    <a:pt x="584022" y="41160"/>
                  </a:lnTo>
                  <a:lnTo>
                    <a:pt x="542455" y="23609"/>
                  </a:lnTo>
                  <a:lnTo>
                    <a:pt x="498729" y="10693"/>
                  </a:lnTo>
                  <a:lnTo>
                    <a:pt x="453161" y="2730"/>
                  </a:lnTo>
                  <a:lnTo>
                    <a:pt x="406082" y="0"/>
                  </a:lnTo>
                  <a:lnTo>
                    <a:pt x="358597" y="2730"/>
                  </a:lnTo>
                  <a:lnTo>
                    <a:pt x="312762" y="10693"/>
                  </a:lnTo>
                  <a:lnTo>
                    <a:pt x="268871" y="23609"/>
                  </a:lnTo>
                  <a:lnTo>
                    <a:pt x="227215" y="41160"/>
                  </a:lnTo>
                  <a:lnTo>
                    <a:pt x="188099" y="63068"/>
                  </a:lnTo>
                  <a:lnTo>
                    <a:pt x="151828" y="89014"/>
                  </a:lnTo>
                  <a:lnTo>
                    <a:pt x="118694" y="118706"/>
                  </a:lnTo>
                  <a:lnTo>
                    <a:pt x="89014" y="151828"/>
                  </a:lnTo>
                  <a:lnTo>
                    <a:pt x="63068" y="188099"/>
                  </a:lnTo>
                  <a:lnTo>
                    <a:pt x="41160" y="227215"/>
                  </a:lnTo>
                  <a:lnTo>
                    <a:pt x="23609" y="268871"/>
                  </a:lnTo>
                  <a:lnTo>
                    <a:pt x="10693" y="312775"/>
                  </a:lnTo>
                  <a:lnTo>
                    <a:pt x="2717" y="358609"/>
                  </a:lnTo>
                  <a:lnTo>
                    <a:pt x="2667" y="359511"/>
                  </a:lnTo>
                  <a:lnTo>
                    <a:pt x="0" y="406082"/>
                  </a:lnTo>
                  <a:lnTo>
                    <a:pt x="2717" y="453555"/>
                  </a:lnTo>
                  <a:lnTo>
                    <a:pt x="10693" y="499389"/>
                  </a:lnTo>
                  <a:lnTo>
                    <a:pt x="23609" y="543280"/>
                  </a:lnTo>
                  <a:lnTo>
                    <a:pt x="41160" y="584936"/>
                  </a:lnTo>
                  <a:lnTo>
                    <a:pt x="63068" y="624052"/>
                  </a:lnTo>
                  <a:lnTo>
                    <a:pt x="89014" y="660323"/>
                  </a:lnTo>
                  <a:lnTo>
                    <a:pt x="118694" y="693458"/>
                  </a:lnTo>
                  <a:lnTo>
                    <a:pt x="151828" y="723150"/>
                  </a:lnTo>
                  <a:lnTo>
                    <a:pt x="188099" y="749096"/>
                  </a:lnTo>
                  <a:lnTo>
                    <a:pt x="189090" y="749655"/>
                  </a:lnTo>
                  <a:lnTo>
                    <a:pt x="168376" y="784212"/>
                  </a:lnTo>
                  <a:lnTo>
                    <a:pt x="147358" y="824763"/>
                  </a:lnTo>
                  <a:lnTo>
                    <a:pt x="128828" y="866724"/>
                  </a:lnTo>
                  <a:lnTo>
                    <a:pt x="112877" y="910018"/>
                  </a:lnTo>
                  <a:lnTo>
                    <a:pt x="99618" y="954544"/>
                  </a:lnTo>
                  <a:lnTo>
                    <a:pt x="89128" y="1000188"/>
                  </a:lnTo>
                  <a:lnTo>
                    <a:pt x="81521" y="1046861"/>
                  </a:lnTo>
                  <a:lnTo>
                    <a:pt x="76885" y="1094473"/>
                  </a:lnTo>
                  <a:lnTo>
                    <a:pt x="75311" y="1142923"/>
                  </a:lnTo>
                  <a:lnTo>
                    <a:pt x="76885" y="1191361"/>
                  </a:lnTo>
                  <a:lnTo>
                    <a:pt x="81521" y="1238973"/>
                  </a:lnTo>
                  <a:lnTo>
                    <a:pt x="89128" y="1285659"/>
                  </a:lnTo>
                  <a:lnTo>
                    <a:pt x="99618" y="1331302"/>
                  </a:lnTo>
                  <a:lnTo>
                    <a:pt x="112877" y="1375816"/>
                  </a:lnTo>
                  <a:lnTo>
                    <a:pt x="128828" y="1419110"/>
                  </a:lnTo>
                  <a:lnTo>
                    <a:pt x="147358" y="1461084"/>
                  </a:lnTo>
                  <a:lnTo>
                    <a:pt x="168376" y="1501635"/>
                  </a:lnTo>
                  <a:lnTo>
                    <a:pt x="191782" y="1540662"/>
                  </a:lnTo>
                  <a:lnTo>
                    <a:pt x="217487" y="1578089"/>
                  </a:lnTo>
                  <a:lnTo>
                    <a:pt x="245376" y="1613801"/>
                  </a:lnTo>
                  <a:lnTo>
                    <a:pt x="275374" y="1647698"/>
                  </a:lnTo>
                  <a:lnTo>
                    <a:pt x="307378" y="1679702"/>
                  </a:lnTo>
                  <a:lnTo>
                    <a:pt x="341274" y="1709699"/>
                  </a:lnTo>
                  <a:lnTo>
                    <a:pt x="376986" y="1737588"/>
                  </a:lnTo>
                  <a:lnTo>
                    <a:pt x="414413" y="1763293"/>
                  </a:lnTo>
                  <a:lnTo>
                    <a:pt x="453440" y="1786699"/>
                  </a:lnTo>
                  <a:lnTo>
                    <a:pt x="493991" y="1807718"/>
                  </a:lnTo>
                  <a:lnTo>
                    <a:pt x="535965" y="1826247"/>
                  </a:lnTo>
                  <a:lnTo>
                    <a:pt x="579259" y="1842198"/>
                  </a:lnTo>
                  <a:lnTo>
                    <a:pt x="623773" y="1855457"/>
                  </a:lnTo>
                  <a:lnTo>
                    <a:pt x="669417" y="1865947"/>
                  </a:lnTo>
                  <a:lnTo>
                    <a:pt x="716102" y="1873554"/>
                  </a:lnTo>
                  <a:lnTo>
                    <a:pt x="763701" y="1878190"/>
                  </a:lnTo>
                  <a:lnTo>
                    <a:pt x="812152" y="1879765"/>
                  </a:lnTo>
                  <a:lnTo>
                    <a:pt x="860602" y="1878190"/>
                  </a:lnTo>
                  <a:lnTo>
                    <a:pt x="908215" y="1873554"/>
                  </a:lnTo>
                  <a:lnTo>
                    <a:pt x="954887" y="1865947"/>
                  </a:lnTo>
                  <a:lnTo>
                    <a:pt x="1000531" y="1855457"/>
                  </a:lnTo>
                  <a:lnTo>
                    <a:pt x="1045057" y="1842198"/>
                  </a:lnTo>
                  <a:lnTo>
                    <a:pt x="1088351" y="1826247"/>
                  </a:lnTo>
                  <a:lnTo>
                    <a:pt x="1130312" y="1807718"/>
                  </a:lnTo>
                  <a:lnTo>
                    <a:pt x="1170863" y="1786699"/>
                  </a:lnTo>
                  <a:lnTo>
                    <a:pt x="1209903" y="1763293"/>
                  </a:lnTo>
                  <a:lnTo>
                    <a:pt x="1247317" y="1737588"/>
                  </a:lnTo>
                  <a:lnTo>
                    <a:pt x="1283030" y="1709699"/>
                  </a:lnTo>
                  <a:lnTo>
                    <a:pt x="1316939" y="1679702"/>
                  </a:lnTo>
                  <a:lnTo>
                    <a:pt x="1348930" y="1647698"/>
                  </a:lnTo>
                  <a:lnTo>
                    <a:pt x="1378927" y="1613801"/>
                  </a:lnTo>
                  <a:lnTo>
                    <a:pt x="1406829" y="1578089"/>
                  </a:lnTo>
                  <a:lnTo>
                    <a:pt x="1432534" y="1540662"/>
                  </a:lnTo>
                  <a:lnTo>
                    <a:pt x="1455940" y="1501635"/>
                  </a:lnTo>
                  <a:lnTo>
                    <a:pt x="1476959" y="1461084"/>
                  </a:lnTo>
                  <a:lnTo>
                    <a:pt x="1495488" y="1419110"/>
                  </a:lnTo>
                  <a:lnTo>
                    <a:pt x="1511427" y="1375816"/>
                  </a:lnTo>
                  <a:lnTo>
                    <a:pt x="1524698" y="1331302"/>
                  </a:lnTo>
                  <a:lnTo>
                    <a:pt x="1535176" y="1285659"/>
                  </a:lnTo>
                  <a:lnTo>
                    <a:pt x="1542796" y="1238973"/>
                  </a:lnTo>
                  <a:lnTo>
                    <a:pt x="1547431" y="1191361"/>
                  </a:lnTo>
                  <a:lnTo>
                    <a:pt x="1548993" y="1142923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50714" y="2970021"/>
              <a:ext cx="1207135" cy="1579880"/>
            </a:xfrm>
            <a:custGeom>
              <a:avLst/>
              <a:gdLst/>
              <a:ahLst/>
              <a:cxnLst/>
              <a:rect l="l" t="t" r="r" b="b"/>
              <a:pathLst>
                <a:path w="1207135" h="1579879">
                  <a:moveTo>
                    <a:pt x="672236" y="1131735"/>
                  </a:moveTo>
                  <a:lnTo>
                    <a:pt x="659028" y="1118539"/>
                  </a:lnTo>
                  <a:lnTo>
                    <a:pt x="655002" y="1118539"/>
                  </a:lnTo>
                  <a:lnTo>
                    <a:pt x="641807" y="1131735"/>
                  </a:lnTo>
                  <a:lnTo>
                    <a:pt x="641807" y="1135773"/>
                  </a:lnTo>
                  <a:lnTo>
                    <a:pt x="655002" y="1148969"/>
                  </a:lnTo>
                  <a:lnTo>
                    <a:pt x="659028" y="1148969"/>
                  </a:lnTo>
                  <a:lnTo>
                    <a:pt x="672236" y="1135773"/>
                  </a:lnTo>
                  <a:lnTo>
                    <a:pt x="672236" y="1133754"/>
                  </a:lnTo>
                  <a:lnTo>
                    <a:pt x="672236" y="1131735"/>
                  </a:lnTo>
                  <a:close/>
                </a:path>
                <a:path w="1207135" h="1579879">
                  <a:moveTo>
                    <a:pt x="687209" y="343611"/>
                  </a:moveTo>
                  <a:lnTo>
                    <a:pt x="684072" y="297040"/>
                  </a:lnTo>
                  <a:lnTo>
                    <a:pt x="674916" y="252361"/>
                  </a:lnTo>
                  <a:lnTo>
                    <a:pt x="660171" y="209969"/>
                  </a:lnTo>
                  <a:lnTo>
                    <a:pt x="640245" y="170307"/>
                  </a:lnTo>
                  <a:lnTo>
                    <a:pt x="615530" y="133756"/>
                  </a:lnTo>
                  <a:lnTo>
                    <a:pt x="586473" y="100736"/>
                  </a:lnTo>
                  <a:lnTo>
                    <a:pt x="553453" y="71678"/>
                  </a:lnTo>
                  <a:lnTo>
                    <a:pt x="516915" y="46977"/>
                  </a:lnTo>
                  <a:lnTo>
                    <a:pt x="477240" y="27038"/>
                  </a:lnTo>
                  <a:lnTo>
                    <a:pt x="434860" y="12293"/>
                  </a:lnTo>
                  <a:lnTo>
                    <a:pt x="390169" y="3149"/>
                  </a:lnTo>
                  <a:lnTo>
                    <a:pt x="343611" y="0"/>
                  </a:lnTo>
                  <a:lnTo>
                    <a:pt x="297040" y="3149"/>
                  </a:lnTo>
                  <a:lnTo>
                    <a:pt x="252349" y="12293"/>
                  </a:lnTo>
                  <a:lnTo>
                    <a:pt x="209969" y="27038"/>
                  </a:lnTo>
                  <a:lnTo>
                    <a:pt x="170294" y="46977"/>
                  </a:lnTo>
                  <a:lnTo>
                    <a:pt x="133756" y="71678"/>
                  </a:lnTo>
                  <a:lnTo>
                    <a:pt x="100736" y="100736"/>
                  </a:lnTo>
                  <a:lnTo>
                    <a:pt x="71678" y="133756"/>
                  </a:lnTo>
                  <a:lnTo>
                    <a:pt x="46977" y="170307"/>
                  </a:lnTo>
                  <a:lnTo>
                    <a:pt x="27038" y="209969"/>
                  </a:lnTo>
                  <a:lnTo>
                    <a:pt x="12293" y="252361"/>
                  </a:lnTo>
                  <a:lnTo>
                    <a:pt x="3149" y="297040"/>
                  </a:lnTo>
                  <a:lnTo>
                    <a:pt x="0" y="343611"/>
                  </a:lnTo>
                  <a:lnTo>
                    <a:pt x="3149" y="390182"/>
                  </a:lnTo>
                  <a:lnTo>
                    <a:pt x="12293" y="434860"/>
                  </a:lnTo>
                  <a:lnTo>
                    <a:pt x="27038" y="477240"/>
                  </a:lnTo>
                  <a:lnTo>
                    <a:pt x="46977" y="516915"/>
                  </a:lnTo>
                  <a:lnTo>
                    <a:pt x="71678" y="553466"/>
                  </a:lnTo>
                  <a:lnTo>
                    <a:pt x="100736" y="586473"/>
                  </a:lnTo>
                  <a:lnTo>
                    <a:pt x="133756" y="615530"/>
                  </a:lnTo>
                  <a:lnTo>
                    <a:pt x="170294" y="640245"/>
                  </a:lnTo>
                  <a:lnTo>
                    <a:pt x="209969" y="660171"/>
                  </a:lnTo>
                  <a:lnTo>
                    <a:pt x="252349" y="674916"/>
                  </a:lnTo>
                  <a:lnTo>
                    <a:pt x="297040" y="684072"/>
                  </a:lnTo>
                  <a:lnTo>
                    <a:pt x="343611" y="687209"/>
                  </a:lnTo>
                  <a:lnTo>
                    <a:pt x="390169" y="684072"/>
                  </a:lnTo>
                  <a:lnTo>
                    <a:pt x="434860" y="674916"/>
                  </a:lnTo>
                  <a:lnTo>
                    <a:pt x="477240" y="660171"/>
                  </a:lnTo>
                  <a:lnTo>
                    <a:pt x="516915" y="640245"/>
                  </a:lnTo>
                  <a:lnTo>
                    <a:pt x="553453" y="615530"/>
                  </a:lnTo>
                  <a:lnTo>
                    <a:pt x="586473" y="586473"/>
                  </a:lnTo>
                  <a:lnTo>
                    <a:pt x="615530" y="553466"/>
                  </a:lnTo>
                  <a:lnTo>
                    <a:pt x="640245" y="516915"/>
                  </a:lnTo>
                  <a:lnTo>
                    <a:pt x="660171" y="477240"/>
                  </a:lnTo>
                  <a:lnTo>
                    <a:pt x="674916" y="434860"/>
                  </a:lnTo>
                  <a:lnTo>
                    <a:pt x="684072" y="390182"/>
                  </a:lnTo>
                  <a:lnTo>
                    <a:pt x="687209" y="343611"/>
                  </a:lnTo>
                  <a:close/>
                </a:path>
                <a:path w="1207135" h="1579879">
                  <a:moveTo>
                    <a:pt x="856869" y="1422336"/>
                  </a:moveTo>
                  <a:lnTo>
                    <a:pt x="627253" y="1422336"/>
                  </a:lnTo>
                  <a:lnTo>
                    <a:pt x="627253" y="1497368"/>
                  </a:lnTo>
                  <a:lnTo>
                    <a:pt x="856869" y="1497368"/>
                  </a:lnTo>
                  <a:lnTo>
                    <a:pt x="856869" y="1422336"/>
                  </a:lnTo>
                  <a:close/>
                </a:path>
                <a:path w="1207135" h="1579879">
                  <a:moveTo>
                    <a:pt x="931087" y="906411"/>
                  </a:moveTo>
                  <a:lnTo>
                    <a:pt x="930275" y="902220"/>
                  </a:lnTo>
                  <a:lnTo>
                    <a:pt x="922070" y="860323"/>
                  </a:lnTo>
                  <a:lnTo>
                    <a:pt x="887437" y="864387"/>
                  </a:lnTo>
                  <a:lnTo>
                    <a:pt x="741362" y="1010462"/>
                  </a:lnTo>
                  <a:lnTo>
                    <a:pt x="738974" y="1012063"/>
                  </a:lnTo>
                  <a:lnTo>
                    <a:pt x="733552" y="1014310"/>
                  </a:lnTo>
                  <a:lnTo>
                    <a:pt x="730732" y="1014869"/>
                  </a:lnTo>
                  <a:lnTo>
                    <a:pt x="724865" y="1014869"/>
                  </a:lnTo>
                  <a:lnTo>
                    <a:pt x="722033" y="1014310"/>
                  </a:lnTo>
                  <a:lnTo>
                    <a:pt x="716610" y="1012063"/>
                  </a:lnTo>
                  <a:lnTo>
                    <a:pt x="716483" y="1011986"/>
                  </a:lnTo>
                  <a:lnTo>
                    <a:pt x="716483" y="1129855"/>
                  </a:lnTo>
                  <a:lnTo>
                    <a:pt x="716483" y="1137653"/>
                  </a:lnTo>
                  <a:lnTo>
                    <a:pt x="716102" y="1141526"/>
                  </a:lnTo>
                  <a:lnTo>
                    <a:pt x="696328" y="1178560"/>
                  </a:lnTo>
                  <a:lnTo>
                    <a:pt x="660946" y="1193228"/>
                  </a:lnTo>
                  <a:lnTo>
                    <a:pt x="653122" y="1193228"/>
                  </a:lnTo>
                  <a:lnTo>
                    <a:pt x="617753" y="1178560"/>
                  </a:lnTo>
                  <a:lnTo>
                    <a:pt x="597966" y="1141526"/>
                  </a:lnTo>
                  <a:lnTo>
                    <a:pt x="597585" y="1137653"/>
                  </a:lnTo>
                  <a:lnTo>
                    <a:pt x="597598" y="1129855"/>
                  </a:lnTo>
                  <a:lnTo>
                    <a:pt x="612279" y="1094498"/>
                  </a:lnTo>
                  <a:lnTo>
                    <a:pt x="649363" y="1074712"/>
                  </a:lnTo>
                  <a:lnTo>
                    <a:pt x="653173" y="1074331"/>
                  </a:lnTo>
                  <a:lnTo>
                    <a:pt x="660920" y="1074331"/>
                  </a:lnTo>
                  <a:lnTo>
                    <a:pt x="696239" y="1088923"/>
                  </a:lnTo>
                  <a:lnTo>
                    <a:pt x="716102" y="1125994"/>
                  </a:lnTo>
                  <a:lnTo>
                    <a:pt x="716483" y="1129855"/>
                  </a:lnTo>
                  <a:lnTo>
                    <a:pt x="716483" y="1011986"/>
                  </a:lnTo>
                  <a:lnTo>
                    <a:pt x="714222" y="1010462"/>
                  </a:lnTo>
                  <a:lnTo>
                    <a:pt x="705624" y="1001852"/>
                  </a:lnTo>
                  <a:lnTo>
                    <a:pt x="702640" y="999413"/>
                  </a:lnTo>
                  <a:lnTo>
                    <a:pt x="670534" y="987361"/>
                  </a:lnTo>
                  <a:lnTo>
                    <a:pt x="662787" y="987361"/>
                  </a:lnTo>
                  <a:lnTo>
                    <a:pt x="562495" y="1067028"/>
                  </a:lnTo>
                  <a:lnTo>
                    <a:pt x="547916" y="1109903"/>
                  </a:lnTo>
                  <a:lnTo>
                    <a:pt x="548284" y="1113739"/>
                  </a:lnTo>
                  <a:lnTo>
                    <a:pt x="646620" y="1229398"/>
                  </a:lnTo>
                  <a:lnTo>
                    <a:pt x="684580" y="1246162"/>
                  </a:lnTo>
                  <a:lnTo>
                    <a:pt x="692302" y="1246162"/>
                  </a:lnTo>
                  <a:lnTo>
                    <a:pt x="730262" y="1229398"/>
                  </a:lnTo>
                  <a:lnTo>
                    <a:pt x="766432" y="1193228"/>
                  </a:lnTo>
                  <a:lnTo>
                    <a:pt x="795147" y="1163955"/>
                  </a:lnTo>
                  <a:lnTo>
                    <a:pt x="807161" y="1124038"/>
                  </a:lnTo>
                  <a:lnTo>
                    <a:pt x="806780" y="1120203"/>
                  </a:lnTo>
                  <a:lnTo>
                    <a:pt x="789838" y="1086180"/>
                  </a:lnTo>
                  <a:lnTo>
                    <a:pt x="786282" y="1082471"/>
                  </a:lnTo>
                  <a:lnTo>
                    <a:pt x="779818" y="1063917"/>
                  </a:lnTo>
                  <a:lnTo>
                    <a:pt x="780376" y="1061097"/>
                  </a:lnTo>
                  <a:lnTo>
                    <a:pt x="782612" y="1055687"/>
                  </a:lnTo>
                  <a:lnTo>
                    <a:pt x="784212" y="1053299"/>
                  </a:lnTo>
                  <a:lnTo>
                    <a:pt x="804862" y="1032649"/>
                  </a:lnTo>
                  <a:lnTo>
                    <a:pt x="800163" y="1027950"/>
                  </a:lnTo>
                  <a:lnTo>
                    <a:pt x="798156" y="1025867"/>
                  </a:lnTo>
                  <a:lnTo>
                    <a:pt x="796607" y="1023480"/>
                  </a:lnTo>
                  <a:lnTo>
                    <a:pt x="794461" y="1018095"/>
                  </a:lnTo>
                  <a:lnTo>
                    <a:pt x="793940" y="1015301"/>
                  </a:lnTo>
                  <a:lnTo>
                    <a:pt x="793940" y="1014869"/>
                  </a:lnTo>
                  <a:lnTo>
                    <a:pt x="810437" y="990981"/>
                  </a:lnTo>
                  <a:lnTo>
                    <a:pt x="810679" y="990981"/>
                  </a:lnTo>
                  <a:lnTo>
                    <a:pt x="813701" y="990358"/>
                  </a:lnTo>
                  <a:lnTo>
                    <a:pt x="818261" y="990358"/>
                  </a:lnTo>
                  <a:lnTo>
                    <a:pt x="821575" y="990981"/>
                  </a:lnTo>
                  <a:lnTo>
                    <a:pt x="826960" y="993127"/>
                  </a:lnTo>
                  <a:lnTo>
                    <a:pt x="829348" y="994676"/>
                  </a:lnTo>
                  <a:lnTo>
                    <a:pt x="831443" y="996683"/>
                  </a:lnTo>
                  <a:lnTo>
                    <a:pt x="836129" y="1001369"/>
                  </a:lnTo>
                  <a:lnTo>
                    <a:pt x="847140" y="990358"/>
                  </a:lnTo>
                  <a:lnTo>
                    <a:pt x="848690" y="988809"/>
                  </a:lnTo>
                  <a:lnTo>
                    <a:pt x="844003" y="984123"/>
                  </a:lnTo>
                  <a:lnTo>
                    <a:pt x="841984" y="982040"/>
                  </a:lnTo>
                  <a:lnTo>
                    <a:pt x="840435" y="979652"/>
                  </a:lnTo>
                  <a:lnTo>
                    <a:pt x="838288" y="974267"/>
                  </a:lnTo>
                  <a:lnTo>
                    <a:pt x="837768" y="971473"/>
                  </a:lnTo>
                  <a:lnTo>
                    <a:pt x="837819" y="965669"/>
                  </a:lnTo>
                  <a:lnTo>
                    <a:pt x="854265" y="947140"/>
                  </a:lnTo>
                  <a:lnTo>
                    <a:pt x="854506" y="947140"/>
                  </a:lnTo>
                  <a:lnTo>
                    <a:pt x="857059" y="946619"/>
                  </a:lnTo>
                  <a:lnTo>
                    <a:pt x="862609" y="946619"/>
                  </a:lnTo>
                  <a:lnTo>
                    <a:pt x="865416" y="947140"/>
                  </a:lnTo>
                  <a:lnTo>
                    <a:pt x="870800" y="949299"/>
                  </a:lnTo>
                  <a:lnTo>
                    <a:pt x="873188" y="950836"/>
                  </a:lnTo>
                  <a:lnTo>
                    <a:pt x="875271" y="952855"/>
                  </a:lnTo>
                  <a:lnTo>
                    <a:pt x="879970" y="957529"/>
                  </a:lnTo>
                  <a:lnTo>
                    <a:pt x="890905" y="946619"/>
                  </a:lnTo>
                  <a:lnTo>
                    <a:pt x="892568" y="944956"/>
                  </a:lnTo>
                  <a:lnTo>
                    <a:pt x="887882" y="940269"/>
                  </a:lnTo>
                  <a:lnTo>
                    <a:pt x="885748" y="938212"/>
                  </a:lnTo>
                  <a:lnTo>
                    <a:pt x="884085" y="935812"/>
                  </a:lnTo>
                  <a:lnTo>
                    <a:pt x="881748" y="930363"/>
                  </a:lnTo>
                  <a:lnTo>
                    <a:pt x="881151" y="927519"/>
                  </a:lnTo>
                  <a:lnTo>
                    <a:pt x="881100" y="921588"/>
                  </a:lnTo>
                  <a:lnTo>
                    <a:pt x="881646" y="918730"/>
                  </a:lnTo>
                  <a:lnTo>
                    <a:pt x="900468" y="902220"/>
                  </a:lnTo>
                  <a:lnTo>
                    <a:pt x="906157" y="902220"/>
                  </a:lnTo>
                  <a:lnTo>
                    <a:pt x="908761" y="902766"/>
                  </a:lnTo>
                  <a:lnTo>
                    <a:pt x="909002" y="902766"/>
                  </a:lnTo>
                  <a:lnTo>
                    <a:pt x="914692" y="905217"/>
                  </a:lnTo>
                  <a:lnTo>
                    <a:pt x="917092" y="906868"/>
                  </a:lnTo>
                  <a:lnTo>
                    <a:pt x="919149" y="909002"/>
                  </a:lnTo>
                  <a:lnTo>
                    <a:pt x="923836" y="913663"/>
                  </a:lnTo>
                  <a:lnTo>
                    <a:pt x="931087" y="906411"/>
                  </a:lnTo>
                  <a:close/>
                </a:path>
                <a:path w="1207135" h="1579879">
                  <a:moveTo>
                    <a:pt x="931621" y="1564386"/>
                  </a:moveTo>
                  <a:lnTo>
                    <a:pt x="909828" y="1542580"/>
                  </a:lnTo>
                  <a:lnTo>
                    <a:pt x="574268" y="1542580"/>
                  </a:lnTo>
                  <a:lnTo>
                    <a:pt x="552475" y="1564386"/>
                  </a:lnTo>
                  <a:lnTo>
                    <a:pt x="552475" y="1567726"/>
                  </a:lnTo>
                  <a:lnTo>
                    <a:pt x="552475" y="1579841"/>
                  </a:lnTo>
                  <a:lnTo>
                    <a:pt x="931621" y="1579841"/>
                  </a:lnTo>
                  <a:lnTo>
                    <a:pt x="931621" y="1564386"/>
                  </a:lnTo>
                  <a:close/>
                </a:path>
                <a:path w="1207135" h="1579879">
                  <a:moveTo>
                    <a:pt x="1127048" y="802030"/>
                  </a:moveTo>
                  <a:lnTo>
                    <a:pt x="978204" y="802030"/>
                  </a:lnTo>
                  <a:lnTo>
                    <a:pt x="978204" y="917067"/>
                  </a:lnTo>
                  <a:lnTo>
                    <a:pt x="976185" y="923696"/>
                  </a:lnTo>
                  <a:lnTo>
                    <a:pt x="832142" y="1067739"/>
                  </a:lnTo>
                  <a:lnTo>
                    <a:pt x="835672" y="1072680"/>
                  </a:lnTo>
                  <a:lnTo>
                    <a:pt x="838746" y="1077874"/>
                  </a:lnTo>
                  <a:lnTo>
                    <a:pt x="850468" y="1112748"/>
                  </a:lnTo>
                  <a:lnTo>
                    <a:pt x="851560" y="1124204"/>
                  </a:lnTo>
                  <a:lnTo>
                    <a:pt x="844461" y="1165707"/>
                  </a:lnTo>
                  <a:lnTo>
                    <a:pt x="756780" y="1265364"/>
                  </a:lnTo>
                  <a:lnTo>
                    <a:pt x="721766" y="1285570"/>
                  </a:lnTo>
                  <a:lnTo>
                    <a:pt x="695274" y="1290840"/>
                  </a:lnTo>
                  <a:lnTo>
                    <a:pt x="681697" y="1290840"/>
                  </a:lnTo>
                  <a:lnTo>
                    <a:pt x="642658" y="1280375"/>
                  </a:lnTo>
                  <a:lnTo>
                    <a:pt x="529005" y="1174178"/>
                  </a:lnTo>
                  <a:lnTo>
                    <a:pt x="508901" y="1139202"/>
                  </a:lnTo>
                  <a:lnTo>
                    <a:pt x="503682" y="1112748"/>
                  </a:lnTo>
                  <a:lnTo>
                    <a:pt x="503694" y="1099197"/>
                  </a:lnTo>
                  <a:lnTo>
                    <a:pt x="514159" y="1060234"/>
                  </a:lnTo>
                  <a:lnTo>
                    <a:pt x="597979" y="969022"/>
                  </a:lnTo>
                  <a:lnTo>
                    <a:pt x="634517" y="948067"/>
                  </a:lnTo>
                  <a:lnTo>
                    <a:pt x="664311" y="942975"/>
                  </a:lnTo>
                  <a:lnTo>
                    <a:pt x="669950" y="942975"/>
                  </a:lnTo>
                  <a:lnTo>
                    <a:pt x="716699" y="955827"/>
                  </a:lnTo>
                  <a:lnTo>
                    <a:pt x="726833" y="962431"/>
                  </a:lnTo>
                  <a:lnTo>
                    <a:pt x="746252" y="942975"/>
                  </a:lnTo>
                  <a:lnTo>
                    <a:pt x="865098" y="823976"/>
                  </a:lnTo>
                  <a:lnTo>
                    <a:pt x="869454" y="821867"/>
                  </a:lnTo>
                  <a:lnTo>
                    <a:pt x="939914" y="813600"/>
                  </a:lnTo>
                  <a:lnTo>
                    <a:pt x="942657" y="813777"/>
                  </a:lnTo>
                  <a:lnTo>
                    <a:pt x="978204" y="917067"/>
                  </a:lnTo>
                  <a:lnTo>
                    <a:pt x="978204" y="802030"/>
                  </a:lnTo>
                  <a:lnTo>
                    <a:pt x="357047" y="802030"/>
                  </a:lnTo>
                  <a:lnTo>
                    <a:pt x="357047" y="1302689"/>
                  </a:lnTo>
                  <a:lnTo>
                    <a:pt x="1127048" y="1302689"/>
                  </a:lnTo>
                  <a:lnTo>
                    <a:pt x="1127048" y="1290840"/>
                  </a:lnTo>
                  <a:lnTo>
                    <a:pt x="1127048" y="813600"/>
                  </a:lnTo>
                  <a:lnTo>
                    <a:pt x="1127048" y="802030"/>
                  </a:lnTo>
                  <a:close/>
                </a:path>
                <a:path w="1207135" h="1579879">
                  <a:moveTo>
                    <a:pt x="1206931" y="726643"/>
                  </a:moveTo>
                  <a:lnTo>
                    <a:pt x="1171282" y="726643"/>
                  </a:lnTo>
                  <a:lnTo>
                    <a:pt x="1171282" y="776986"/>
                  </a:lnTo>
                  <a:lnTo>
                    <a:pt x="1171282" y="1327746"/>
                  </a:lnTo>
                  <a:lnTo>
                    <a:pt x="1152105" y="1346923"/>
                  </a:lnTo>
                  <a:lnTo>
                    <a:pt x="332003" y="1346923"/>
                  </a:lnTo>
                  <a:lnTo>
                    <a:pt x="312813" y="1327746"/>
                  </a:lnTo>
                  <a:lnTo>
                    <a:pt x="312813" y="776986"/>
                  </a:lnTo>
                  <a:lnTo>
                    <a:pt x="332003" y="757796"/>
                  </a:lnTo>
                  <a:lnTo>
                    <a:pt x="1152105" y="757796"/>
                  </a:lnTo>
                  <a:lnTo>
                    <a:pt x="1171282" y="776986"/>
                  </a:lnTo>
                  <a:lnTo>
                    <a:pt x="1171282" y="726643"/>
                  </a:lnTo>
                  <a:lnTo>
                    <a:pt x="277164" y="726643"/>
                  </a:lnTo>
                  <a:lnTo>
                    <a:pt x="277164" y="1378102"/>
                  </a:lnTo>
                  <a:lnTo>
                    <a:pt x="1206931" y="1378102"/>
                  </a:lnTo>
                  <a:lnTo>
                    <a:pt x="1206931" y="1346923"/>
                  </a:lnTo>
                  <a:lnTo>
                    <a:pt x="1206931" y="757796"/>
                  </a:lnTo>
                  <a:lnTo>
                    <a:pt x="1206931" y="7266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8079528" y="1938363"/>
            <a:ext cx="2161540" cy="1476587"/>
            <a:chOff x="12119292" y="2907545"/>
            <a:chExt cx="3242310" cy="221488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19292" y="2998068"/>
              <a:ext cx="2124074" cy="21240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614898" y="3493693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40" h="1132839">
                  <a:moveTo>
                    <a:pt x="1132674" y="552513"/>
                  </a:moveTo>
                  <a:lnTo>
                    <a:pt x="1130122" y="510895"/>
                  </a:lnTo>
                  <a:lnTo>
                    <a:pt x="1124508" y="469582"/>
                  </a:lnTo>
                  <a:lnTo>
                    <a:pt x="1115872" y="428790"/>
                  </a:lnTo>
                  <a:lnTo>
                    <a:pt x="1104252" y="388734"/>
                  </a:lnTo>
                  <a:lnTo>
                    <a:pt x="1089723" y="349656"/>
                  </a:lnTo>
                  <a:lnTo>
                    <a:pt x="1072362" y="311759"/>
                  </a:lnTo>
                  <a:lnTo>
                    <a:pt x="1052258" y="275221"/>
                  </a:lnTo>
                  <a:lnTo>
                    <a:pt x="1029525" y="240271"/>
                  </a:lnTo>
                  <a:lnTo>
                    <a:pt x="1004277" y="207086"/>
                  </a:lnTo>
                  <a:lnTo>
                    <a:pt x="976655" y="175856"/>
                  </a:lnTo>
                  <a:lnTo>
                    <a:pt x="946810" y="146723"/>
                  </a:lnTo>
                  <a:lnTo>
                    <a:pt x="914908" y="119875"/>
                  </a:lnTo>
                  <a:lnTo>
                    <a:pt x="881113" y="95453"/>
                  </a:lnTo>
                  <a:lnTo>
                    <a:pt x="845616" y="73583"/>
                  </a:lnTo>
                  <a:lnTo>
                    <a:pt x="808596" y="54381"/>
                  </a:lnTo>
                  <a:lnTo>
                    <a:pt x="770280" y="37947"/>
                  </a:lnTo>
                  <a:lnTo>
                    <a:pt x="730846" y="24384"/>
                  </a:lnTo>
                  <a:lnTo>
                    <a:pt x="690537" y="13766"/>
                  </a:lnTo>
                  <a:lnTo>
                    <a:pt x="649541" y="6134"/>
                  </a:lnTo>
                  <a:lnTo>
                    <a:pt x="608088" y="1536"/>
                  </a:lnTo>
                  <a:lnTo>
                    <a:pt x="566420" y="0"/>
                  </a:lnTo>
                  <a:lnTo>
                    <a:pt x="552526" y="165"/>
                  </a:lnTo>
                  <a:lnTo>
                    <a:pt x="510908" y="2730"/>
                  </a:lnTo>
                  <a:lnTo>
                    <a:pt x="469595" y="8331"/>
                  </a:lnTo>
                  <a:lnTo>
                    <a:pt x="428802" y="16967"/>
                  </a:lnTo>
                  <a:lnTo>
                    <a:pt x="388747" y="28587"/>
                  </a:lnTo>
                  <a:lnTo>
                    <a:pt x="349669" y="43116"/>
                  </a:lnTo>
                  <a:lnTo>
                    <a:pt x="311759" y="60477"/>
                  </a:lnTo>
                  <a:lnTo>
                    <a:pt x="275221" y="80581"/>
                  </a:lnTo>
                  <a:lnTo>
                    <a:pt x="240271" y="103327"/>
                  </a:lnTo>
                  <a:lnTo>
                    <a:pt x="207098" y="128574"/>
                  </a:lnTo>
                  <a:lnTo>
                    <a:pt x="175856" y="156184"/>
                  </a:lnTo>
                  <a:lnTo>
                    <a:pt x="146735" y="186029"/>
                  </a:lnTo>
                  <a:lnTo>
                    <a:pt x="119888" y="217944"/>
                  </a:lnTo>
                  <a:lnTo>
                    <a:pt x="95465" y="251726"/>
                  </a:lnTo>
                  <a:lnTo>
                    <a:pt x="73596" y="287223"/>
                  </a:lnTo>
                  <a:lnTo>
                    <a:pt x="54394" y="324243"/>
                  </a:lnTo>
                  <a:lnTo>
                    <a:pt x="37960" y="362572"/>
                  </a:lnTo>
                  <a:lnTo>
                    <a:pt x="24396" y="401993"/>
                  </a:lnTo>
                  <a:lnTo>
                    <a:pt x="13766" y="442315"/>
                  </a:lnTo>
                  <a:lnTo>
                    <a:pt x="6134" y="483311"/>
                  </a:lnTo>
                  <a:lnTo>
                    <a:pt x="1536" y="524751"/>
                  </a:lnTo>
                  <a:lnTo>
                    <a:pt x="0" y="566420"/>
                  </a:lnTo>
                  <a:lnTo>
                    <a:pt x="1536" y="608088"/>
                  </a:lnTo>
                  <a:lnTo>
                    <a:pt x="6134" y="649528"/>
                  </a:lnTo>
                  <a:lnTo>
                    <a:pt x="13766" y="690524"/>
                  </a:lnTo>
                  <a:lnTo>
                    <a:pt x="24396" y="730846"/>
                  </a:lnTo>
                  <a:lnTo>
                    <a:pt x="37960" y="770267"/>
                  </a:lnTo>
                  <a:lnTo>
                    <a:pt x="54394" y="808596"/>
                  </a:lnTo>
                  <a:lnTo>
                    <a:pt x="73596" y="845604"/>
                  </a:lnTo>
                  <a:lnTo>
                    <a:pt x="95465" y="881100"/>
                  </a:lnTo>
                  <a:lnTo>
                    <a:pt x="119888" y="914895"/>
                  </a:lnTo>
                  <a:lnTo>
                    <a:pt x="146735" y="946797"/>
                  </a:lnTo>
                  <a:lnTo>
                    <a:pt x="175856" y="976655"/>
                  </a:lnTo>
                  <a:lnTo>
                    <a:pt x="207098" y="1004265"/>
                  </a:lnTo>
                  <a:lnTo>
                    <a:pt x="240271" y="1029512"/>
                  </a:lnTo>
                  <a:lnTo>
                    <a:pt x="275221" y="1052258"/>
                  </a:lnTo>
                  <a:lnTo>
                    <a:pt x="311759" y="1072362"/>
                  </a:lnTo>
                  <a:lnTo>
                    <a:pt x="349669" y="1089723"/>
                  </a:lnTo>
                  <a:lnTo>
                    <a:pt x="388747" y="1104252"/>
                  </a:lnTo>
                  <a:lnTo>
                    <a:pt x="428802" y="1115860"/>
                  </a:lnTo>
                  <a:lnTo>
                    <a:pt x="469595" y="1124496"/>
                  </a:lnTo>
                  <a:lnTo>
                    <a:pt x="510908" y="1130109"/>
                  </a:lnTo>
                  <a:lnTo>
                    <a:pt x="552526" y="1132662"/>
                  </a:lnTo>
                  <a:lnTo>
                    <a:pt x="594220" y="1132154"/>
                  </a:lnTo>
                  <a:lnTo>
                    <a:pt x="635762" y="1128572"/>
                  </a:lnTo>
                  <a:lnTo>
                    <a:pt x="676935" y="1121956"/>
                  </a:lnTo>
                  <a:lnTo>
                    <a:pt x="717499" y="1112316"/>
                  </a:lnTo>
                  <a:lnTo>
                    <a:pt x="757250" y="1099731"/>
                  </a:lnTo>
                  <a:lnTo>
                    <a:pt x="795972" y="1084249"/>
                  </a:lnTo>
                  <a:lnTo>
                    <a:pt x="833437" y="1065961"/>
                  </a:lnTo>
                  <a:lnTo>
                    <a:pt x="869454" y="1044968"/>
                  </a:lnTo>
                  <a:lnTo>
                    <a:pt x="903846" y="1021372"/>
                  </a:lnTo>
                  <a:lnTo>
                    <a:pt x="936396" y="995311"/>
                  </a:lnTo>
                  <a:lnTo>
                    <a:pt x="966939" y="966939"/>
                  </a:lnTo>
                  <a:lnTo>
                    <a:pt x="995324" y="936396"/>
                  </a:lnTo>
                  <a:lnTo>
                    <a:pt x="1021384" y="903833"/>
                  </a:lnTo>
                  <a:lnTo>
                    <a:pt x="1044968" y="869454"/>
                  </a:lnTo>
                  <a:lnTo>
                    <a:pt x="1065961" y="833424"/>
                  </a:lnTo>
                  <a:lnTo>
                    <a:pt x="1084249" y="795959"/>
                  </a:lnTo>
                  <a:lnTo>
                    <a:pt x="1099731" y="757237"/>
                  </a:lnTo>
                  <a:lnTo>
                    <a:pt x="1112329" y="717486"/>
                  </a:lnTo>
                  <a:lnTo>
                    <a:pt x="1121968" y="676922"/>
                  </a:lnTo>
                  <a:lnTo>
                    <a:pt x="1128585" y="635762"/>
                  </a:lnTo>
                  <a:lnTo>
                    <a:pt x="1132166" y="594207"/>
                  </a:lnTo>
                  <a:lnTo>
                    <a:pt x="1132674" y="552513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390654" y="2907550"/>
              <a:ext cx="1529715" cy="1880235"/>
            </a:xfrm>
            <a:custGeom>
              <a:avLst/>
              <a:gdLst/>
              <a:ahLst/>
              <a:cxnLst/>
              <a:rect l="l" t="t" r="r" b="b"/>
              <a:pathLst>
                <a:path w="1529715" h="1880235">
                  <a:moveTo>
                    <a:pt x="1529575" y="1142923"/>
                  </a:moveTo>
                  <a:lnTo>
                    <a:pt x="1528013" y="1094473"/>
                  </a:lnTo>
                  <a:lnTo>
                    <a:pt x="1523365" y="1046861"/>
                  </a:lnTo>
                  <a:lnTo>
                    <a:pt x="1515757" y="1000188"/>
                  </a:lnTo>
                  <a:lnTo>
                    <a:pt x="1505280" y="954544"/>
                  </a:lnTo>
                  <a:lnTo>
                    <a:pt x="1492008" y="910018"/>
                  </a:lnTo>
                  <a:lnTo>
                    <a:pt x="1476070" y="866724"/>
                  </a:lnTo>
                  <a:lnTo>
                    <a:pt x="1457528" y="824763"/>
                  </a:lnTo>
                  <a:lnTo>
                    <a:pt x="1436522" y="784212"/>
                  </a:lnTo>
                  <a:lnTo>
                    <a:pt x="1413103" y="745172"/>
                  </a:lnTo>
                  <a:lnTo>
                    <a:pt x="1387411" y="707745"/>
                  </a:lnTo>
                  <a:lnTo>
                    <a:pt x="1359509" y="672045"/>
                  </a:lnTo>
                  <a:lnTo>
                    <a:pt x="1329512" y="638136"/>
                  </a:lnTo>
                  <a:lnTo>
                    <a:pt x="1297520" y="606145"/>
                  </a:lnTo>
                  <a:lnTo>
                    <a:pt x="1263611" y="576148"/>
                  </a:lnTo>
                  <a:lnTo>
                    <a:pt x="1227899" y="548246"/>
                  </a:lnTo>
                  <a:lnTo>
                    <a:pt x="1190485" y="522541"/>
                  </a:lnTo>
                  <a:lnTo>
                    <a:pt x="1151445" y="499135"/>
                  </a:lnTo>
                  <a:lnTo>
                    <a:pt x="1110894" y="478116"/>
                  </a:lnTo>
                  <a:lnTo>
                    <a:pt x="1068920" y="459587"/>
                  </a:lnTo>
                  <a:lnTo>
                    <a:pt x="1025639" y="443649"/>
                  </a:lnTo>
                  <a:lnTo>
                    <a:pt x="981113" y="430377"/>
                  </a:lnTo>
                  <a:lnTo>
                    <a:pt x="935469" y="419887"/>
                  </a:lnTo>
                  <a:lnTo>
                    <a:pt x="888796" y="412280"/>
                  </a:lnTo>
                  <a:lnTo>
                    <a:pt x="841184" y="407644"/>
                  </a:lnTo>
                  <a:lnTo>
                    <a:pt x="812114" y="406717"/>
                  </a:lnTo>
                  <a:lnTo>
                    <a:pt x="812152" y="406082"/>
                  </a:lnTo>
                  <a:lnTo>
                    <a:pt x="809396" y="358609"/>
                  </a:lnTo>
                  <a:lnTo>
                    <a:pt x="801344" y="312775"/>
                  </a:lnTo>
                  <a:lnTo>
                    <a:pt x="788314" y="268871"/>
                  </a:lnTo>
                  <a:lnTo>
                    <a:pt x="770623" y="227215"/>
                  </a:lnTo>
                  <a:lnTo>
                    <a:pt x="749681" y="190068"/>
                  </a:lnTo>
                  <a:lnTo>
                    <a:pt x="749681" y="406082"/>
                  </a:lnTo>
                  <a:lnTo>
                    <a:pt x="749579" y="407479"/>
                  </a:lnTo>
                  <a:lnTo>
                    <a:pt x="696671" y="412280"/>
                  </a:lnTo>
                  <a:lnTo>
                    <a:pt x="649998" y="419887"/>
                  </a:lnTo>
                  <a:lnTo>
                    <a:pt x="604354" y="430377"/>
                  </a:lnTo>
                  <a:lnTo>
                    <a:pt x="559841" y="443649"/>
                  </a:lnTo>
                  <a:lnTo>
                    <a:pt x="516547" y="459587"/>
                  </a:lnTo>
                  <a:lnTo>
                    <a:pt x="474573" y="478116"/>
                  </a:lnTo>
                  <a:lnTo>
                    <a:pt x="434022" y="499135"/>
                  </a:lnTo>
                  <a:lnTo>
                    <a:pt x="394982" y="522541"/>
                  </a:lnTo>
                  <a:lnTo>
                    <a:pt x="357568" y="548246"/>
                  </a:lnTo>
                  <a:lnTo>
                    <a:pt x="321856" y="576148"/>
                  </a:lnTo>
                  <a:lnTo>
                    <a:pt x="287947" y="606145"/>
                  </a:lnTo>
                  <a:lnTo>
                    <a:pt x="255955" y="638136"/>
                  </a:lnTo>
                  <a:lnTo>
                    <a:pt x="225958" y="672045"/>
                  </a:lnTo>
                  <a:lnTo>
                    <a:pt x="212623" y="689102"/>
                  </a:lnTo>
                  <a:lnTo>
                    <a:pt x="196215" y="678002"/>
                  </a:lnTo>
                  <a:lnTo>
                    <a:pt x="163207" y="648944"/>
                  </a:lnTo>
                  <a:lnTo>
                    <a:pt x="134150" y="615937"/>
                  </a:lnTo>
                  <a:lnTo>
                    <a:pt x="109435" y="579386"/>
                  </a:lnTo>
                  <a:lnTo>
                    <a:pt x="89509" y="539711"/>
                  </a:lnTo>
                  <a:lnTo>
                    <a:pt x="74764" y="497332"/>
                  </a:lnTo>
                  <a:lnTo>
                    <a:pt x="65608" y="452653"/>
                  </a:lnTo>
                  <a:lnTo>
                    <a:pt x="62471" y="406082"/>
                  </a:lnTo>
                  <a:lnTo>
                    <a:pt x="65608" y="359511"/>
                  </a:lnTo>
                  <a:lnTo>
                    <a:pt x="74764" y="314833"/>
                  </a:lnTo>
                  <a:lnTo>
                    <a:pt x="89509" y="272440"/>
                  </a:lnTo>
                  <a:lnTo>
                    <a:pt x="109435" y="232778"/>
                  </a:lnTo>
                  <a:lnTo>
                    <a:pt x="134150" y="196227"/>
                  </a:lnTo>
                  <a:lnTo>
                    <a:pt x="163207" y="163207"/>
                  </a:lnTo>
                  <a:lnTo>
                    <a:pt x="196215" y="134150"/>
                  </a:lnTo>
                  <a:lnTo>
                    <a:pt x="232765" y="109448"/>
                  </a:lnTo>
                  <a:lnTo>
                    <a:pt x="272440" y="89509"/>
                  </a:lnTo>
                  <a:lnTo>
                    <a:pt x="314820" y="74764"/>
                  </a:lnTo>
                  <a:lnTo>
                    <a:pt x="359498" y="65620"/>
                  </a:lnTo>
                  <a:lnTo>
                    <a:pt x="406069" y="62471"/>
                  </a:lnTo>
                  <a:lnTo>
                    <a:pt x="452640" y="65620"/>
                  </a:lnTo>
                  <a:lnTo>
                    <a:pt x="497319" y="74764"/>
                  </a:lnTo>
                  <a:lnTo>
                    <a:pt x="539711" y="89509"/>
                  </a:lnTo>
                  <a:lnTo>
                    <a:pt x="579374" y="109448"/>
                  </a:lnTo>
                  <a:lnTo>
                    <a:pt x="615924" y="134150"/>
                  </a:lnTo>
                  <a:lnTo>
                    <a:pt x="648944" y="163207"/>
                  </a:lnTo>
                  <a:lnTo>
                    <a:pt x="678002" y="196227"/>
                  </a:lnTo>
                  <a:lnTo>
                    <a:pt x="702703" y="232778"/>
                  </a:lnTo>
                  <a:lnTo>
                    <a:pt x="722642" y="272440"/>
                  </a:lnTo>
                  <a:lnTo>
                    <a:pt x="737387" y="314833"/>
                  </a:lnTo>
                  <a:lnTo>
                    <a:pt x="746531" y="359511"/>
                  </a:lnTo>
                  <a:lnTo>
                    <a:pt x="749681" y="406082"/>
                  </a:lnTo>
                  <a:lnTo>
                    <a:pt x="749681" y="190068"/>
                  </a:lnTo>
                  <a:lnTo>
                    <a:pt x="722490" y="151828"/>
                  </a:lnTo>
                  <a:lnTo>
                    <a:pt x="692670" y="118706"/>
                  </a:lnTo>
                  <a:lnTo>
                    <a:pt x="659447" y="89014"/>
                  </a:lnTo>
                  <a:lnTo>
                    <a:pt x="623125" y="63068"/>
                  </a:lnTo>
                  <a:lnTo>
                    <a:pt x="584022" y="41160"/>
                  </a:lnTo>
                  <a:lnTo>
                    <a:pt x="542455" y="23609"/>
                  </a:lnTo>
                  <a:lnTo>
                    <a:pt x="498729" y="10693"/>
                  </a:lnTo>
                  <a:lnTo>
                    <a:pt x="453161" y="2730"/>
                  </a:lnTo>
                  <a:lnTo>
                    <a:pt x="406069" y="0"/>
                  </a:lnTo>
                  <a:lnTo>
                    <a:pt x="358597" y="2730"/>
                  </a:lnTo>
                  <a:lnTo>
                    <a:pt x="312762" y="10693"/>
                  </a:lnTo>
                  <a:lnTo>
                    <a:pt x="268871" y="23609"/>
                  </a:lnTo>
                  <a:lnTo>
                    <a:pt x="227215" y="41160"/>
                  </a:lnTo>
                  <a:lnTo>
                    <a:pt x="188099" y="63068"/>
                  </a:lnTo>
                  <a:lnTo>
                    <a:pt x="151828" y="89014"/>
                  </a:lnTo>
                  <a:lnTo>
                    <a:pt x="118694" y="118706"/>
                  </a:lnTo>
                  <a:lnTo>
                    <a:pt x="89001" y="151828"/>
                  </a:lnTo>
                  <a:lnTo>
                    <a:pt x="63055" y="188099"/>
                  </a:lnTo>
                  <a:lnTo>
                    <a:pt x="41160" y="227215"/>
                  </a:lnTo>
                  <a:lnTo>
                    <a:pt x="23596" y="268871"/>
                  </a:lnTo>
                  <a:lnTo>
                    <a:pt x="10693" y="312775"/>
                  </a:lnTo>
                  <a:lnTo>
                    <a:pt x="2717" y="358609"/>
                  </a:lnTo>
                  <a:lnTo>
                    <a:pt x="2667" y="359511"/>
                  </a:lnTo>
                  <a:lnTo>
                    <a:pt x="0" y="406082"/>
                  </a:lnTo>
                  <a:lnTo>
                    <a:pt x="2717" y="453555"/>
                  </a:lnTo>
                  <a:lnTo>
                    <a:pt x="10693" y="499389"/>
                  </a:lnTo>
                  <a:lnTo>
                    <a:pt x="23596" y="543280"/>
                  </a:lnTo>
                  <a:lnTo>
                    <a:pt x="41160" y="584936"/>
                  </a:lnTo>
                  <a:lnTo>
                    <a:pt x="63055" y="624052"/>
                  </a:lnTo>
                  <a:lnTo>
                    <a:pt x="89001" y="660323"/>
                  </a:lnTo>
                  <a:lnTo>
                    <a:pt x="118694" y="693458"/>
                  </a:lnTo>
                  <a:lnTo>
                    <a:pt x="151828" y="723150"/>
                  </a:lnTo>
                  <a:lnTo>
                    <a:pt x="175729" y="740257"/>
                  </a:lnTo>
                  <a:lnTo>
                    <a:pt x="172364" y="745172"/>
                  </a:lnTo>
                  <a:lnTo>
                    <a:pt x="148958" y="784212"/>
                  </a:lnTo>
                  <a:lnTo>
                    <a:pt x="127939" y="824763"/>
                  </a:lnTo>
                  <a:lnTo>
                    <a:pt x="109410" y="866724"/>
                  </a:lnTo>
                  <a:lnTo>
                    <a:pt x="93459" y="910018"/>
                  </a:lnTo>
                  <a:lnTo>
                    <a:pt x="80200" y="954544"/>
                  </a:lnTo>
                  <a:lnTo>
                    <a:pt x="69710" y="1000188"/>
                  </a:lnTo>
                  <a:lnTo>
                    <a:pt x="62103" y="1046861"/>
                  </a:lnTo>
                  <a:lnTo>
                    <a:pt x="57467" y="1094473"/>
                  </a:lnTo>
                  <a:lnTo>
                    <a:pt x="55892" y="1142923"/>
                  </a:lnTo>
                  <a:lnTo>
                    <a:pt x="57467" y="1191361"/>
                  </a:lnTo>
                  <a:lnTo>
                    <a:pt x="62103" y="1238973"/>
                  </a:lnTo>
                  <a:lnTo>
                    <a:pt x="69710" y="1285659"/>
                  </a:lnTo>
                  <a:lnTo>
                    <a:pt x="80200" y="1331302"/>
                  </a:lnTo>
                  <a:lnTo>
                    <a:pt x="93459" y="1375816"/>
                  </a:lnTo>
                  <a:lnTo>
                    <a:pt x="109410" y="1419110"/>
                  </a:lnTo>
                  <a:lnTo>
                    <a:pt x="127939" y="1461084"/>
                  </a:lnTo>
                  <a:lnTo>
                    <a:pt x="148958" y="1501635"/>
                  </a:lnTo>
                  <a:lnTo>
                    <a:pt x="172364" y="1540662"/>
                  </a:lnTo>
                  <a:lnTo>
                    <a:pt x="198056" y="1578089"/>
                  </a:lnTo>
                  <a:lnTo>
                    <a:pt x="225958" y="1613801"/>
                  </a:lnTo>
                  <a:lnTo>
                    <a:pt x="255955" y="1647698"/>
                  </a:lnTo>
                  <a:lnTo>
                    <a:pt x="287947" y="1679702"/>
                  </a:lnTo>
                  <a:lnTo>
                    <a:pt x="321856" y="1709699"/>
                  </a:lnTo>
                  <a:lnTo>
                    <a:pt x="357568" y="1737588"/>
                  </a:lnTo>
                  <a:lnTo>
                    <a:pt x="394982" y="1763293"/>
                  </a:lnTo>
                  <a:lnTo>
                    <a:pt x="434022" y="1786699"/>
                  </a:lnTo>
                  <a:lnTo>
                    <a:pt x="474573" y="1807718"/>
                  </a:lnTo>
                  <a:lnTo>
                    <a:pt x="516547" y="1826247"/>
                  </a:lnTo>
                  <a:lnTo>
                    <a:pt x="559841" y="1842198"/>
                  </a:lnTo>
                  <a:lnTo>
                    <a:pt x="604354" y="1855457"/>
                  </a:lnTo>
                  <a:lnTo>
                    <a:pt x="649998" y="1865947"/>
                  </a:lnTo>
                  <a:lnTo>
                    <a:pt x="696671" y="1873554"/>
                  </a:lnTo>
                  <a:lnTo>
                    <a:pt x="744283" y="1878190"/>
                  </a:lnTo>
                  <a:lnTo>
                    <a:pt x="792734" y="1879765"/>
                  </a:lnTo>
                  <a:lnTo>
                    <a:pt x="841184" y="1878190"/>
                  </a:lnTo>
                  <a:lnTo>
                    <a:pt x="888796" y="1873554"/>
                  </a:lnTo>
                  <a:lnTo>
                    <a:pt x="935469" y="1865947"/>
                  </a:lnTo>
                  <a:lnTo>
                    <a:pt x="981113" y="1855457"/>
                  </a:lnTo>
                  <a:lnTo>
                    <a:pt x="1025639" y="1842198"/>
                  </a:lnTo>
                  <a:lnTo>
                    <a:pt x="1068920" y="1826247"/>
                  </a:lnTo>
                  <a:lnTo>
                    <a:pt x="1110894" y="1807718"/>
                  </a:lnTo>
                  <a:lnTo>
                    <a:pt x="1151445" y="1786699"/>
                  </a:lnTo>
                  <a:lnTo>
                    <a:pt x="1190485" y="1763293"/>
                  </a:lnTo>
                  <a:lnTo>
                    <a:pt x="1227899" y="1737588"/>
                  </a:lnTo>
                  <a:lnTo>
                    <a:pt x="1263611" y="1709699"/>
                  </a:lnTo>
                  <a:lnTo>
                    <a:pt x="1297520" y="1679702"/>
                  </a:lnTo>
                  <a:lnTo>
                    <a:pt x="1329512" y="1647698"/>
                  </a:lnTo>
                  <a:lnTo>
                    <a:pt x="1359509" y="1613801"/>
                  </a:lnTo>
                  <a:lnTo>
                    <a:pt x="1387411" y="1578089"/>
                  </a:lnTo>
                  <a:lnTo>
                    <a:pt x="1413103" y="1540662"/>
                  </a:lnTo>
                  <a:lnTo>
                    <a:pt x="1436522" y="1501635"/>
                  </a:lnTo>
                  <a:lnTo>
                    <a:pt x="1457528" y="1461084"/>
                  </a:lnTo>
                  <a:lnTo>
                    <a:pt x="1476070" y="1419110"/>
                  </a:lnTo>
                  <a:lnTo>
                    <a:pt x="1492008" y="1375816"/>
                  </a:lnTo>
                  <a:lnTo>
                    <a:pt x="1505280" y="1331302"/>
                  </a:lnTo>
                  <a:lnTo>
                    <a:pt x="1515757" y="1285659"/>
                  </a:lnTo>
                  <a:lnTo>
                    <a:pt x="1523365" y="1238973"/>
                  </a:lnTo>
                  <a:lnTo>
                    <a:pt x="1528013" y="1191361"/>
                  </a:lnTo>
                  <a:lnTo>
                    <a:pt x="1529575" y="1142923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453130" y="2970019"/>
              <a:ext cx="687705" cy="687705"/>
            </a:xfrm>
            <a:custGeom>
              <a:avLst/>
              <a:gdLst/>
              <a:ahLst/>
              <a:cxnLst/>
              <a:rect l="l" t="t" r="r" b="b"/>
              <a:pathLst>
                <a:path w="687705" h="687704">
                  <a:moveTo>
                    <a:pt x="343603" y="687207"/>
                  </a:moveTo>
                  <a:lnTo>
                    <a:pt x="297033" y="684065"/>
                  </a:lnTo>
                  <a:lnTo>
                    <a:pt x="252351" y="674915"/>
                  </a:lnTo>
                  <a:lnTo>
                    <a:pt x="209968" y="660168"/>
                  </a:lnTo>
                  <a:lnTo>
                    <a:pt x="170297" y="640236"/>
                  </a:lnTo>
                  <a:lnTo>
                    <a:pt x="133749" y="615533"/>
                  </a:lnTo>
                  <a:lnTo>
                    <a:pt x="100738" y="586469"/>
                  </a:lnTo>
                  <a:lnTo>
                    <a:pt x="71674" y="553457"/>
                  </a:lnTo>
                  <a:lnTo>
                    <a:pt x="46970" y="516909"/>
                  </a:lnTo>
                  <a:lnTo>
                    <a:pt x="27039" y="477238"/>
                  </a:lnTo>
                  <a:lnTo>
                    <a:pt x="12292" y="434855"/>
                  </a:lnTo>
                  <a:lnTo>
                    <a:pt x="3141" y="390173"/>
                  </a:lnTo>
                  <a:lnTo>
                    <a:pt x="0" y="343603"/>
                  </a:lnTo>
                  <a:lnTo>
                    <a:pt x="3141" y="297034"/>
                  </a:lnTo>
                  <a:lnTo>
                    <a:pt x="12292" y="252352"/>
                  </a:lnTo>
                  <a:lnTo>
                    <a:pt x="27039" y="209969"/>
                  </a:lnTo>
                  <a:lnTo>
                    <a:pt x="46970" y="170297"/>
                  </a:lnTo>
                  <a:lnTo>
                    <a:pt x="71674" y="133750"/>
                  </a:lnTo>
                  <a:lnTo>
                    <a:pt x="100738" y="100738"/>
                  </a:lnTo>
                  <a:lnTo>
                    <a:pt x="133749" y="71674"/>
                  </a:lnTo>
                  <a:lnTo>
                    <a:pt x="170297" y="46970"/>
                  </a:lnTo>
                  <a:lnTo>
                    <a:pt x="209968" y="27039"/>
                  </a:lnTo>
                  <a:lnTo>
                    <a:pt x="252351" y="12292"/>
                  </a:lnTo>
                  <a:lnTo>
                    <a:pt x="297033" y="3141"/>
                  </a:lnTo>
                  <a:lnTo>
                    <a:pt x="343603" y="0"/>
                  </a:lnTo>
                  <a:lnTo>
                    <a:pt x="390172" y="3141"/>
                  </a:lnTo>
                  <a:lnTo>
                    <a:pt x="434854" y="12292"/>
                  </a:lnTo>
                  <a:lnTo>
                    <a:pt x="477237" y="27039"/>
                  </a:lnTo>
                  <a:lnTo>
                    <a:pt x="516909" y="46970"/>
                  </a:lnTo>
                  <a:lnTo>
                    <a:pt x="553456" y="71674"/>
                  </a:lnTo>
                  <a:lnTo>
                    <a:pt x="586468" y="100738"/>
                  </a:lnTo>
                  <a:lnTo>
                    <a:pt x="615532" y="133750"/>
                  </a:lnTo>
                  <a:lnTo>
                    <a:pt x="640236" y="170297"/>
                  </a:lnTo>
                  <a:lnTo>
                    <a:pt x="660167" y="209969"/>
                  </a:lnTo>
                  <a:lnTo>
                    <a:pt x="674914" y="252352"/>
                  </a:lnTo>
                  <a:lnTo>
                    <a:pt x="684065" y="297034"/>
                  </a:lnTo>
                  <a:lnTo>
                    <a:pt x="687207" y="343603"/>
                  </a:lnTo>
                  <a:lnTo>
                    <a:pt x="684065" y="390173"/>
                  </a:lnTo>
                  <a:lnTo>
                    <a:pt x="674914" y="434855"/>
                  </a:lnTo>
                  <a:lnTo>
                    <a:pt x="660167" y="477238"/>
                  </a:lnTo>
                  <a:lnTo>
                    <a:pt x="640236" y="516909"/>
                  </a:lnTo>
                  <a:lnTo>
                    <a:pt x="615532" y="553457"/>
                  </a:lnTo>
                  <a:lnTo>
                    <a:pt x="586468" y="586469"/>
                  </a:lnTo>
                  <a:lnTo>
                    <a:pt x="553456" y="615533"/>
                  </a:lnTo>
                  <a:lnTo>
                    <a:pt x="516909" y="640236"/>
                  </a:lnTo>
                  <a:lnTo>
                    <a:pt x="477237" y="660168"/>
                  </a:lnTo>
                  <a:lnTo>
                    <a:pt x="434854" y="674915"/>
                  </a:lnTo>
                  <a:lnTo>
                    <a:pt x="390172" y="684065"/>
                  </a:lnTo>
                  <a:lnTo>
                    <a:pt x="343603" y="6872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247502" y="3593015"/>
              <a:ext cx="1114425" cy="711200"/>
            </a:xfrm>
            <a:custGeom>
              <a:avLst/>
              <a:gdLst/>
              <a:ahLst/>
              <a:cxnLst/>
              <a:rect l="l" t="t" r="r" b="b"/>
              <a:pathLst>
                <a:path w="1114425" h="711200">
                  <a:moveTo>
                    <a:pt x="246463" y="284480"/>
                  </a:moveTo>
                  <a:lnTo>
                    <a:pt x="35041" y="284480"/>
                  </a:lnTo>
                  <a:lnTo>
                    <a:pt x="80273" y="283210"/>
                  </a:lnTo>
                  <a:lnTo>
                    <a:pt x="125076" y="278130"/>
                  </a:lnTo>
                  <a:lnTo>
                    <a:pt x="214349" y="265430"/>
                  </a:lnTo>
                  <a:lnTo>
                    <a:pt x="261152" y="260350"/>
                  </a:lnTo>
                  <a:lnTo>
                    <a:pt x="307846" y="257810"/>
                  </a:lnTo>
                  <a:lnTo>
                    <a:pt x="356668" y="256540"/>
                  </a:lnTo>
                  <a:lnTo>
                    <a:pt x="405431" y="254000"/>
                  </a:lnTo>
                  <a:lnTo>
                    <a:pt x="502662" y="246380"/>
                  </a:lnTo>
                  <a:lnTo>
                    <a:pt x="549557" y="243840"/>
                  </a:lnTo>
                  <a:lnTo>
                    <a:pt x="643348" y="241300"/>
                  </a:lnTo>
                  <a:lnTo>
                    <a:pt x="689979" y="234950"/>
                  </a:lnTo>
                  <a:lnTo>
                    <a:pt x="718583" y="205740"/>
                  </a:lnTo>
                  <a:lnTo>
                    <a:pt x="718665" y="176530"/>
                  </a:lnTo>
                  <a:lnTo>
                    <a:pt x="716502" y="149860"/>
                  </a:lnTo>
                  <a:lnTo>
                    <a:pt x="712730" y="121920"/>
                  </a:lnTo>
                  <a:lnTo>
                    <a:pt x="707772" y="95250"/>
                  </a:lnTo>
                  <a:lnTo>
                    <a:pt x="704826" y="74930"/>
                  </a:lnTo>
                  <a:lnTo>
                    <a:pt x="705879" y="34290"/>
                  </a:lnTo>
                  <a:lnTo>
                    <a:pt x="716951" y="0"/>
                  </a:lnTo>
                  <a:lnTo>
                    <a:pt x="723141" y="0"/>
                  </a:lnTo>
                  <a:lnTo>
                    <a:pt x="731363" y="5080"/>
                  </a:lnTo>
                  <a:lnTo>
                    <a:pt x="771036" y="34290"/>
                  </a:lnTo>
                  <a:lnTo>
                    <a:pt x="731508" y="34290"/>
                  </a:lnTo>
                  <a:lnTo>
                    <a:pt x="728702" y="52070"/>
                  </a:lnTo>
                  <a:lnTo>
                    <a:pt x="728765" y="59690"/>
                  </a:lnTo>
                  <a:lnTo>
                    <a:pt x="728849" y="69850"/>
                  </a:lnTo>
                  <a:lnTo>
                    <a:pt x="730606" y="87630"/>
                  </a:lnTo>
                  <a:lnTo>
                    <a:pt x="732631" y="104140"/>
                  </a:lnTo>
                  <a:lnTo>
                    <a:pt x="735919" y="133350"/>
                  </a:lnTo>
                  <a:lnTo>
                    <a:pt x="738688" y="162560"/>
                  </a:lnTo>
                  <a:lnTo>
                    <a:pt x="739424" y="193040"/>
                  </a:lnTo>
                  <a:lnTo>
                    <a:pt x="736618" y="222250"/>
                  </a:lnTo>
                  <a:lnTo>
                    <a:pt x="732476" y="241300"/>
                  </a:lnTo>
                  <a:lnTo>
                    <a:pt x="726149" y="252730"/>
                  </a:lnTo>
                  <a:lnTo>
                    <a:pt x="714638" y="257810"/>
                  </a:lnTo>
                  <a:lnTo>
                    <a:pt x="694943" y="259080"/>
                  </a:lnTo>
                  <a:lnTo>
                    <a:pt x="665055" y="261620"/>
                  </a:lnTo>
                  <a:lnTo>
                    <a:pt x="635188" y="262890"/>
                  </a:lnTo>
                  <a:lnTo>
                    <a:pt x="620309" y="264160"/>
                  </a:lnTo>
                  <a:lnTo>
                    <a:pt x="575867" y="264160"/>
                  </a:lnTo>
                  <a:lnTo>
                    <a:pt x="538263" y="266700"/>
                  </a:lnTo>
                  <a:lnTo>
                    <a:pt x="509087" y="275590"/>
                  </a:lnTo>
                  <a:lnTo>
                    <a:pt x="389596" y="275590"/>
                  </a:lnTo>
                  <a:lnTo>
                    <a:pt x="381708" y="276860"/>
                  </a:lnTo>
                  <a:lnTo>
                    <a:pt x="373889" y="279400"/>
                  </a:lnTo>
                  <a:lnTo>
                    <a:pt x="335266" y="279400"/>
                  </a:lnTo>
                  <a:lnTo>
                    <a:pt x="326174" y="281940"/>
                  </a:lnTo>
                  <a:lnTo>
                    <a:pt x="278202" y="281940"/>
                  </a:lnTo>
                  <a:lnTo>
                    <a:pt x="246463" y="284480"/>
                  </a:lnTo>
                  <a:close/>
                </a:path>
                <a:path w="1114425" h="711200">
                  <a:moveTo>
                    <a:pt x="850323" y="640080"/>
                  </a:moveTo>
                  <a:lnTo>
                    <a:pt x="793874" y="640080"/>
                  </a:lnTo>
                  <a:lnTo>
                    <a:pt x="847768" y="595630"/>
                  </a:lnTo>
                  <a:lnTo>
                    <a:pt x="865775" y="580390"/>
                  </a:lnTo>
                  <a:lnTo>
                    <a:pt x="903179" y="547370"/>
                  </a:lnTo>
                  <a:lnTo>
                    <a:pt x="938561" y="511810"/>
                  </a:lnTo>
                  <a:lnTo>
                    <a:pt x="972624" y="474980"/>
                  </a:lnTo>
                  <a:lnTo>
                    <a:pt x="1039606" y="401320"/>
                  </a:lnTo>
                  <a:lnTo>
                    <a:pt x="1073929" y="364490"/>
                  </a:lnTo>
                  <a:lnTo>
                    <a:pt x="1089569" y="347980"/>
                  </a:lnTo>
                  <a:lnTo>
                    <a:pt x="1094303" y="335280"/>
                  </a:lnTo>
                  <a:lnTo>
                    <a:pt x="1088368" y="322580"/>
                  </a:lnTo>
                  <a:lnTo>
                    <a:pt x="1057174" y="288290"/>
                  </a:lnTo>
                  <a:lnTo>
                    <a:pt x="927433" y="181610"/>
                  </a:lnTo>
                  <a:lnTo>
                    <a:pt x="889579" y="149860"/>
                  </a:lnTo>
                  <a:lnTo>
                    <a:pt x="813447" y="88900"/>
                  </a:lnTo>
                  <a:lnTo>
                    <a:pt x="794666" y="74930"/>
                  </a:lnTo>
                  <a:lnTo>
                    <a:pt x="775236" y="59690"/>
                  </a:lnTo>
                  <a:lnTo>
                    <a:pt x="754427" y="45720"/>
                  </a:lnTo>
                  <a:lnTo>
                    <a:pt x="731508" y="34290"/>
                  </a:lnTo>
                  <a:lnTo>
                    <a:pt x="771036" y="34290"/>
                  </a:lnTo>
                  <a:lnTo>
                    <a:pt x="774486" y="36830"/>
                  </a:lnTo>
                  <a:lnTo>
                    <a:pt x="817459" y="69850"/>
                  </a:lnTo>
                  <a:lnTo>
                    <a:pt x="860218" y="104140"/>
                  </a:lnTo>
                  <a:lnTo>
                    <a:pt x="902697" y="137160"/>
                  </a:lnTo>
                  <a:lnTo>
                    <a:pt x="986552" y="205740"/>
                  </a:lnTo>
                  <a:lnTo>
                    <a:pt x="1060503" y="269240"/>
                  </a:lnTo>
                  <a:lnTo>
                    <a:pt x="1092121" y="299720"/>
                  </a:lnTo>
                  <a:lnTo>
                    <a:pt x="1113909" y="335280"/>
                  </a:lnTo>
                  <a:lnTo>
                    <a:pt x="1110803" y="354330"/>
                  </a:lnTo>
                  <a:lnTo>
                    <a:pt x="1086221" y="393700"/>
                  </a:lnTo>
                  <a:lnTo>
                    <a:pt x="1057280" y="425450"/>
                  </a:lnTo>
                  <a:lnTo>
                    <a:pt x="1015109" y="466090"/>
                  </a:lnTo>
                  <a:lnTo>
                    <a:pt x="989202" y="492760"/>
                  </a:lnTo>
                  <a:lnTo>
                    <a:pt x="963947" y="520700"/>
                  </a:lnTo>
                  <a:lnTo>
                    <a:pt x="939303" y="547370"/>
                  </a:lnTo>
                  <a:lnTo>
                    <a:pt x="921239" y="567690"/>
                  </a:lnTo>
                  <a:lnTo>
                    <a:pt x="902610" y="588010"/>
                  </a:lnTo>
                  <a:lnTo>
                    <a:pt x="883519" y="607060"/>
                  </a:lnTo>
                  <a:lnTo>
                    <a:pt x="864068" y="626110"/>
                  </a:lnTo>
                  <a:lnTo>
                    <a:pt x="850323" y="640080"/>
                  </a:lnTo>
                  <a:close/>
                </a:path>
                <a:path w="1114425" h="711200">
                  <a:moveTo>
                    <a:pt x="605429" y="265430"/>
                  </a:moveTo>
                  <a:lnTo>
                    <a:pt x="575867" y="264160"/>
                  </a:lnTo>
                  <a:lnTo>
                    <a:pt x="620309" y="264160"/>
                  </a:lnTo>
                  <a:lnTo>
                    <a:pt x="605429" y="265430"/>
                  </a:lnTo>
                  <a:close/>
                </a:path>
                <a:path w="1114425" h="711200">
                  <a:moveTo>
                    <a:pt x="592689" y="552450"/>
                  </a:moveTo>
                  <a:lnTo>
                    <a:pt x="352926" y="552450"/>
                  </a:lnTo>
                  <a:lnTo>
                    <a:pt x="385997" y="547370"/>
                  </a:lnTo>
                  <a:lnTo>
                    <a:pt x="416630" y="546100"/>
                  </a:lnTo>
                  <a:lnTo>
                    <a:pt x="445518" y="543560"/>
                  </a:lnTo>
                  <a:lnTo>
                    <a:pt x="488902" y="535940"/>
                  </a:lnTo>
                  <a:lnTo>
                    <a:pt x="532388" y="495300"/>
                  </a:lnTo>
                  <a:lnTo>
                    <a:pt x="562495" y="464820"/>
                  </a:lnTo>
                  <a:lnTo>
                    <a:pt x="598770" y="426720"/>
                  </a:lnTo>
                  <a:lnTo>
                    <a:pt x="635496" y="389890"/>
                  </a:lnTo>
                  <a:lnTo>
                    <a:pt x="672743" y="354330"/>
                  </a:lnTo>
                  <a:lnTo>
                    <a:pt x="710583" y="318770"/>
                  </a:lnTo>
                  <a:lnTo>
                    <a:pt x="749084" y="283210"/>
                  </a:lnTo>
                  <a:lnTo>
                    <a:pt x="754008" y="278130"/>
                  </a:lnTo>
                  <a:lnTo>
                    <a:pt x="759774" y="274320"/>
                  </a:lnTo>
                  <a:lnTo>
                    <a:pt x="767144" y="273050"/>
                  </a:lnTo>
                  <a:lnTo>
                    <a:pt x="776879" y="274320"/>
                  </a:lnTo>
                  <a:lnTo>
                    <a:pt x="669341" y="381000"/>
                  </a:lnTo>
                  <a:lnTo>
                    <a:pt x="633858" y="415290"/>
                  </a:lnTo>
                  <a:lnTo>
                    <a:pt x="598942" y="450850"/>
                  </a:lnTo>
                  <a:lnTo>
                    <a:pt x="564821" y="486410"/>
                  </a:lnTo>
                  <a:lnTo>
                    <a:pt x="531725" y="523240"/>
                  </a:lnTo>
                  <a:lnTo>
                    <a:pt x="538112" y="528320"/>
                  </a:lnTo>
                  <a:lnTo>
                    <a:pt x="544143" y="530860"/>
                  </a:lnTo>
                  <a:lnTo>
                    <a:pt x="707304" y="530860"/>
                  </a:lnTo>
                  <a:lnTo>
                    <a:pt x="685404" y="537210"/>
                  </a:lnTo>
                  <a:lnTo>
                    <a:pt x="663354" y="542290"/>
                  </a:lnTo>
                  <a:lnTo>
                    <a:pt x="641155" y="546100"/>
                  </a:lnTo>
                  <a:lnTo>
                    <a:pt x="618806" y="548640"/>
                  </a:lnTo>
                  <a:lnTo>
                    <a:pt x="592689" y="552450"/>
                  </a:lnTo>
                  <a:close/>
                </a:path>
                <a:path w="1114425" h="711200">
                  <a:moveTo>
                    <a:pt x="199990" y="601980"/>
                  </a:moveTo>
                  <a:lnTo>
                    <a:pt x="70877" y="601980"/>
                  </a:lnTo>
                  <a:lnTo>
                    <a:pt x="78032" y="600710"/>
                  </a:lnTo>
                  <a:lnTo>
                    <a:pt x="85957" y="594360"/>
                  </a:lnTo>
                  <a:lnTo>
                    <a:pt x="91574" y="588010"/>
                  </a:lnTo>
                  <a:lnTo>
                    <a:pt x="95234" y="580390"/>
                  </a:lnTo>
                  <a:lnTo>
                    <a:pt x="136136" y="538480"/>
                  </a:lnTo>
                  <a:lnTo>
                    <a:pt x="171238" y="501650"/>
                  </a:lnTo>
                  <a:lnTo>
                    <a:pt x="206485" y="466090"/>
                  </a:lnTo>
                  <a:lnTo>
                    <a:pt x="241990" y="431800"/>
                  </a:lnTo>
                  <a:lnTo>
                    <a:pt x="277866" y="396240"/>
                  </a:lnTo>
                  <a:lnTo>
                    <a:pt x="314224" y="361950"/>
                  </a:lnTo>
                  <a:lnTo>
                    <a:pt x="351177" y="327660"/>
                  </a:lnTo>
                  <a:lnTo>
                    <a:pt x="388837" y="294640"/>
                  </a:lnTo>
                  <a:lnTo>
                    <a:pt x="401991" y="287020"/>
                  </a:lnTo>
                  <a:lnTo>
                    <a:pt x="397715" y="278130"/>
                  </a:lnTo>
                  <a:lnTo>
                    <a:pt x="389596" y="275590"/>
                  </a:lnTo>
                  <a:lnTo>
                    <a:pt x="449378" y="275590"/>
                  </a:lnTo>
                  <a:lnTo>
                    <a:pt x="437799" y="276860"/>
                  </a:lnTo>
                  <a:lnTo>
                    <a:pt x="429815" y="280670"/>
                  </a:lnTo>
                  <a:lnTo>
                    <a:pt x="420835" y="288290"/>
                  </a:lnTo>
                  <a:lnTo>
                    <a:pt x="347866" y="356870"/>
                  </a:lnTo>
                  <a:lnTo>
                    <a:pt x="275877" y="425450"/>
                  </a:lnTo>
                  <a:lnTo>
                    <a:pt x="240164" y="461010"/>
                  </a:lnTo>
                  <a:lnTo>
                    <a:pt x="204591" y="495300"/>
                  </a:lnTo>
                  <a:lnTo>
                    <a:pt x="159058" y="541020"/>
                  </a:lnTo>
                  <a:lnTo>
                    <a:pt x="149102" y="552450"/>
                  </a:lnTo>
                  <a:lnTo>
                    <a:pt x="139363" y="563880"/>
                  </a:lnTo>
                  <a:lnTo>
                    <a:pt x="129950" y="579120"/>
                  </a:lnTo>
                  <a:lnTo>
                    <a:pt x="383773" y="579120"/>
                  </a:lnTo>
                  <a:lnTo>
                    <a:pt x="357674" y="582930"/>
                  </a:lnTo>
                  <a:lnTo>
                    <a:pt x="333603" y="586740"/>
                  </a:lnTo>
                  <a:lnTo>
                    <a:pt x="318590" y="591820"/>
                  </a:lnTo>
                  <a:lnTo>
                    <a:pt x="314491" y="594360"/>
                  </a:lnTo>
                  <a:lnTo>
                    <a:pt x="264527" y="594360"/>
                  </a:lnTo>
                  <a:lnTo>
                    <a:pt x="250262" y="596900"/>
                  </a:lnTo>
                  <a:lnTo>
                    <a:pt x="225221" y="600710"/>
                  </a:lnTo>
                  <a:lnTo>
                    <a:pt x="199990" y="601980"/>
                  </a:lnTo>
                  <a:close/>
                </a:path>
                <a:path w="1114425" h="711200">
                  <a:moveTo>
                    <a:pt x="383773" y="579120"/>
                  </a:moveTo>
                  <a:lnTo>
                    <a:pt x="130022" y="579120"/>
                  </a:lnTo>
                  <a:lnTo>
                    <a:pt x="151648" y="577850"/>
                  </a:lnTo>
                  <a:lnTo>
                    <a:pt x="169418" y="572770"/>
                  </a:lnTo>
                  <a:lnTo>
                    <a:pt x="183118" y="562610"/>
                  </a:lnTo>
                  <a:lnTo>
                    <a:pt x="192534" y="546100"/>
                  </a:lnTo>
                  <a:lnTo>
                    <a:pt x="194092" y="541020"/>
                  </a:lnTo>
                  <a:lnTo>
                    <a:pt x="197390" y="537210"/>
                  </a:lnTo>
                  <a:lnTo>
                    <a:pt x="232284" y="497840"/>
                  </a:lnTo>
                  <a:lnTo>
                    <a:pt x="264787" y="462280"/>
                  </a:lnTo>
                  <a:lnTo>
                    <a:pt x="332418" y="394970"/>
                  </a:lnTo>
                  <a:lnTo>
                    <a:pt x="367765" y="363220"/>
                  </a:lnTo>
                  <a:lnTo>
                    <a:pt x="404280" y="332740"/>
                  </a:lnTo>
                  <a:lnTo>
                    <a:pt x="442075" y="302260"/>
                  </a:lnTo>
                  <a:lnTo>
                    <a:pt x="449657" y="297180"/>
                  </a:lnTo>
                  <a:lnTo>
                    <a:pt x="457021" y="290830"/>
                  </a:lnTo>
                  <a:lnTo>
                    <a:pt x="463679" y="284480"/>
                  </a:lnTo>
                  <a:lnTo>
                    <a:pt x="469141" y="275590"/>
                  </a:lnTo>
                  <a:lnTo>
                    <a:pt x="509087" y="275590"/>
                  </a:lnTo>
                  <a:lnTo>
                    <a:pt x="504919" y="276860"/>
                  </a:lnTo>
                  <a:lnTo>
                    <a:pt x="474932" y="294640"/>
                  </a:lnTo>
                  <a:lnTo>
                    <a:pt x="447398" y="318770"/>
                  </a:lnTo>
                  <a:lnTo>
                    <a:pt x="441455" y="325120"/>
                  </a:lnTo>
                  <a:lnTo>
                    <a:pt x="434678" y="330200"/>
                  </a:lnTo>
                  <a:lnTo>
                    <a:pt x="391844" y="365760"/>
                  </a:lnTo>
                  <a:lnTo>
                    <a:pt x="356509" y="397510"/>
                  </a:lnTo>
                  <a:lnTo>
                    <a:pt x="322091" y="430530"/>
                  </a:lnTo>
                  <a:lnTo>
                    <a:pt x="288534" y="464820"/>
                  </a:lnTo>
                  <a:lnTo>
                    <a:pt x="255780" y="499110"/>
                  </a:lnTo>
                  <a:lnTo>
                    <a:pt x="223772" y="534670"/>
                  </a:lnTo>
                  <a:lnTo>
                    <a:pt x="217998" y="541020"/>
                  </a:lnTo>
                  <a:lnTo>
                    <a:pt x="212669" y="547370"/>
                  </a:lnTo>
                  <a:lnTo>
                    <a:pt x="209141" y="556260"/>
                  </a:lnTo>
                  <a:lnTo>
                    <a:pt x="209094" y="557530"/>
                  </a:lnTo>
                  <a:lnTo>
                    <a:pt x="209001" y="560070"/>
                  </a:lnTo>
                  <a:lnTo>
                    <a:pt x="208908" y="562610"/>
                  </a:lnTo>
                  <a:lnTo>
                    <a:pt x="208862" y="563880"/>
                  </a:lnTo>
                  <a:lnTo>
                    <a:pt x="208769" y="566420"/>
                  </a:lnTo>
                  <a:lnTo>
                    <a:pt x="483000" y="566420"/>
                  </a:lnTo>
                  <a:lnTo>
                    <a:pt x="409873" y="575310"/>
                  </a:lnTo>
                  <a:lnTo>
                    <a:pt x="383773" y="579120"/>
                  </a:lnTo>
                  <a:close/>
                </a:path>
                <a:path w="1114425" h="711200">
                  <a:moveTo>
                    <a:pt x="213207" y="359344"/>
                  </a:moveTo>
                  <a:lnTo>
                    <a:pt x="215392" y="350520"/>
                  </a:lnTo>
                  <a:lnTo>
                    <a:pt x="220152" y="342900"/>
                  </a:lnTo>
                  <a:lnTo>
                    <a:pt x="226251" y="336550"/>
                  </a:lnTo>
                  <a:lnTo>
                    <a:pt x="232469" y="330200"/>
                  </a:lnTo>
                  <a:lnTo>
                    <a:pt x="243350" y="318770"/>
                  </a:lnTo>
                  <a:lnTo>
                    <a:pt x="255267" y="308610"/>
                  </a:lnTo>
                  <a:lnTo>
                    <a:pt x="267219" y="295910"/>
                  </a:lnTo>
                  <a:lnTo>
                    <a:pt x="278202" y="281940"/>
                  </a:lnTo>
                  <a:lnTo>
                    <a:pt x="326174" y="281940"/>
                  </a:lnTo>
                  <a:lnTo>
                    <a:pt x="307990" y="287020"/>
                  </a:lnTo>
                  <a:lnTo>
                    <a:pt x="283487" y="302260"/>
                  </a:lnTo>
                  <a:lnTo>
                    <a:pt x="261097" y="322580"/>
                  </a:lnTo>
                  <a:lnTo>
                    <a:pt x="251239" y="334010"/>
                  </a:lnTo>
                  <a:lnTo>
                    <a:pt x="240694" y="345440"/>
                  </a:lnTo>
                  <a:lnTo>
                    <a:pt x="228329" y="354330"/>
                  </a:lnTo>
                  <a:lnTo>
                    <a:pt x="213207" y="359344"/>
                  </a:lnTo>
                  <a:close/>
                </a:path>
                <a:path w="1114425" h="711200">
                  <a:moveTo>
                    <a:pt x="80607" y="304800"/>
                  </a:moveTo>
                  <a:lnTo>
                    <a:pt x="52448" y="303530"/>
                  </a:lnTo>
                  <a:lnTo>
                    <a:pt x="25040" y="295910"/>
                  </a:lnTo>
                  <a:lnTo>
                    <a:pt x="25104" y="294640"/>
                  </a:lnTo>
                  <a:lnTo>
                    <a:pt x="25231" y="292100"/>
                  </a:lnTo>
                  <a:lnTo>
                    <a:pt x="25294" y="290830"/>
                  </a:lnTo>
                  <a:lnTo>
                    <a:pt x="25421" y="288290"/>
                  </a:lnTo>
                  <a:lnTo>
                    <a:pt x="25548" y="285750"/>
                  </a:lnTo>
                  <a:lnTo>
                    <a:pt x="30439" y="283210"/>
                  </a:lnTo>
                  <a:lnTo>
                    <a:pt x="35041" y="284480"/>
                  </a:lnTo>
                  <a:lnTo>
                    <a:pt x="246463" y="284480"/>
                  </a:lnTo>
                  <a:lnTo>
                    <a:pt x="187062" y="290830"/>
                  </a:lnTo>
                  <a:lnTo>
                    <a:pt x="169035" y="298450"/>
                  </a:lnTo>
                  <a:lnTo>
                    <a:pt x="140278" y="298450"/>
                  </a:lnTo>
                  <a:lnTo>
                    <a:pt x="109792" y="302260"/>
                  </a:lnTo>
                  <a:lnTo>
                    <a:pt x="80607" y="304800"/>
                  </a:lnTo>
                  <a:close/>
                </a:path>
                <a:path w="1114425" h="711200">
                  <a:moveTo>
                    <a:pt x="74813" y="394970"/>
                  </a:moveTo>
                  <a:lnTo>
                    <a:pt x="38049" y="394970"/>
                  </a:lnTo>
                  <a:lnTo>
                    <a:pt x="59253" y="381000"/>
                  </a:lnTo>
                  <a:lnTo>
                    <a:pt x="87384" y="356870"/>
                  </a:lnTo>
                  <a:lnTo>
                    <a:pt x="116432" y="327660"/>
                  </a:lnTo>
                  <a:lnTo>
                    <a:pt x="140388" y="298450"/>
                  </a:lnTo>
                  <a:lnTo>
                    <a:pt x="169035" y="298450"/>
                  </a:lnTo>
                  <a:lnTo>
                    <a:pt x="165884" y="300990"/>
                  </a:lnTo>
                  <a:lnTo>
                    <a:pt x="160029" y="307340"/>
                  </a:lnTo>
                  <a:lnTo>
                    <a:pt x="107279" y="361950"/>
                  </a:lnTo>
                  <a:lnTo>
                    <a:pt x="80851" y="388620"/>
                  </a:lnTo>
                  <a:lnTo>
                    <a:pt x="74813" y="394970"/>
                  </a:lnTo>
                  <a:close/>
                </a:path>
                <a:path w="1114425" h="711200">
                  <a:moveTo>
                    <a:pt x="4927" y="474980"/>
                  </a:moveTo>
                  <a:lnTo>
                    <a:pt x="1267" y="469900"/>
                  </a:lnTo>
                  <a:lnTo>
                    <a:pt x="216" y="463550"/>
                  </a:lnTo>
                  <a:lnTo>
                    <a:pt x="108" y="462280"/>
                  </a:lnTo>
                  <a:lnTo>
                    <a:pt x="0" y="461010"/>
                  </a:lnTo>
                  <a:lnTo>
                    <a:pt x="579" y="461010"/>
                  </a:lnTo>
                  <a:lnTo>
                    <a:pt x="13488" y="436880"/>
                  </a:lnTo>
                  <a:lnTo>
                    <a:pt x="16796" y="411480"/>
                  </a:lnTo>
                  <a:lnTo>
                    <a:pt x="14532" y="386080"/>
                  </a:lnTo>
                  <a:lnTo>
                    <a:pt x="10725" y="360680"/>
                  </a:lnTo>
                  <a:lnTo>
                    <a:pt x="10511" y="359344"/>
                  </a:lnTo>
                  <a:lnTo>
                    <a:pt x="13515" y="354330"/>
                  </a:lnTo>
                  <a:lnTo>
                    <a:pt x="14893" y="353060"/>
                  </a:lnTo>
                  <a:lnTo>
                    <a:pt x="17683" y="351790"/>
                  </a:lnTo>
                  <a:lnTo>
                    <a:pt x="25355" y="361950"/>
                  </a:lnTo>
                  <a:lnTo>
                    <a:pt x="28913" y="373380"/>
                  </a:lnTo>
                  <a:lnTo>
                    <a:pt x="31947" y="384810"/>
                  </a:lnTo>
                  <a:lnTo>
                    <a:pt x="38049" y="394970"/>
                  </a:lnTo>
                  <a:lnTo>
                    <a:pt x="74813" y="394970"/>
                  </a:lnTo>
                  <a:lnTo>
                    <a:pt x="54284" y="416560"/>
                  </a:lnTo>
                  <a:lnTo>
                    <a:pt x="47803" y="424180"/>
                  </a:lnTo>
                  <a:lnTo>
                    <a:pt x="43743" y="433070"/>
                  </a:lnTo>
                  <a:lnTo>
                    <a:pt x="42028" y="441960"/>
                  </a:lnTo>
                  <a:lnTo>
                    <a:pt x="42510" y="450850"/>
                  </a:lnTo>
                  <a:lnTo>
                    <a:pt x="42579" y="452120"/>
                  </a:lnTo>
                  <a:lnTo>
                    <a:pt x="44736" y="464820"/>
                  </a:lnTo>
                  <a:lnTo>
                    <a:pt x="17727" y="464820"/>
                  </a:lnTo>
                  <a:lnTo>
                    <a:pt x="9674" y="469900"/>
                  </a:lnTo>
                  <a:lnTo>
                    <a:pt x="4927" y="474980"/>
                  </a:lnTo>
                  <a:close/>
                </a:path>
                <a:path w="1114425" h="711200">
                  <a:moveTo>
                    <a:pt x="430179" y="453626"/>
                  </a:moveTo>
                  <a:lnTo>
                    <a:pt x="430185" y="453390"/>
                  </a:lnTo>
                  <a:lnTo>
                    <a:pt x="430475" y="453390"/>
                  </a:lnTo>
                  <a:lnTo>
                    <a:pt x="430179" y="453626"/>
                  </a:lnTo>
                  <a:close/>
                </a:path>
                <a:path w="1114425" h="711200">
                  <a:moveTo>
                    <a:pt x="483000" y="566420"/>
                  </a:moveTo>
                  <a:lnTo>
                    <a:pt x="208769" y="566420"/>
                  </a:lnTo>
                  <a:lnTo>
                    <a:pt x="231988" y="563880"/>
                  </a:lnTo>
                  <a:lnTo>
                    <a:pt x="254742" y="560070"/>
                  </a:lnTo>
                  <a:lnTo>
                    <a:pt x="277204" y="557530"/>
                  </a:lnTo>
                  <a:lnTo>
                    <a:pt x="299547" y="556260"/>
                  </a:lnTo>
                  <a:lnTo>
                    <a:pt x="314090" y="553720"/>
                  </a:lnTo>
                  <a:lnTo>
                    <a:pt x="326880" y="548640"/>
                  </a:lnTo>
                  <a:lnTo>
                    <a:pt x="338460" y="539750"/>
                  </a:lnTo>
                  <a:lnTo>
                    <a:pt x="349375" y="530860"/>
                  </a:lnTo>
                  <a:lnTo>
                    <a:pt x="388064" y="490220"/>
                  </a:lnTo>
                  <a:lnTo>
                    <a:pt x="408268" y="471170"/>
                  </a:lnTo>
                  <a:lnTo>
                    <a:pt x="430179" y="453626"/>
                  </a:lnTo>
                  <a:lnTo>
                    <a:pt x="430003" y="461010"/>
                  </a:lnTo>
                  <a:lnTo>
                    <a:pt x="429882" y="466090"/>
                  </a:lnTo>
                  <a:lnTo>
                    <a:pt x="424311" y="477520"/>
                  </a:lnTo>
                  <a:lnTo>
                    <a:pt x="415934" y="486410"/>
                  </a:lnTo>
                  <a:lnTo>
                    <a:pt x="407213" y="495300"/>
                  </a:lnTo>
                  <a:lnTo>
                    <a:pt x="395199" y="508000"/>
                  </a:lnTo>
                  <a:lnTo>
                    <a:pt x="382448" y="520700"/>
                  </a:lnTo>
                  <a:lnTo>
                    <a:pt x="368508" y="535940"/>
                  </a:lnTo>
                  <a:lnTo>
                    <a:pt x="352926" y="552450"/>
                  </a:lnTo>
                  <a:lnTo>
                    <a:pt x="592689" y="552450"/>
                  </a:lnTo>
                  <a:lnTo>
                    <a:pt x="566573" y="556260"/>
                  </a:lnTo>
                  <a:lnTo>
                    <a:pt x="483000" y="566420"/>
                  </a:lnTo>
                  <a:close/>
                </a:path>
                <a:path w="1114425" h="711200">
                  <a:moveTo>
                    <a:pt x="57212" y="624840"/>
                  </a:moveTo>
                  <a:lnTo>
                    <a:pt x="40152" y="589280"/>
                  </a:lnTo>
                  <a:lnTo>
                    <a:pt x="39366" y="580390"/>
                  </a:lnTo>
                  <a:lnTo>
                    <a:pt x="39254" y="579120"/>
                  </a:lnTo>
                  <a:lnTo>
                    <a:pt x="38930" y="567690"/>
                  </a:lnTo>
                  <a:lnTo>
                    <a:pt x="38821" y="563880"/>
                  </a:lnTo>
                  <a:lnTo>
                    <a:pt x="38713" y="560070"/>
                  </a:lnTo>
                  <a:lnTo>
                    <a:pt x="38605" y="556260"/>
                  </a:lnTo>
                  <a:lnTo>
                    <a:pt x="38497" y="552450"/>
                  </a:lnTo>
                  <a:lnTo>
                    <a:pt x="38389" y="548640"/>
                  </a:lnTo>
                  <a:lnTo>
                    <a:pt x="38281" y="544830"/>
                  </a:lnTo>
                  <a:lnTo>
                    <a:pt x="36646" y="523240"/>
                  </a:lnTo>
                  <a:lnTo>
                    <a:pt x="36550" y="521970"/>
                  </a:lnTo>
                  <a:lnTo>
                    <a:pt x="33359" y="500380"/>
                  </a:lnTo>
                  <a:lnTo>
                    <a:pt x="28337" y="478790"/>
                  </a:lnTo>
                  <a:lnTo>
                    <a:pt x="26073" y="471170"/>
                  </a:lnTo>
                  <a:lnTo>
                    <a:pt x="22865" y="466090"/>
                  </a:lnTo>
                  <a:lnTo>
                    <a:pt x="17727" y="464820"/>
                  </a:lnTo>
                  <a:lnTo>
                    <a:pt x="44736" y="464820"/>
                  </a:lnTo>
                  <a:lnTo>
                    <a:pt x="52867" y="513080"/>
                  </a:lnTo>
                  <a:lnTo>
                    <a:pt x="56519" y="552450"/>
                  </a:lnTo>
                  <a:lnTo>
                    <a:pt x="56568" y="579120"/>
                  </a:lnTo>
                  <a:lnTo>
                    <a:pt x="59792" y="588010"/>
                  </a:lnTo>
                  <a:lnTo>
                    <a:pt x="64722" y="596900"/>
                  </a:lnTo>
                  <a:lnTo>
                    <a:pt x="70877" y="601980"/>
                  </a:lnTo>
                  <a:lnTo>
                    <a:pt x="199990" y="601980"/>
                  </a:lnTo>
                  <a:lnTo>
                    <a:pt x="174759" y="603250"/>
                  </a:lnTo>
                  <a:lnTo>
                    <a:pt x="149555" y="605790"/>
                  </a:lnTo>
                  <a:lnTo>
                    <a:pt x="106781" y="610870"/>
                  </a:lnTo>
                  <a:lnTo>
                    <a:pt x="85646" y="614680"/>
                  </a:lnTo>
                  <a:lnTo>
                    <a:pt x="65120" y="622300"/>
                  </a:lnTo>
                  <a:lnTo>
                    <a:pt x="57212" y="624840"/>
                  </a:lnTo>
                  <a:close/>
                </a:path>
                <a:path w="1114425" h="711200">
                  <a:moveTo>
                    <a:pt x="707304" y="530860"/>
                  </a:moveTo>
                  <a:lnTo>
                    <a:pt x="549773" y="530860"/>
                  </a:lnTo>
                  <a:lnTo>
                    <a:pt x="597943" y="525780"/>
                  </a:lnTo>
                  <a:lnTo>
                    <a:pt x="683887" y="514350"/>
                  </a:lnTo>
                  <a:lnTo>
                    <a:pt x="738041" y="508000"/>
                  </a:lnTo>
                  <a:lnTo>
                    <a:pt x="746449" y="502920"/>
                  </a:lnTo>
                  <a:lnTo>
                    <a:pt x="750984" y="495300"/>
                  </a:lnTo>
                  <a:lnTo>
                    <a:pt x="750633" y="486410"/>
                  </a:lnTo>
                  <a:lnTo>
                    <a:pt x="750533" y="483870"/>
                  </a:lnTo>
                  <a:lnTo>
                    <a:pt x="749084" y="476250"/>
                  </a:lnTo>
                  <a:lnTo>
                    <a:pt x="750682" y="468630"/>
                  </a:lnTo>
                  <a:lnTo>
                    <a:pt x="764162" y="466090"/>
                  </a:lnTo>
                  <a:lnTo>
                    <a:pt x="774767" y="510540"/>
                  </a:lnTo>
                  <a:lnTo>
                    <a:pt x="777457" y="527050"/>
                  </a:lnTo>
                  <a:lnTo>
                    <a:pt x="729277" y="527050"/>
                  </a:lnTo>
                  <a:lnTo>
                    <a:pt x="707304" y="530860"/>
                  </a:lnTo>
                  <a:close/>
                </a:path>
                <a:path w="1114425" h="711200">
                  <a:moveTo>
                    <a:pt x="787351" y="711200"/>
                  </a:moveTo>
                  <a:lnTo>
                    <a:pt x="772505" y="668020"/>
                  </a:lnTo>
                  <a:lnTo>
                    <a:pt x="763691" y="618490"/>
                  </a:lnTo>
                  <a:lnTo>
                    <a:pt x="763460" y="610870"/>
                  </a:lnTo>
                  <a:lnTo>
                    <a:pt x="763345" y="607060"/>
                  </a:lnTo>
                  <a:lnTo>
                    <a:pt x="763306" y="605790"/>
                  </a:lnTo>
                  <a:lnTo>
                    <a:pt x="763184" y="601980"/>
                  </a:lnTo>
                  <a:lnTo>
                    <a:pt x="763058" y="598170"/>
                  </a:lnTo>
                  <a:lnTo>
                    <a:pt x="762932" y="594360"/>
                  </a:lnTo>
                  <a:lnTo>
                    <a:pt x="762806" y="590550"/>
                  </a:lnTo>
                  <a:lnTo>
                    <a:pt x="754047" y="542290"/>
                  </a:lnTo>
                  <a:lnTo>
                    <a:pt x="729277" y="527050"/>
                  </a:lnTo>
                  <a:lnTo>
                    <a:pt x="777457" y="527050"/>
                  </a:lnTo>
                  <a:lnTo>
                    <a:pt x="782008" y="554990"/>
                  </a:lnTo>
                  <a:lnTo>
                    <a:pt x="787754" y="598170"/>
                  </a:lnTo>
                  <a:lnTo>
                    <a:pt x="793874" y="640080"/>
                  </a:lnTo>
                  <a:lnTo>
                    <a:pt x="850323" y="640080"/>
                  </a:lnTo>
                  <a:lnTo>
                    <a:pt x="844076" y="646430"/>
                  </a:lnTo>
                  <a:lnTo>
                    <a:pt x="825316" y="668020"/>
                  </a:lnTo>
                  <a:lnTo>
                    <a:pt x="806753" y="690880"/>
                  </a:lnTo>
                  <a:lnTo>
                    <a:pt x="787351" y="711200"/>
                  </a:lnTo>
                  <a:close/>
                </a:path>
                <a:path w="1114425" h="711200">
                  <a:moveTo>
                    <a:pt x="290378" y="615950"/>
                  </a:moveTo>
                  <a:lnTo>
                    <a:pt x="283292" y="612140"/>
                  </a:lnTo>
                  <a:lnTo>
                    <a:pt x="282967" y="607060"/>
                  </a:lnTo>
                  <a:lnTo>
                    <a:pt x="283035" y="603250"/>
                  </a:lnTo>
                  <a:lnTo>
                    <a:pt x="283110" y="601980"/>
                  </a:lnTo>
                  <a:lnTo>
                    <a:pt x="283185" y="600710"/>
                  </a:lnTo>
                  <a:lnTo>
                    <a:pt x="283260" y="599440"/>
                  </a:lnTo>
                  <a:lnTo>
                    <a:pt x="283335" y="598170"/>
                  </a:lnTo>
                  <a:lnTo>
                    <a:pt x="278818" y="594360"/>
                  </a:lnTo>
                  <a:lnTo>
                    <a:pt x="314491" y="594360"/>
                  </a:lnTo>
                  <a:lnTo>
                    <a:pt x="306294" y="599440"/>
                  </a:lnTo>
                  <a:lnTo>
                    <a:pt x="290378" y="61595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57361" y="3900592"/>
              <a:ext cx="237394" cy="23065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38786" y="3952740"/>
              <a:ext cx="121942" cy="13433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855724" y="3691665"/>
              <a:ext cx="882650" cy="859790"/>
            </a:xfrm>
            <a:custGeom>
              <a:avLst/>
              <a:gdLst/>
              <a:ahLst/>
              <a:cxnLst/>
              <a:rect l="l" t="t" r="r" b="b"/>
              <a:pathLst>
                <a:path w="882650" h="859789">
                  <a:moveTo>
                    <a:pt x="607487" y="859789"/>
                  </a:moveTo>
                  <a:lnTo>
                    <a:pt x="19468" y="859789"/>
                  </a:lnTo>
                  <a:lnTo>
                    <a:pt x="11891" y="858519"/>
                  </a:lnTo>
                  <a:lnTo>
                    <a:pt x="5703" y="854709"/>
                  </a:lnTo>
                  <a:lnTo>
                    <a:pt x="1530" y="848359"/>
                  </a:lnTo>
                  <a:lnTo>
                    <a:pt x="0" y="840739"/>
                  </a:lnTo>
                  <a:lnTo>
                    <a:pt x="96" y="153669"/>
                  </a:lnTo>
                  <a:lnTo>
                    <a:pt x="491" y="151129"/>
                  </a:lnTo>
                  <a:lnTo>
                    <a:pt x="1012" y="148589"/>
                  </a:lnTo>
                  <a:lnTo>
                    <a:pt x="1693" y="147319"/>
                  </a:lnTo>
                  <a:lnTo>
                    <a:pt x="2533" y="146049"/>
                  </a:lnTo>
                  <a:lnTo>
                    <a:pt x="3533" y="143509"/>
                  </a:lnTo>
                  <a:lnTo>
                    <a:pt x="4303" y="143509"/>
                  </a:lnTo>
                  <a:lnTo>
                    <a:pt x="4723" y="142239"/>
                  </a:lnTo>
                  <a:lnTo>
                    <a:pt x="5358" y="142239"/>
                  </a:lnTo>
                  <a:lnTo>
                    <a:pt x="5580" y="140969"/>
                  </a:lnTo>
                  <a:lnTo>
                    <a:pt x="141999" y="5079"/>
                  </a:lnTo>
                  <a:lnTo>
                    <a:pt x="143046" y="3809"/>
                  </a:lnTo>
                  <a:lnTo>
                    <a:pt x="143403" y="3809"/>
                  </a:lnTo>
                  <a:lnTo>
                    <a:pt x="144575" y="2539"/>
                  </a:lnTo>
                  <a:lnTo>
                    <a:pt x="146147" y="1269"/>
                  </a:lnTo>
                  <a:lnTo>
                    <a:pt x="147802" y="1269"/>
                  </a:lnTo>
                  <a:lnTo>
                    <a:pt x="149543" y="0"/>
                  </a:lnTo>
                  <a:lnTo>
                    <a:pt x="607487" y="0"/>
                  </a:lnTo>
                  <a:lnTo>
                    <a:pt x="615065" y="1269"/>
                  </a:lnTo>
                  <a:lnTo>
                    <a:pt x="621254" y="5079"/>
                  </a:lnTo>
                  <a:lnTo>
                    <a:pt x="625426" y="11429"/>
                  </a:lnTo>
                  <a:lnTo>
                    <a:pt x="626955" y="19049"/>
                  </a:lnTo>
                  <a:lnTo>
                    <a:pt x="626955" y="66039"/>
                  </a:lnTo>
                  <a:lnTo>
                    <a:pt x="136293" y="66039"/>
                  </a:lnTo>
                  <a:lnTo>
                    <a:pt x="66478" y="135889"/>
                  </a:lnTo>
                  <a:lnTo>
                    <a:pt x="626955" y="135889"/>
                  </a:lnTo>
                  <a:lnTo>
                    <a:pt x="626955" y="275589"/>
                  </a:lnTo>
                  <a:lnTo>
                    <a:pt x="132549" y="275589"/>
                  </a:lnTo>
                  <a:lnTo>
                    <a:pt x="123931" y="276859"/>
                  </a:lnTo>
                  <a:lnTo>
                    <a:pt x="116960" y="280669"/>
                  </a:lnTo>
                  <a:lnTo>
                    <a:pt x="112294" y="288289"/>
                  </a:lnTo>
                  <a:lnTo>
                    <a:pt x="110592" y="295909"/>
                  </a:lnTo>
                  <a:lnTo>
                    <a:pt x="112294" y="304799"/>
                  </a:lnTo>
                  <a:lnTo>
                    <a:pt x="116960" y="311149"/>
                  </a:lnTo>
                  <a:lnTo>
                    <a:pt x="123931" y="316229"/>
                  </a:lnTo>
                  <a:lnTo>
                    <a:pt x="132549" y="318769"/>
                  </a:lnTo>
                  <a:lnTo>
                    <a:pt x="626955" y="318769"/>
                  </a:lnTo>
                  <a:lnTo>
                    <a:pt x="626955" y="320039"/>
                  </a:lnTo>
                  <a:lnTo>
                    <a:pt x="658614" y="320039"/>
                  </a:lnTo>
                  <a:lnTo>
                    <a:pt x="624922" y="378459"/>
                  </a:lnTo>
                  <a:lnTo>
                    <a:pt x="132549" y="378459"/>
                  </a:lnTo>
                  <a:lnTo>
                    <a:pt x="123931" y="379729"/>
                  </a:lnTo>
                  <a:lnTo>
                    <a:pt x="116960" y="384809"/>
                  </a:lnTo>
                  <a:lnTo>
                    <a:pt x="112294" y="391159"/>
                  </a:lnTo>
                  <a:lnTo>
                    <a:pt x="110592" y="400049"/>
                  </a:lnTo>
                  <a:lnTo>
                    <a:pt x="112294" y="407669"/>
                  </a:lnTo>
                  <a:lnTo>
                    <a:pt x="116960" y="415289"/>
                  </a:lnTo>
                  <a:lnTo>
                    <a:pt x="123931" y="419099"/>
                  </a:lnTo>
                  <a:lnTo>
                    <a:pt x="132549" y="421639"/>
                  </a:lnTo>
                  <a:lnTo>
                    <a:pt x="600020" y="421639"/>
                  </a:lnTo>
                  <a:lnTo>
                    <a:pt x="565596" y="481329"/>
                  </a:lnTo>
                  <a:lnTo>
                    <a:pt x="132549" y="481329"/>
                  </a:lnTo>
                  <a:lnTo>
                    <a:pt x="123931" y="482599"/>
                  </a:lnTo>
                  <a:lnTo>
                    <a:pt x="116960" y="487679"/>
                  </a:lnTo>
                  <a:lnTo>
                    <a:pt x="112294" y="494029"/>
                  </a:lnTo>
                  <a:lnTo>
                    <a:pt x="110592" y="502919"/>
                  </a:lnTo>
                  <a:lnTo>
                    <a:pt x="112294" y="511809"/>
                  </a:lnTo>
                  <a:lnTo>
                    <a:pt x="116960" y="518159"/>
                  </a:lnTo>
                  <a:lnTo>
                    <a:pt x="123931" y="521969"/>
                  </a:lnTo>
                  <a:lnTo>
                    <a:pt x="132549" y="524509"/>
                  </a:lnTo>
                  <a:lnTo>
                    <a:pt x="540693" y="524509"/>
                  </a:lnTo>
                  <a:lnTo>
                    <a:pt x="535566" y="533399"/>
                  </a:lnTo>
                  <a:lnTo>
                    <a:pt x="539206" y="636269"/>
                  </a:lnTo>
                  <a:lnTo>
                    <a:pt x="537088" y="640079"/>
                  </a:lnTo>
                  <a:lnTo>
                    <a:pt x="424372" y="640079"/>
                  </a:lnTo>
                  <a:lnTo>
                    <a:pt x="415624" y="643889"/>
                  </a:lnTo>
                  <a:lnTo>
                    <a:pt x="414062" y="645159"/>
                  </a:lnTo>
                  <a:lnTo>
                    <a:pt x="334328" y="645159"/>
                  </a:lnTo>
                  <a:lnTo>
                    <a:pt x="314045" y="651509"/>
                  </a:lnTo>
                  <a:lnTo>
                    <a:pt x="296770" y="662939"/>
                  </a:lnTo>
                  <a:lnTo>
                    <a:pt x="292585" y="665479"/>
                  </a:lnTo>
                  <a:lnTo>
                    <a:pt x="291336" y="671829"/>
                  </a:lnTo>
                  <a:lnTo>
                    <a:pt x="294009" y="675639"/>
                  </a:lnTo>
                  <a:lnTo>
                    <a:pt x="299408" y="684529"/>
                  </a:lnTo>
                  <a:lnTo>
                    <a:pt x="302127" y="689609"/>
                  </a:lnTo>
                  <a:lnTo>
                    <a:pt x="307964" y="690879"/>
                  </a:lnTo>
                  <a:lnTo>
                    <a:pt x="329746" y="690879"/>
                  </a:lnTo>
                  <a:lnTo>
                    <a:pt x="309864" y="745489"/>
                  </a:lnTo>
                  <a:lnTo>
                    <a:pt x="308946" y="751839"/>
                  </a:lnTo>
                  <a:lnTo>
                    <a:pt x="311140" y="758189"/>
                  </a:lnTo>
                  <a:lnTo>
                    <a:pt x="316029" y="763269"/>
                  </a:lnTo>
                  <a:lnTo>
                    <a:pt x="323197" y="764539"/>
                  </a:lnTo>
                  <a:lnTo>
                    <a:pt x="626955" y="764539"/>
                  </a:lnTo>
                  <a:lnTo>
                    <a:pt x="626955" y="840739"/>
                  </a:lnTo>
                  <a:lnTo>
                    <a:pt x="625426" y="848359"/>
                  </a:lnTo>
                  <a:lnTo>
                    <a:pt x="621254" y="854709"/>
                  </a:lnTo>
                  <a:lnTo>
                    <a:pt x="615065" y="858519"/>
                  </a:lnTo>
                  <a:lnTo>
                    <a:pt x="607487" y="859789"/>
                  </a:lnTo>
                  <a:close/>
                </a:path>
                <a:path w="882650" h="859789">
                  <a:moveTo>
                    <a:pt x="626955" y="135889"/>
                  </a:moveTo>
                  <a:lnTo>
                    <a:pt x="136293" y="135889"/>
                  </a:lnTo>
                  <a:lnTo>
                    <a:pt x="136293" y="66039"/>
                  </a:lnTo>
                  <a:lnTo>
                    <a:pt x="626955" y="66039"/>
                  </a:lnTo>
                  <a:lnTo>
                    <a:pt x="626955" y="135889"/>
                  </a:lnTo>
                  <a:close/>
                </a:path>
                <a:path w="882650" h="859789">
                  <a:moveTo>
                    <a:pt x="658614" y="320039"/>
                  </a:moveTo>
                  <a:lnTo>
                    <a:pt x="626955" y="320039"/>
                  </a:lnTo>
                  <a:lnTo>
                    <a:pt x="683840" y="220979"/>
                  </a:lnTo>
                  <a:lnTo>
                    <a:pt x="709158" y="191769"/>
                  </a:lnTo>
                  <a:lnTo>
                    <a:pt x="742366" y="176529"/>
                  </a:lnTo>
                  <a:lnTo>
                    <a:pt x="779227" y="173989"/>
                  </a:lnTo>
                  <a:lnTo>
                    <a:pt x="815507" y="185419"/>
                  </a:lnTo>
                  <a:lnTo>
                    <a:pt x="832730" y="200659"/>
                  </a:lnTo>
                  <a:lnTo>
                    <a:pt x="775824" y="200659"/>
                  </a:lnTo>
                  <a:lnTo>
                    <a:pt x="749494" y="203199"/>
                  </a:lnTo>
                  <a:lnTo>
                    <a:pt x="725774" y="214629"/>
                  </a:lnTo>
                  <a:lnTo>
                    <a:pt x="707687" y="234949"/>
                  </a:lnTo>
                  <a:lnTo>
                    <a:pt x="658614" y="320039"/>
                  </a:lnTo>
                  <a:close/>
                </a:path>
                <a:path w="882650" h="859789">
                  <a:moveTo>
                    <a:pt x="826239" y="490219"/>
                  </a:moveTo>
                  <a:lnTo>
                    <a:pt x="783945" y="490219"/>
                  </a:lnTo>
                  <a:lnTo>
                    <a:pt x="793940" y="486409"/>
                  </a:lnTo>
                  <a:lnTo>
                    <a:pt x="801652" y="477519"/>
                  </a:lnTo>
                  <a:lnTo>
                    <a:pt x="851910" y="391159"/>
                  </a:lnTo>
                  <a:lnTo>
                    <a:pt x="855104" y="379729"/>
                  </a:lnTo>
                  <a:lnTo>
                    <a:pt x="853097" y="369569"/>
                  </a:lnTo>
                  <a:lnTo>
                    <a:pt x="846973" y="360679"/>
                  </a:lnTo>
                  <a:lnTo>
                    <a:pt x="837817" y="353059"/>
                  </a:lnTo>
                  <a:lnTo>
                    <a:pt x="808006" y="336549"/>
                  </a:lnTo>
                  <a:lnTo>
                    <a:pt x="826937" y="303529"/>
                  </a:lnTo>
                  <a:lnTo>
                    <a:pt x="835652" y="278129"/>
                  </a:lnTo>
                  <a:lnTo>
                    <a:pt x="833817" y="251459"/>
                  </a:lnTo>
                  <a:lnTo>
                    <a:pt x="822241" y="227329"/>
                  </a:lnTo>
                  <a:lnTo>
                    <a:pt x="801737" y="209549"/>
                  </a:lnTo>
                  <a:lnTo>
                    <a:pt x="775824" y="200659"/>
                  </a:lnTo>
                  <a:lnTo>
                    <a:pt x="832730" y="200659"/>
                  </a:lnTo>
                  <a:lnTo>
                    <a:pt x="844212" y="210819"/>
                  </a:lnTo>
                  <a:lnTo>
                    <a:pt x="860417" y="243839"/>
                  </a:lnTo>
                  <a:lnTo>
                    <a:pt x="862987" y="280669"/>
                  </a:lnTo>
                  <a:lnTo>
                    <a:pt x="850788" y="317499"/>
                  </a:lnTo>
                  <a:lnTo>
                    <a:pt x="845624" y="326389"/>
                  </a:lnTo>
                  <a:lnTo>
                    <a:pt x="851586" y="330199"/>
                  </a:lnTo>
                  <a:lnTo>
                    <a:pt x="869028" y="344169"/>
                  </a:lnTo>
                  <a:lnTo>
                    <a:pt x="879883" y="361949"/>
                  </a:lnTo>
                  <a:lnTo>
                    <a:pt x="882633" y="383539"/>
                  </a:lnTo>
                  <a:lnTo>
                    <a:pt x="875761" y="405129"/>
                  </a:lnTo>
                  <a:lnTo>
                    <a:pt x="826239" y="490219"/>
                  </a:lnTo>
                  <a:close/>
                </a:path>
                <a:path w="882650" h="859789">
                  <a:moveTo>
                    <a:pt x="626955" y="318769"/>
                  </a:moveTo>
                  <a:lnTo>
                    <a:pt x="476791" y="318769"/>
                  </a:lnTo>
                  <a:lnTo>
                    <a:pt x="485269" y="316229"/>
                  </a:lnTo>
                  <a:lnTo>
                    <a:pt x="491937" y="311149"/>
                  </a:lnTo>
                  <a:lnTo>
                    <a:pt x="496300" y="304799"/>
                  </a:lnTo>
                  <a:lnTo>
                    <a:pt x="497865" y="295909"/>
                  </a:lnTo>
                  <a:lnTo>
                    <a:pt x="496300" y="288289"/>
                  </a:lnTo>
                  <a:lnTo>
                    <a:pt x="491937" y="280669"/>
                  </a:lnTo>
                  <a:lnTo>
                    <a:pt x="485269" y="276859"/>
                  </a:lnTo>
                  <a:lnTo>
                    <a:pt x="476791" y="275589"/>
                  </a:lnTo>
                  <a:lnTo>
                    <a:pt x="626955" y="275589"/>
                  </a:lnTo>
                  <a:lnTo>
                    <a:pt x="626955" y="318769"/>
                  </a:lnTo>
                  <a:close/>
                </a:path>
                <a:path w="882650" h="859789">
                  <a:moveTo>
                    <a:pt x="626955" y="678179"/>
                  </a:moveTo>
                  <a:lnTo>
                    <a:pt x="539815" y="678179"/>
                  </a:lnTo>
                  <a:lnTo>
                    <a:pt x="548236" y="675639"/>
                  </a:lnTo>
                  <a:lnTo>
                    <a:pt x="563053" y="650239"/>
                  </a:lnTo>
                  <a:lnTo>
                    <a:pt x="654816" y="601979"/>
                  </a:lnTo>
                  <a:lnTo>
                    <a:pt x="790794" y="365759"/>
                  </a:lnTo>
                  <a:lnTo>
                    <a:pt x="817625" y="380999"/>
                  </a:lnTo>
                  <a:lnTo>
                    <a:pt x="777596" y="450849"/>
                  </a:lnTo>
                  <a:lnTo>
                    <a:pt x="768539" y="450849"/>
                  </a:lnTo>
                  <a:lnTo>
                    <a:pt x="759946" y="453389"/>
                  </a:lnTo>
                  <a:lnTo>
                    <a:pt x="755781" y="461009"/>
                  </a:lnTo>
                  <a:lnTo>
                    <a:pt x="753604" y="467359"/>
                  </a:lnTo>
                  <a:lnTo>
                    <a:pt x="754064" y="473709"/>
                  </a:lnTo>
                  <a:lnTo>
                    <a:pt x="756958" y="480059"/>
                  </a:lnTo>
                  <a:lnTo>
                    <a:pt x="762084" y="485139"/>
                  </a:lnTo>
                  <a:lnTo>
                    <a:pt x="772912" y="488949"/>
                  </a:lnTo>
                  <a:lnTo>
                    <a:pt x="783945" y="490219"/>
                  </a:lnTo>
                  <a:lnTo>
                    <a:pt x="826239" y="490219"/>
                  </a:lnTo>
                  <a:lnTo>
                    <a:pt x="825500" y="491489"/>
                  </a:lnTo>
                  <a:lnTo>
                    <a:pt x="813867" y="504189"/>
                  </a:lnTo>
                  <a:lnTo>
                    <a:pt x="742616" y="504189"/>
                  </a:lnTo>
                  <a:lnTo>
                    <a:pt x="674717" y="622299"/>
                  </a:lnTo>
                  <a:lnTo>
                    <a:pt x="626955" y="647699"/>
                  </a:lnTo>
                  <a:lnTo>
                    <a:pt x="626955" y="678179"/>
                  </a:lnTo>
                  <a:close/>
                </a:path>
                <a:path w="882650" h="859789">
                  <a:moveTo>
                    <a:pt x="600020" y="421639"/>
                  </a:moveTo>
                  <a:lnTo>
                    <a:pt x="476791" y="421639"/>
                  </a:lnTo>
                  <a:lnTo>
                    <a:pt x="485269" y="419099"/>
                  </a:lnTo>
                  <a:lnTo>
                    <a:pt x="491937" y="415289"/>
                  </a:lnTo>
                  <a:lnTo>
                    <a:pt x="496300" y="407669"/>
                  </a:lnTo>
                  <a:lnTo>
                    <a:pt x="497865" y="400049"/>
                  </a:lnTo>
                  <a:lnTo>
                    <a:pt x="496300" y="391159"/>
                  </a:lnTo>
                  <a:lnTo>
                    <a:pt x="491937" y="384809"/>
                  </a:lnTo>
                  <a:lnTo>
                    <a:pt x="485269" y="379729"/>
                  </a:lnTo>
                  <a:lnTo>
                    <a:pt x="476791" y="378459"/>
                  </a:lnTo>
                  <a:lnTo>
                    <a:pt x="624922" y="378459"/>
                  </a:lnTo>
                  <a:lnTo>
                    <a:pt x="600020" y="421639"/>
                  </a:lnTo>
                  <a:close/>
                </a:path>
                <a:path w="882650" h="859789">
                  <a:moveTo>
                    <a:pt x="776140" y="453389"/>
                  </a:moveTo>
                  <a:lnTo>
                    <a:pt x="768539" y="450849"/>
                  </a:lnTo>
                  <a:lnTo>
                    <a:pt x="777596" y="450849"/>
                  </a:lnTo>
                  <a:lnTo>
                    <a:pt x="776140" y="453389"/>
                  </a:lnTo>
                  <a:close/>
                </a:path>
                <a:path w="882650" h="859789">
                  <a:moveTo>
                    <a:pt x="540693" y="524509"/>
                  </a:moveTo>
                  <a:lnTo>
                    <a:pt x="476791" y="524509"/>
                  </a:lnTo>
                  <a:lnTo>
                    <a:pt x="485269" y="521969"/>
                  </a:lnTo>
                  <a:lnTo>
                    <a:pt x="491937" y="518159"/>
                  </a:lnTo>
                  <a:lnTo>
                    <a:pt x="496300" y="511809"/>
                  </a:lnTo>
                  <a:lnTo>
                    <a:pt x="497865" y="502919"/>
                  </a:lnTo>
                  <a:lnTo>
                    <a:pt x="496300" y="494029"/>
                  </a:lnTo>
                  <a:lnTo>
                    <a:pt x="491937" y="487679"/>
                  </a:lnTo>
                  <a:lnTo>
                    <a:pt x="485269" y="482599"/>
                  </a:lnTo>
                  <a:lnTo>
                    <a:pt x="476791" y="481329"/>
                  </a:lnTo>
                  <a:lnTo>
                    <a:pt x="565596" y="481329"/>
                  </a:lnTo>
                  <a:lnTo>
                    <a:pt x="540693" y="524509"/>
                  </a:lnTo>
                  <a:close/>
                </a:path>
                <a:path w="882650" h="859789">
                  <a:moveTo>
                    <a:pt x="790928" y="516889"/>
                  </a:moveTo>
                  <a:lnTo>
                    <a:pt x="769468" y="516889"/>
                  </a:lnTo>
                  <a:lnTo>
                    <a:pt x="748314" y="507999"/>
                  </a:lnTo>
                  <a:lnTo>
                    <a:pt x="746284" y="507999"/>
                  </a:lnTo>
                  <a:lnTo>
                    <a:pt x="744385" y="505459"/>
                  </a:lnTo>
                  <a:lnTo>
                    <a:pt x="742616" y="504189"/>
                  </a:lnTo>
                  <a:lnTo>
                    <a:pt x="813867" y="504189"/>
                  </a:lnTo>
                  <a:lnTo>
                    <a:pt x="810377" y="507999"/>
                  </a:lnTo>
                  <a:lnTo>
                    <a:pt x="790928" y="516889"/>
                  </a:lnTo>
                  <a:close/>
                </a:path>
                <a:path w="882650" h="859789">
                  <a:moveTo>
                    <a:pt x="426285" y="704849"/>
                  </a:moveTo>
                  <a:lnTo>
                    <a:pt x="426878" y="702309"/>
                  </a:lnTo>
                  <a:lnTo>
                    <a:pt x="432096" y="690879"/>
                  </a:lnTo>
                  <a:lnTo>
                    <a:pt x="434694" y="684529"/>
                  </a:lnTo>
                  <a:lnTo>
                    <a:pt x="436152" y="680719"/>
                  </a:lnTo>
                  <a:lnTo>
                    <a:pt x="436627" y="676909"/>
                  </a:lnTo>
                  <a:lnTo>
                    <a:pt x="437500" y="673099"/>
                  </a:lnTo>
                  <a:lnTo>
                    <a:pt x="438609" y="666749"/>
                  </a:lnTo>
                  <a:lnTo>
                    <a:pt x="439080" y="664209"/>
                  </a:lnTo>
                  <a:lnTo>
                    <a:pt x="439138" y="662939"/>
                  </a:lnTo>
                  <a:lnTo>
                    <a:pt x="424372" y="640079"/>
                  </a:lnTo>
                  <a:lnTo>
                    <a:pt x="537088" y="640079"/>
                  </a:lnTo>
                  <a:lnTo>
                    <a:pt x="524384" y="662939"/>
                  </a:lnTo>
                  <a:lnTo>
                    <a:pt x="526641" y="670559"/>
                  </a:lnTo>
                  <a:lnTo>
                    <a:pt x="533228" y="674369"/>
                  </a:lnTo>
                  <a:lnTo>
                    <a:pt x="491721" y="674369"/>
                  </a:lnTo>
                  <a:lnTo>
                    <a:pt x="484569" y="676909"/>
                  </a:lnTo>
                  <a:lnTo>
                    <a:pt x="472522" y="681989"/>
                  </a:lnTo>
                  <a:lnTo>
                    <a:pt x="468806" y="684529"/>
                  </a:lnTo>
                  <a:lnTo>
                    <a:pt x="461894" y="688339"/>
                  </a:lnTo>
                  <a:lnTo>
                    <a:pt x="455458" y="692149"/>
                  </a:lnTo>
                  <a:lnTo>
                    <a:pt x="453772" y="692149"/>
                  </a:lnTo>
                  <a:lnTo>
                    <a:pt x="449972" y="694689"/>
                  </a:lnTo>
                  <a:lnTo>
                    <a:pt x="447447" y="695959"/>
                  </a:lnTo>
                  <a:lnTo>
                    <a:pt x="435429" y="702309"/>
                  </a:lnTo>
                  <a:lnTo>
                    <a:pt x="430407" y="703579"/>
                  </a:lnTo>
                  <a:lnTo>
                    <a:pt x="426285" y="704849"/>
                  </a:lnTo>
                  <a:close/>
                </a:path>
                <a:path w="882650" h="859789">
                  <a:moveTo>
                    <a:pt x="359861" y="693419"/>
                  </a:moveTo>
                  <a:lnTo>
                    <a:pt x="361096" y="689609"/>
                  </a:lnTo>
                  <a:lnTo>
                    <a:pt x="362252" y="668019"/>
                  </a:lnTo>
                  <a:lnTo>
                    <a:pt x="351863" y="652779"/>
                  </a:lnTo>
                  <a:lnTo>
                    <a:pt x="334328" y="645159"/>
                  </a:lnTo>
                  <a:lnTo>
                    <a:pt x="414062" y="645159"/>
                  </a:lnTo>
                  <a:lnTo>
                    <a:pt x="401567" y="655319"/>
                  </a:lnTo>
                  <a:lnTo>
                    <a:pt x="382785" y="671829"/>
                  </a:lnTo>
                  <a:lnTo>
                    <a:pt x="359861" y="693419"/>
                  </a:lnTo>
                  <a:close/>
                </a:path>
                <a:path w="882650" h="859789">
                  <a:moveTo>
                    <a:pt x="329746" y="690879"/>
                  </a:moveTo>
                  <a:lnTo>
                    <a:pt x="307964" y="690879"/>
                  </a:lnTo>
                  <a:lnTo>
                    <a:pt x="312351" y="687069"/>
                  </a:lnTo>
                  <a:lnTo>
                    <a:pt x="330585" y="674369"/>
                  </a:lnTo>
                  <a:lnTo>
                    <a:pt x="332656" y="673099"/>
                  </a:lnTo>
                  <a:lnTo>
                    <a:pt x="335392" y="675639"/>
                  </a:lnTo>
                  <a:lnTo>
                    <a:pt x="334370" y="678179"/>
                  </a:lnTo>
                  <a:lnTo>
                    <a:pt x="329746" y="690879"/>
                  </a:lnTo>
                  <a:close/>
                </a:path>
                <a:path w="882650" h="859789">
                  <a:moveTo>
                    <a:pt x="626955" y="734059"/>
                  </a:moveTo>
                  <a:lnTo>
                    <a:pt x="430319" y="734059"/>
                  </a:lnTo>
                  <a:lnTo>
                    <a:pt x="437118" y="732789"/>
                  </a:lnTo>
                  <a:lnTo>
                    <a:pt x="448476" y="727709"/>
                  </a:lnTo>
                  <a:lnTo>
                    <a:pt x="451065" y="726439"/>
                  </a:lnTo>
                  <a:lnTo>
                    <a:pt x="459322" y="722629"/>
                  </a:lnTo>
                  <a:lnTo>
                    <a:pt x="466916" y="718819"/>
                  </a:lnTo>
                  <a:lnTo>
                    <a:pt x="477144" y="712469"/>
                  </a:lnTo>
                  <a:lnTo>
                    <a:pt x="479093" y="711199"/>
                  </a:lnTo>
                  <a:lnTo>
                    <a:pt x="488948" y="706119"/>
                  </a:lnTo>
                  <a:lnTo>
                    <a:pt x="494923" y="703579"/>
                  </a:lnTo>
                  <a:lnTo>
                    <a:pt x="503958" y="702309"/>
                  </a:lnTo>
                  <a:lnTo>
                    <a:pt x="507756" y="698499"/>
                  </a:lnTo>
                  <a:lnTo>
                    <a:pt x="507756" y="688339"/>
                  </a:lnTo>
                  <a:lnTo>
                    <a:pt x="504340" y="684529"/>
                  </a:lnTo>
                  <a:lnTo>
                    <a:pt x="501853" y="679449"/>
                  </a:lnTo>
                  <a:lnTo>
                    <a:pt x="500378" y="674369"/>
                  </a:lnTo>
                  <a:lnTo>
                    <a:pt x="533228" y="674369"/>
                  </a:lnTo>
                  <a:lnTo>
                    <a:pt x="539815" y="678179"/>
                  </a:lnTo>
                  <a:lnTo>
                    <a:pt x="626955" y="678179"/>
                  </a:lnTo>
                  <a:lnTo>
                    <a:pt x="626955" y="734059"/>
                  </a:lnTo>
                  <a:close/>
                </a:path>
                <a:path w="882650" h="859789">
                  <a:moveTo>
                    <a:pt x="626955" y="764539"/>
                  </a:moveTo>
                  <a:lnTo>
                    <a:pt x="327021" y="764539"/>
                  </a:lnTo>
                  <a:lnTo>
                    <a:pt x="330694" y="763269"/>
                  </a:lnTo>
                  <a:lnTo>
                    <a:pt x="333383" y="760729"/>
                  </a:lnTo>
                  <a:lnTo>
                    <a:pt x="349950" y="744219"/>
                  </a:lnTo>
                  <a:lnTo>
                    <a:pt x="368539" y="725169"/>
                  </a:lnTo>
                  <a:lnTo>
                    <a:pt x="386964" y="707389"/>
                  </a:lnTo>
                  <a:lnTo>
                    <a:pt x="403042" y="692149"/>
                  </a:lnTo>
                  <a:lnTo>
                    <a:pt x="401299" y="695959"/>
                  </a:lnTo>
                  <a:lnTo>
                    <a:pt x="400790" y="698499"/>
                  </a:lnTo>
                  <a:lnTo>
                    <a:pt x="397920" y="707389"/>
                  </a:lnTo>
                  <a:lnTo>
                    <a:pt x="396630" y="713739"/>
                  </a:lnTo>
                  <a:lnTo>
                    <a:pt x="397028" y="718819"/>
                  </a:lnTo>
                  <a:lnTo>
                    <a:pt x="423343" y="734059"/>
                  </a:lnTo>
                  <a:lnTo>
                    <a:pt x="626955" y="734059"/>
                  </a:lnTo>
                  <a:lnTo>
                    <a:pt x="626955" y="764539"/>
                  </a:lnTo>
                  <a:close/>
                </a:path>
                <a:path w="882650" h="859789">
                  <a:moveTo>
                    <a:pt x="453313" y="693419"/>
                  </a:moveTo>
                  <a:lnTo>
                    <a:pt x="453772" y="692149"/>
                  </a:lnTo>
                  <a:lnTo>
                    <a:pt x="455458" y="692149"/>
                  </a:lnTo>
                  <a:lnTo>
                    <a:pt x="453313" y="693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438611" y="1998712"/>
            <a:ext cx="1140883" cy="1135380"/>
            <a:chOff x="15657915" y="2998068"/>
            <a:chExt cx="1711325" cy="1703070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57915" y="2998068"/>
              <a:ext cx="1543049" cy="154304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017960" y="3358113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59" h="822960">
                  <a:moveTo>
                    <a:pt x="401378" y="822836"/>
                  </a:moveTo>
                  <a:lnTo>
                    <a:pt x="341135" y="816902"/>
                  </a:lnTo>
                  <a:lnTo>
                    <a:pt x="282403" y="802190"/>
                  </a:lnTo>
                  <a:lnTo>
                    <a:pt x="226476" y="779025"/>
                  </a:lnTo>
                  <a:lnTo>
                    <a:pt x="174543" y="747898"/>
                  </a:lnTo>
                  <a:lnTo>
                    <a:pt x="127749" y="709495"/>
                  </a:lnTo>
                  <a:lnTo>
                    <a:pt x="87089" y="664633"/>
                  </a:lnTo>
                  <a:lnTo>
                    <a:pt x="53457" y="614300"/>
                  </a:lnTo>
                  <a:lnTo>
                    <a:pt x="27570" y="559566"/>
                  </a:lnTo>
                  <a:lnTo>
                    <a:pt x="9998" y="501638"/>
                  </a:lnTo>
                  <a:lnTo>
                    <a:pt x="1114" y="441747"/>
                  </a:lnTo>
                  <a:lnTo>
                    <a:pt x="0" y="411479"/>
                  </a:lnTo>
                  <a:lnTo>
                    <a:pt x="1114" y="381212"/>
                  </a:lnTo>
                  <a:lnTo>
                    <a:pt x="9998" y="321321"/>
                  </a:lnTo>
                  <a:lnTo>
                    <a:pt x="27570" y="263393"/>
                  </a:lnTo>
                  <a:lnTo>
                    <a:pt x="53457" y="208659"/>
                  </a:lnTo>
                  <a:lnTo>
                    <a:pt x="87089" y="158326"/>
                  </a:lnTo>
                  <a:lnTo>
                    <a:pt x="127749" y="113464"/>
                  </a:lnTo>
                  <a:lnTo>
                    <a:pt x="174543" y="75061"/>
                  </a:lnTo>
                  <a:lnTo>
                    <a:pt x="226476" y="43934"/>
                  </a:lnTo>
                  <a:lnTo>
                    <a:pt x="282403" y="20768"/>
                  </a:lnTo>
                  <a:lnTo>
                    <a:pt x="341135" y="6057"/>
                  </a:lnTo>
                  <a:lnTo>
                    <a:pt x="401378" y="123"/>
                  </a:lnTo>
                  <a:lnTo>
                    <a:pt x="411479" y="0"/>
                  </a:lnTo>
                  <a:lnTo>
                    <a:pt x="441747" y="1114"/>
                  </a:lnTo>
                  <a:lnTo>
                    <a:pt x="501638" y="9998"/>
                  </a:lnTo>
                  <a:lnTo>
                    <a:pt x="559566" y="27570"/>
                  </a:lnTo>
                  <a:lnTo>
                    <a:pt x="614300" y="53457"/>
                  </a:lnTo>
                  <a:lnTo>
                    <a:pt x="664633" y="87089"/>
                  </a:lnTo>
                  <a:lnTo>
                    <a:pt x="709495" y="127749"/>
                  </a:lnTo>
                  <a:lnTo>
                    <a:pt x="747898" y="174543"/>
                  </a:lnTo>
                  <a:lnTo>
                    <a:pt x="779025" y="226476"/>
                  </a:lnTo>
                  <a:lnTo>
                    <a:pt x="802190" y="282403"/>
                  </a:lnTo>
                  <a:lnTo>
                    <a:pt x="816902" y="341135"/>
                  </a:lnTo>
                  <a:lnTo>
                    <a:pt x="822836" y="401378"/>
                  </a:lnTo>
                  <a:lnTo>
                    <a:pt x="822464" y="431670"/>
                  </a:lnTo>
                  <a:lnTo>
                    <a:pt x="815053" y="491755"/>
                  </a:lnTo>
                  <a:lnTo>
                    <a:pt x="798906" y="550103"/>
                  </a:lnTo>
                  <a:lnTo>
                    <a:pt x="774372" y="605450"/>
                  </a:lnTo>
                  <a:lnTo>
                    <a:pt x="741983" y="656598"/>
                  </a:lnTo>
                  <a:lnTo>
                    <a:pt x="702440" y="702440"/>
                  </a:lnTo>
                  <a:lnTo>
                    <a:pt x="656598" y="741984"/>
                  </a:lnTo>
                  <a:lnTo>
                    <a:pt x="605450" y="774372"/>
                  </a:lnTo>
                  <a:lnTo>
                    <a:pt x="550103" y="798906"/>
                  </a:lnTo>
                  <a:lnTo>
                    <a:pt x="491755" y="815053"/>
                  </a:lnTo>
                  <a:lnTo>
                    <a:pt x="431670" y="822464"/>
                  </a:lnTo>
                  <a:lnTo>
                    <a:pt x="401378" y="822836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20141" y="3538136"/>
              <a:ext cx="192881" cy="19288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6223700" y="3769593"/>
              <a:ext cx="386080" cy="231775"/>
            </a:xfrm>
            <a:custGeom>
              <a:avLst/>
              <a:gdLst/>
              <a:ahLst/>
              <a:cxnLst/>
              <a:rect l="l" t="t" r="r" b="b"/>
              <a:pathLst>
                <a:path w="386080" h="231775">
                  <a:moveTo>
                    <a:pt x="327898" y="231457"/>
                  </a:moveTo>
                  <a:lnTo>
                    <a:pt x="57864" y="231457"/>
                  </a:lnTo>
                  <a:lnTo>
                    <a:pt x="35340" y="226910"/>
                  </a:lnTo>
                  <a:lnTo>
                    <a:pt x="16947" y="214509"/>
                  </a:lnTo>
                  <a:lnTo>
                    <a:pt x="4547" y="196117"/>
                  </a:lnTo>
                  <a:lnTo>
                    <a:pt x="0" y="173593"/>
                  </a:lnTo>
                  <a:lnTo>
                    <a:pt x="0" y="115728"/>
                  </a:lnTo>
                  <a:lnTo>
                    <a:pt x="9094" y="70681"/>
                  </a:lnTo>
                  <a:lnTo>
                    <a:pt x="33895" y="33896"/>
                  </a:lnTo>
                  <a:lnTo>
                    <a:pt x="70681" y="9094"/>
                  </a:lnTo>
                  <a:lnTo>
                    <a:pt x="115728" y="0"/>
                  </a:lnTo>
                  <a:lnTo>
                    <a:pt x="270033" y="0"/>
                  </a:lnTo>
                  <a:lnTo>
                    <a:pt x="315080" y="9094"/>
                  </a:lnTo>
                  <a:lnTo>
                    <a:pt x="351866" y="33896"/>
                  </a:lnTo>
                  <a:lnTo>
                    <a:pt x="376667" y="70681"/>
                  </a:lnTo>
                  <a:lnTo>
                    <a:pt x="385762" y="115728"/>
                  </a:lnTo>
                  <a:lnTo>
                    <a:pt x="385762" y="173593"/>
                  </a:lnTo>
                  <a:lnTo>
                    <a:pt x="381215" y="196117"/>
                  </a:lnTo>
                  <a:lnTo>
                    <a:pt x="368814" y="214509"/>
                  </a:lnTo>
                  <a:lnTo>
                    <a:pt x="350422" y="226910"/>
                  </a:lnTo>
                  <a:lnTo>
                    <a:pt x="327898" y="231457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895236" y="3226901"/>
              <a:ext cx="1473835" cy="1473835"/>
            </a:xfrm>
            <a:custGeom>
              <a:avLst/>
              <a:gdLst/>
              <a:ahLst/>
              <a:cxnLst/>
              <a:rect l="l" t="t" r="r" b="b"/>
              <a:pathLst>
                <a:path w="1473834" h="1473835">
                  <a:moveTo>
                    <a:pt x="736839" y="1473679"/>
                  </a:moveTo>
                  <a:lnTo>
                    <a:pt x="688391" y="1472112"/>
                  </a:lnTo>
                  <a:lnTo>
                    <a:pt x="640781" y="1467475"/>
                  </a:lnTo>
                  <a:lnTo>
                    <a:pt x="594104" y="1459865"/>
                  </a:lnTo>
                  <a:lnTo>
                    <a:pt x="548458" y="1449379"/>
                  </a:lnTo>
                  <a:lnTo>
                    <a:pt x="503941" y="1436115"/>
                  </a:lnTo>
                  <a:lnTo>
                    <a:pt x="460648" y="1420169"/>
                  </a:lnTo>
                  <a:lnTo>
                    <a:pt x="418678" y="1401638"/>
                  </a:lnTo>
                  <a:lnTo>
                    <a:pt x="378127" y="1380621"/>
                  </a:lnTo>
                  <a:lnTo>
                    <a:pt x="339092" y="1357213"/>
                  </a:lnTo>
                  <a:lnTo>
                    <a:pt x="301671" y="1331512"/>
                  </a:lnTo>
                  <a:lnTo>
                    <a:pt x="265961" y="1303615"/>
                  </a:lnTo>
                  <a:lnTo>
                    <a:pt x="232058" y="1273619"/>
                  </a:lnTo>
                  <a:lnTo>
                    <a:pt x="200060" y="1241621"/>
                  </a:lnTo>
                  <a:lnTo>
                    <a:pt x="170064" y="1207718"/>
                  </a:lnTo>
                  <a:lnTo>
                    <a:pt x="142167" y="1172007"/>
                  </a:lnTo>
                  <a:lnTo>
                    <a:pt x="116466" y="1134586"/>
                  </a:lnTo>
                  <a:lnTo>
                    <a:pt x="93058" y="1095552"/>
                  </a:lnTo>
                  <a:lnTo>
                    <a:pt x="72040" y="1055001"/>
                  </a:lnTo>
                  <a:lnTo>
                    <a:pt x="53510" y="1013030"/>
                  </a:lnTo>
                  <a:lnTo>
                    <a:pt x="37564" y="969738"/>
                  </a:lnTo>
                  <a:lnTo>
                    <a:pt x="24300" y="925220"/>
                  </a:lnTo>
                  <a:lnTo>
                    <a:pt x="13814" y="879574"/>
                  </a:lnTo>
                  <a:lnTo>
                    <a:pt x="6204" y="832897"/>
                  </a:lnTo>
                  <a:lnTo>
                    <a:pt x="1567" y="785287"/>
                  </a:lnTo>
                  <a:lnTo>
                    <a:pt x="0" y="736839"/>
                  </a:lnTo>
                  <a:lnTo>
                    <a:pt x="1567" y="688392"/>
                  </a:lnTo>
                  <a:lnTo>
                    <a:pt x="6204" y="640781"/>
                  </a:lnTo>
                  <a:lnTo>
                    <a:pt x="13814" y="594104"/>
                  </a:lnTo>
                  <a:lnTo>
                    <a:pt x="24300" y="548459"/>
                  </a:lnTo>
                  <a:lnTo>
                    <a:pt x="37564" y="503941"/>
                  </a:lnTo>
                  <a:lnTo>
                    <a:pt x="53510" y="460648"/>
                  </a:lnTo>
                  <a:lnTo>
                    <a:pt x="72040" y="418678"/>
                  </a:lnTo>
                  <a:lnTo>
                    <a:pt x="93058" y="378127"/>
                  </a:lnTo>
                  <a:lnTo>
                    <a:pt x="116466" y="339092"/>
                  </a:lnTo>
                  <a:lnTo>
                    <a:pt x="142167" y="301671"/>
                  </a:lnTo>
                  <a:lnTo>
                    <a:pt x="170064" y="265961"/>
                  </a:lnTo>
                  <a:lnTo>
                    <a:pt x="200060" y="232058"/>
                  </a:lnTo>
                  <a:lnTo>
                    <a:pt x="232058" y="200060"/>
                  </a:lnTo>
                  <a:lnTo>
                    <a:pt x="265961" y="170064"/>
                  </a:lnTo>
                  <a:lnTo>
                    <a:pt x="301671" y="142167"/>
                  </a:lnTo>
                  <a:lnTo>
                    <a:pt x="339092" y="116466"/>
                  </a:lnTo>
                  <a:lnTo>
                    <a:pt x="378127" y="93058"/>
                  </a:lnTo>
                  <a:lnTo>
                    <a:pt x="418678" y="72040"/>
                  </a:lnTo>
                  <a:lnTo>
                    <a:pt x="460648" y="53510"/>
                  </a:lnTo>
                  <a:lnTo>
                    <a:pt x="503941" y="37564"/>
                  </a:lnTo>
                  <a:lnTo>
                    <a:pt x="548458" y="24300"/>
                  </a:lnTo>
                  <a:lnTo>
                    <a:pt x="594104" y="13814"/>
                  </a:lnTo>
                  <a:lnTo>
                    <a:pt x="640781" y="6204"/>
                  </a:lnTo>
                  <a:lnTo>
                    <a:pt x="688391" y="1567"/>
                  </a:lnTo>
                  <a:lnTo>
                    <a:pt x="736839" y="0"/>
                  </a:lnTo>
                  <a:lnTo>
                    <a:pt x="785286" y="1567"/>
                  </a:lnTo>
                  <a:lnTo>
                    <a:pt x="832897" y="6204"/>
                  </a:lnTo>
                  <a:lnTo>
                    <a:pt x="879574" y="13814"/>
                  </a:lnTo>
                  <a:lnTo>
                    <a:pt x="925219" y="24300"/>
                  </a:lnTo>
                  <a:lnTo>
                    <a:pt x="969737" y="37564"/>
                  </a:lnTo>
                  <a:lnTo>
                    <a:pt x="1013030" y="53510"/>
                  </a:lnTo>
                  <a:lnTo>
                    <a:pt x="1055000" y="72040"/>
                  </a:lnTo>
                  <a:lnTo>
                    <a:pt x="1095551" y="93058"/>
                  </a:lnTo>
                  <a:lnTo>
                    <a:pt x="1134586" y="116466"/>
                  </a:lnTo>
                  <a:lnTo>
                    <a:pt x="1172007" y="142167"/>
                  </a:lnTo>
                  <a:lnTo>
                    <a:pt x="1207718" y="170064"/>
                  </a:lnTo>
                  <a:lnTo>
                    <a:pt x="1241620" y="200060"/>
                  </a:lnTo>
                  <a:lnTo>
                    <a:pt x="1273618" y="232058"/>
                  </a:lnTo>
                  <a:lnTo>
                    <a:pt x="1303615" y="265961"/>
                  </a:lnTo>
                  <a:lnTo>
                    <a:pt x="1331512" y="301671"/>
                  </a:lnTo>
                  <a:lnTo>
                    <a:pt x="1357213" y="339092"/>
                  </a:lnTo>
                  <a:lnTo>
                    <a:pt x="1380621" y="378127"/>
                  </a:lnTo>
                  <a:lnTo>
                    <a:pt x="1401638" y="418678"/>
                  </a:lnTo>
                  <a:lnTo>
                    <a:pt x="1420169" y="460648"/>
                  </a:lnTo>
                  <a:lnTo>
                    <a:pt x="1436115" y="503941"/>
                  </a:lnTo>
                  <a:lnTo>
                    <a:pt x="1449379" y="548459"/>
                  </a:lnTo>
                  <a:lnTo>
                    <a:pt x="1459865" y="594104"/>
                  </a:lnTo>
                  <a:lnTo>
                    <a:pt x="1467475" y="640781"/>
                  </a:lnTo>
                  <a:lnTo>
                    <a:pt x="1472112" y="688392"/>
                  </a:lnTo>
                  <a:lnTo>
                    <a:pt x="1473679" y="736839"/>
                  </a:lnTo>
                  <a:lnTo>
                    <a:pt x="1472112" y="785287"/>
                  </a:lnTo>
                  <a:lnTo>
                    <a:pt x="1467475" y="832897"/>
                  </a:lnTo>
                  <a:lnTo>
                    <a:pt x="1459865" y="879574"/>
                  </a:lnTo>
                  <a:lnTo>
                    <a:pt x="1449379" y="925220"/>
                  </a:lnTo>
                  <a:lnTo>
                    <a:pt x="1436115" y="969738"/>
                  </a:lnTo>
                  <a:lnTo>
                    <a:pt x="1420169" y="1013030"/>
                  </a:lnTo>
                  <a:lnTo>
                    <a:pt x="1401638" y="1055001"/>
                  </a:lnTo>
                  <a:lnTo>
                    <a:pt x="1380621" y="1095552"/>
                  </a:lnTo>
                  <a:lnTo>
                    <a:pt x="1357213" y="1134586"/>
                  </a:lnTo>
                  <a:lnTo>
                    <a:pt x="1331512" y="1172007"/>
                  </a:lnTo>
                  <a:lnTo>
                    <a:pt x="1303615" y="1207718"/>
                  </a:lnTo>
                  <a:lnTo>
                    <a:pt x="1273618" y="1241621"/>
                  </a:lnTo>
                  <a:lnTo>
                    <a:pt x="1241620" y="1273619"/>
                  </a:lnTo>
                  <a:lnTo>
                    <a:pt x="1207718" y="1303615"/>
                  </a:lnTo>
                  <a:lnTo>
                    <a:pt x="1172007" y="1331512"/>
                  </a:lnTo>
                  <a:lnTo>
                    <a:pt x="1134586" y="1357213"/>
                  </a:lnTo>
                  <a:lnTo>
                    <a:pt x="1095551" y="1380621"/>
                  </a:lnTo>
                  <a:lnTo>
                    <a:pt x="1055000" y="1401638"/>
                  </a:lnTo>
                  <a:lnTo>
                    <a:pt x="1013030" y="1420169"/>
                  </a:lnTo>
                  <a:lnTo>
                    <a:pt x="969737" y="1436115"/>
                  </a:lnTo>
                  <a:lnTo>
                    <a:pt x="925219" y="1449379"/>
                  </a:lnTo>
                  <a:lnTo>
                    <a:pt x="879574" y="1459865"/>
                  </a:lnTo>
                  <a:lnTo>
                    <a:pt x="832897" y="1467475"/>
                  </a:lnTo>
                  <a:lnTo>
                    <a:pt x="785286" y="1472112"/>
                  </a:lnTo>
                  <a:lnTo>
                    <a:pt x="736839" y="14736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457188" y="3663022"/>
              <a:ext cx="673100" cy="437515"/>
            </a:xfrm>
            <a:custGeom>
              <a:avLst/>
              <a:gdLst/>
              <a:ahLst/>
              <a:cxnLst/>
              <a:rect l="l" t="t" r="r" b="b"/>
              <a:pathLst>
                <a:path w="673100" h="437514">
                  <a:moveTo>
                    <a:pt x="553756" y="437116"/>
                  </a:moveTo>
                  <a:lnTo>
                    <a:pt x="257473" y="180343"/>
                  </a:lnTo>
                  <a:lnTo>
                    <a:pt x="252737" y="178643"/>
                  </a:lnTo>
                  <a:lnTo>
                    <a:pt x="243184" y="179048"/>
                  </a:lnTo>
                  <a:lnTo>
                    <a:pt x="217260" y="192020"/>
                  </a:lnTo>
                  <a:lnTo>
                    <a:pt x="188858" y="211590"/>
                  </a:lnTo>
                  <a:lnTo>
                    <a:pt x="155992" y="237315"/>
                  </a:lnTo>
                  <a:lnTo>
                    <a:pt x="86177" y="294110"/>
                  </a:lnTo>
                  <a:lnTo>
                    <a:pt x="78901" y="297405"/>
                  </a:lnTo>
                  <a:lnTo>
                    <a:pt x="71153" y="299410"/>
                  </a:lnTo>
                  <a:lnTo>
                    <a:pt x="63042" y="300087"/>
                  </a:lnTo>
                  <a:lnTo>
                    <a:pt x="46850" y="300087"/>
                  </a:lnTo>
                  <a:lnTo>
                    <a:pt x="4506" y="273896"/>
                  </a:lnTo>
                  <a:lnTo>
                    <a:pt x="0" y="259680"/>
                  </a:lnTo>
                  <a:lnTo>
                    <a:pt x="89" y="245124"/>
                  </a:lnTo>
                  <a:lnTo>
                    <a:pt x="118866" y="113711"/>
                  </a:lnTo>
                  <a:lnTo>
                    <a:pt x="164836" y="84302"/>
                  </a:lnTo>
                  <a:lnTo>
                    <a:pt x="217717" y="60910"/>
                  </a:lnTo>
                  <a:lnTo>
                    <a:pt x="247960" y="57200"/>
                  </a:lnTo>
                  <a:lnTo>
                    <a:pt x="266889" y="58638"/>
                  </a:lnTo>
                  <a:lnTo>
                    <a:pt x="286114" y="62518"/>
                  </a:lnTo>
                  <a:lnTo>
                    <a:pt x="306037" y="68181"/>
                  </a:lnTo>
                  <a:lnTo>
                    <a:pt x="364692" y="86781"/>
                  </a:lnTo>
                  <a:lnTo>
                    <a:pt x="407720" y="96679"/>
                  </a:lnTo>
                  <a:lnTo>
                    <a:pt x="457184" y="101339"/>
                  </a:lnTo>
                  <a:lnTo>
                    <a:pt x="517889" y="96871"/>
                  </a:lnTo>
                  <a:lnTo>
                    <a:pt x="521371" y="95252"/>
                  </a:lnTo>
                  <a:lnTo>
                    <a:pt x="524245" y="92783"/>
                  </a:lnTo>
                  <a:lnTo>
                    <a:pt x="673014" y="0"/>
                  </a:lnTo>
                  <a:lnTo>
                    <a:pt x="673014" y="389834"/>
                  </a:lnTo>
                  <a:lnTo>
                    <a:pt x="553756" y="437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80095" y="4084553"/>
              <a:ext cx="410201" cy="28331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158652" y="3662212"/>
              <a:ext cx="850265" cy="665480"/>
            </a:xfrm>
            <a:custGeom>
              <a:avLst/>
              <a:gdLst/>
              <a:ahLst/>
              <a:cxnLst/>
              <a:rect l="l" t="t" r="r" b="b"/>
              <a:pathLst>
                <a:path w="850265" h="665479">
                  <a:moveTo>
                    <a:pt x="617379" y="665228"/>
                  </a:moveTo>
                  <a:lnTo>
                    <a:pt x="576371" y="651059"/>
                  </a:lnTo>
                  <a:lnTo>
                    <a:pt x="506015" y="591228"/>
                  </a:lnTo>
                  <a:lnTo>
                    <a:pt x="506015" y="583334"/>
                  </a:lnTo>
                  <a:lnTo>
                    <a:pt x="499715" y="552214"/>
                  </a:lnTo>
                  <a:lnTo>
                    <a:pt x="482546" y="526772"/>
                  </a:lnTo>
                  <a:lnTo>
                    <a:pt x="457104" y="509603"/>
                  </a:lnTo>
                  <a:lnTo>
                    <a:pt x="425984" y="503303"/>
                  </a:lnTo>
                  <a:lnTo>
                    <a:pt x="414730" y="504477"/>
                  </a:lnTo>
                  <a:lnTo>
                    <a:pt x="402205" y="487551"/>
                  </a:lnTo>
                  <a:lnTo>
                    <a:pt x="385695" y="474389"/>
                  </a:lnTo>
                  <a:lnTo>
                    <a:pt x="365921" y="465858"/>
                  </a:lnTo>
                  <a:lnTo>
                    <a:pt x="343604" y="462822"/>
                  </a:lnTo>
                  <a:lnTo>
                    <a:pt x="333767" y="463996"/>
                  </a:lnTo>
                  <a:lnTo>
                    <a:pt x="321242" y="447069"/>
                  </a:lnTo>
                  <a:lnTo>
                    <a:pt x="304732" y="433908"/>
                  </a:lnTo>
                  <a:lnTo>
                    <a:pt x="284958" y="425376"/>
                  </a:lnTo>
                  <a:lnTo>
                    <a:pt x="262642" y="422340"/>
                  </a:lnTo>
                  <a:lnTo>
                    <a:pt x="252886" y="423514"/>
                  </a:lnTo>
                  <a:lnTo>
                    <a:pt x="240467" y="406588"/>
                  </a:lnTo>
                  <a:lnTo>
                    <a:pt x="224185" y="393427"/>
                  </a:lnTo>
                  <a:lnTo>
                    <a:pt x="204806" y="384895"/>
                  </a:lnTo>
                  <a:lnTo>
                    <a:pt x="183096" y="381859"/>
                  </a:lnTo>
                  <a:lnTo>
                    <a:pt x="163435" y="384294"/>
                  </a:lnTo>
                  <a:lnTo>
                    <a:pt x="145277" y="391322"/>
                  </a:lnTo>
                  <a:lnTo>
                    <a:pt x="129380" y="402524"/>
                  </a:lnTo>
                  <a:lnTo>
                    <a:pt x="116505" y="417483"/>
                  </a:lnTo>
                  <a:lnTo>
                    <a:pt x="105251" y="434363"/>
                  </a:lnTo>
                  <a:lnTo>
                    <a:pt x="0" y="390603"/>
                  </a:lnTo>
                  <a:lnTo>
                    <a:pt x="0" y="0"/>
                  </a:lnTo>
                  <a:lnTo>
                    <a:pt x="84322" y="36554"/>
                  </a:lnTo>
                  <a:lnTo>
                    <a:pt x="109542" y="53336"/>
                  </a:lnTo>
                  <a:lnTo>
                    <a:pt x="137494" y="64304"/>
                  </a:lnTo>
                  <a:lnTo>
                    <a:pt x="167207" y="69139"/>
                  </a:lnTo>
                  <a:lnTo>
                    <a:pt x="197710" y="67522"/>
                  </a:lnTo>
                  <a:lnTo>
                    <a:pt x="256569" y="60539"/>
                  </a:lnTo>
                  <a:lnTo>
                    <a:pt x="312236" y="58500"/>
                  </a:lnTo>
                  <a:lnTo>
                    <a:pt x="364693" y="61266"/>
                  </a:lnTo>
                  <a:lnTo>
                    <a:pt x="413920" y="68696"/>
                  </a:lnTo>
                  <a:lnTo>
                    <a:pt x="396311" y="79950"/>
                  </a:lnTo>
                  <a:lnTo>
                    <a:pt x="283287" y="191395"/>
                  </a:lnTo>
                  <a:lnTo>
                    <a:pt x="267006" y="213803"/>
                  </a:lnTo>
                  <a:lnTo>
                    <a:pt x="258629" y="239471"/>
                  </a:lnTo>
                  <a:lnTo>
                    <a:pt x="258473" y="266453"/>
                  </a:lnTo>
                  <a:lnTo>
                    <a:pt x="266852" y="292800"/>
                  </a:lnTo>
                  <a:lnTo>
                    <a:pt x="280734" y="313028"/>
                  </a:lnTo>
                  <a:lnTo>
                    <a:pt x="299186" y="328323"/>
                  </a:lnTo>
                  <a:lnTo>
                    <a:pt x="321114" y="338000"/>
                  </a:lnTo>
                  <a:lnTo>
                    <a:pt x="345426" y="341378"/>
                  </a:lnTo>
                  <a:lnTo>
                    <a:pt x="361619" y="341378"/>
                  </a:lnTo>
                  <a:lnTo>
                    <a:pt x="404575" y="330226"/>
                  </a:lnTo>
                  <a:lnTo>
                    <a:pt x="495500" y="257141"/>
                  </a:lnTo>
                  <a:lnTo>
                    <a:pt x="521087" y="237888"/>
                  </a:lnTo>
                  <a:lnTo>
                    <a:pt x="837921" y="481726"/>
                  </a:lnTo>
                  <a:lnTo>
                    <a:pt x="850106" y="508565"/>
                  </a:lnTo>
                  <a:lnTo>
                    <a:pt x="847330" y="522249"/>
                  </a:lnTo>
                  <a:lnTo>
                    <a:pt x="839768" y="533446"/>
                  </a:lnTo>
                  <a:lnTo>
                    <a:pt x="828570" y="541008"/>
                  </a:lnTo>
                  <a:lnTo>
                    <a:pt x="814887" y="543784"/>
                  </a:lnTo>
                  <a:lnTo>
                    <a:pt x="801245" y="543784"/>
                  </a:lnTo>
                  <a:lnTo>
                    <a:pt x="793229" y="540910"/>
                  </a:lnTo>
                  <a:lnTo>
                    <a:pt x="559450" y="346074"/>
                  </a:lnTo>
                  <a:lnTo>
                    <a:pt x="552407" y="342277"/>
                  </a:lnTo>
                  <a:lnTo>
                    <a:pt x="526306" y="363481"/>
                  </a:lnTo>
                  <a:lnTo>
                    <a:pt x="528470" y="370934"/>
                  </a:lnTo>
                  <a:lnTo>
                    <a:pt x="533502" y="377204"/>
                  </a:lnTo>
                  <a:lnTo>
                    <a:pt x="757323" y="563701"/>
                  </a:lnTo>
                  <a:lnTo>
                    <a:pt x="762340" y="569177"/>
                  </a:lnTo>
                  <a:lnTo>
                    <a:pt x="766036" y="575511"/>
                  </a:lnTo>
                  <a:lnTo>
                    <a:pt x="768321" y="582498"/>
                  </a:lnTo>
                  <a:lnTo>
                    <a:pt x="769103" y="589933"/>
                  </a:lnTo>
                  <a:lnTo>
                    <a:pt x="766367" y="603467"/>
                  </a:lnTo>
                  <a:lnTo>
                    <a:pt x="758907" y="614535"/>
                  </a:lnTo>
                  <a:lnTo>
                    <a:pt x="747841" y="622005"/>
                  </a:lnTo>
                  <a:lnTo>
                    <a:pt x="734289" y="624747"/>
                  </a:lnTo>
                  <a:lnTo>
                    <a:pt x="720201" y="624747"/>
                  </a:lnTo>
                  <a:lnTo>
                    <a:pt x="712348" y="621913"/>
                  </a:lnTo>
                  <a:lnTo>
                    <a:pt x="478488" y="427077"/>
                  </a:lnTo>
                  <a:lnTo>
                    <a:pt x="471399" y="423234"/>
                  </a:lnTo>
                  <a:lnTo>
                    <a:pt x="445339" y="444408"/>
                  </a:lnTo>
                  <a:lnTo>
                    <a:pt x="447506" y="451857"/>
                  </a:lnTo>
                  <a:lnTo>
                    <a:pt x="452539" y="458126"/>
                  </a:lnTo>
                  <a:lnTo>
                    <a:pt x="636769" y="611631"/>
                  </a:lnTo>
                  <a:lnTo>
                    <a:pt x="641398" y="616440"/>
                  </a:lnTo>
                  <a:lnTo>
                    <a:pt x="644830" y="622055"/>
                  </a:lnTo>
                  <a:lnTo>
                    <a:pt x="646965" y="628276"/>
                  </a:lnTo>
                  <a:lnTo>
                    <a:pt x="647699" y="634907"/>
                  </a:lnTo>
                  <a:lnTo>
                    <a:pt x="645313" y="646698"/>
                  </a:lnTo>
                  <a:lnTo>
                    <a:pt x="638809" y="656337"/>
                  </a:lnTo>
                  <a:lnTo>
                    <a:pt x="629170" y="662841"/>
                  </a:lnTo>
                  <a:lnTo>
                    <a:pt x="617379" y="665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750140" y="3342175"/>
            <a:ext cx="1700530" cy="83608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044" marR="3387" algn="ctr">
              <a:lnSpc>
                <a:spcPct val="122200"/>
              </a:lnSpc>
              <a:spcBef>
                <a:spcPts val="63"/>
              </a:spcBef>
            </a:pPr>
            <a:r>
              <a:rPr sz="1467" spc="147" dirty="0">
                <a:latin typeface="Calibri"/>
                <a:cs typeface="Calibri"/>
              </a:rPr>
              <a:t>Acessar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36" dirty="0">
                <a:latin typeface="Calibri"/>
                <a:cs typeface="Calibri"/>
              </a:rPr>
              <a:t>o</a:t>
            </a:r>
            <a:r>
              <a:rPr sz="1467" spc="57" dirty="0">
                <a:latin typeface="Calibri"/>
                <a:cs typeface="Calibri"/>
              </a:rPr>
              <a:t> </a:t>
            </a:r>
            <a:r>
              <a:rPr sz="1467" spc="163" dirty="0">
                <a:latin typeface="Calibri"/>
                <a:cs typeface="Calibri"/>
              </a:rPr>
              <a:t>Sistema </a:t>
            </a:r>
            <a:r>
              <a:rPr sz="1467" spc="180" dirty="0">
                <a:latin typeface="Calibri"/>
                <a:cs typeface="Calibri"/>
              </a:rPr>
              <a:t>de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43" dirty="0">
                <a:latin typeface="Calibri"/>
                <a:cs typeface="Calibri"/>
              </a:rPr>
              <a:t>Gestão</a:t>
            </a:r>
            <a:r>
              <a:rPr sz="1467" spc="60" dirty="0">
                <a:latin typeface="Calibri"/>
                <a:cs typeface="Calibri"/>
              </a:rPr>
              <a:t> </a:t>
            </a:r>
            <a:r>
              <a:rPr sz="1467" spc="157" dirty="0">
                <a:latin typeface="Calibri"/>
                <a:cs typeface="Calibri"/>
              </a:rPr>
              <a:t>de </a:t>
            </a:r>
            <a:r>
              <a:rPr sz="1467" spc="153" dirty="0">
                <a:latin typeface="Calibri"/>
                <a:cs typeface="Calibri"/>
              </a:rPr>
              <a:t>Acessos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30" dirty="0">
                <a:latin typeface="Calibri"/>
                <a:cs typeface="Calibri"/>
              </a:rPr>
              <a:t>(SGA)</a:t>
            </a:r>
            <a:endParaRPr sz="1467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00607" y="3344508"/>
            <a:ext cx="855557" cy="54427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74087">
              <a:lnSpc>
                <a:spcPct val="122700"/>
              </a:lnSpc>
              <a:spcBef>
                <a:spcPts val="67"/>
              </a:spcBef>
            </a:pPr>
            <a:r>
              <a:rPr sz="1467" spc="157" dirty="0">
                <a:latin typeface="Calibri"/>
                <a:cs typeface="Calibri"/>
              </a:rPr>
              <a:t>Adesão </a:t>
            </a:r>
            <a:r>
              <a:rPr sz="1467" spc="123" dirty="0">
                <a:latin typeface="Calibri"/>
                <a:cs typeface="Calibri"/>
              </a:rPr>
              <a:t>realizada</a:t>
            </a:r>
            <a:endParaRPr sz="1467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173485" y="2052035"/>
            <a:ext cx="312420" cy="2874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1767" b="1" spc="247" dirty="0">
                <a:latin typeface="Calibri"/>
                <a:cs typeface="Calibri"/>
              </a:rPr>
              <a:t>02</a:t>
            </a:r>
            <a:endParaRPr sz="1767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84070" y="2052035"/>
            <a:ext cx="312843" cy="2874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1767" b="1" spc="247" dirty="0">
                <a:latin typeface="Calibri"/>
                <a:cs typeface="Calibri"/>
              </a:rPr>
              <a:t>03</a:t>
            </a:r>
            <a:endParaRPr sz="176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63960" y="2052035"/>
            <a:ext cx="334433" cy="2874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1767" b="1" spc="330" dirty="0">
                <a:latin typeface="Calibri"/>
                <a:cs typeface="Calibri"/>
              </a:rPr>
              <a:t>04</a:t>
            </a:r>
            <a:endParaRPr sz="1767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13701" y="3331623"/>
            <a:ext cx="1478703" cy="110913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044" marR="3387" algn="ctr">
              <a:lnSpc>
                <a:spcPct val="122200"/>
              </a:lnSpc>
              <a:spcBef>
                <a:spcPts val="63"/>
              </a:spcBef>
            </a:pPr>
            <a:r>
              <a:rPr sz="1467" spc="117" dirty="0">
                <a:latin typeface="Calibri"/>
                <a:cs typeface="Calibri"/>
              </a:rPr>
              <a:t>Solicitar</a:t>
            </a:r>
            <a:r>
              <a:rPr sz="1467" spc="67" dirty="0">
                <a:latin typeface="Calibri"/>
                <a:cs typeface="Calibri"/>
              </a:rPr>
              <a:t> </a:t>
            </a:r>
            <a:r>
              <a:rPr sz="1467" spc="150" dirty="0">
                <a:latin typeface="Calibri"/>
                <a:cs typeface="Calibri"/>
              </a:rPr>
              <a:t>adesão </a:t>
            </a:r>
            <a:r>
              <a:rPr sz="1467" spc="147" dirty="0">
                <a:latin typeface="Calibri"/>
                <a:cs typeface="Calibri"/>
              </a:rPr>
              <a:t>ao</a:t>
            </a:r>
            <a:r>
              <a:rPr sz="1467" spc="50" dirty="0">
                <a:latin typeface="Calibri"/>
                <a:cs typeface="Calibri"/>
              </a:rPr>
              <a:t> </a:t>
            </a:r>
            <a:r>
              <a:rPr sz="1467" spc="169" dirty="0">
                <a:latin typeface="Calibri"/>
                <a:cs typeface="Calibri"/>
              </a:rPr>
              <a:t>Sistema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57" dirty="0">
                <a:latin typeface="Calibri"/>
                <a:cs typeface="Calibri"/>
              </a:rPr>
              <a:t>de </a:t>
            </a:r>
            <a:r>
              <a:rPr sz="1467" spc="143" dirty="0">
                <a:latin typeface="Calibri"/>
                <a:cs typeface="Calibri"/>
              </a:rPr>
              <a:t>Gestão</a:t>
            </a:r>
            <a:r>
              <a:rPr sz="1467" spc="63" dirty="0">
                <a:latin typeface="Calibri"/>
                <a:cs typeface="Calibri"/>
              </a:rPr>
              <a:t> </a:t>
            </a:r>
            <a:r>
              <a:rPr sz="1467" spc="163" dirty="0">
                <a:latin typeface="Calibri"/>
                <a:cs typeface="Calibri"/>
              </a:rPr>
              <a:t>de </a:t>
            </a:r>
            <a:r>
              <a:rPr sz="1467" spc="153" dirty="0">
                <a:latin typeface="Calibri"/>
                <a:cs typeface="Calibri"/>
              </a:rPr>
              <a:t>Acessos</a:t>
            </a:r>
            <a:r>
              <a:rPr sz="1467" spc="53" dirty="0">
                <a:latin typeface="Calibri"/>
                <a:cs typeface="Calibri"/>
              </a:rPr>
              <a:t> </a:t>
            </a:r>
            <a:r>
              <a:rPr sz="1467" spc="130" dirty="0">
                <a:latin typeface="Calibri"/>
                <a:cs typeface="Calibri"/>
              </a:rPr>
              <a:t>(SGA)</a:t>
            </a:r>
            <a:endParaRPr sz="1467"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875" rIns="0" bIns="0" rtlCol="0">
            <a:spAutoFit/>
          </a:bodyPr>
          <a:lstStyle/>
          <a:p>
            <a:pPr marL="417004">
              <a:lnSpc>
                <a:spcPts val="3354"/>
              </a:lnSpc>
              <a:spcBef>
                <a:spcPts val="67"/>
              </a:spcBef>
            </a:pPr>
            <a:r>
              <a:rPr spc="343" dirty="0"/>
              <a:t>Adesão</a:t>
            </a:r>
            <a:r>
              <a:rPr spc="140" dirty="0"/>
              <a:t> </a:t>
            </a:r>
            <a:r>
              <a:rPr spc="370" dirty="0"/>
              <a:t>de</a:t>
            </a:r>
            <a:r>
              <a:rPr spc="143" dirty="0"/>
              <a:t> </a:t>
            </a:r>
            <a:r>
              <a:rPr spc="330" dirty="0"/>
              <a:t>órgãos</a:t>
            </a:r>
            <a:r>
              <a:rPr spc="143" dirty="0"/>
              <a:t> </a:t>
            </a:r>
            <a:r>
              <a:rPr spc="306" dirty="0"/>
              <a:t>públicos</a:t>
            </a:r>
          </a:p>
          <a:p>
            <a:pPr marL="417004">
              <a:lnSpc>
                <a:spcPts val="3193"/>
              </a:lnSpc>
            </a:pPr>
            <a:r>
              <a:rPr sz="2667" spc="420" dirty="0">
                <a:solidFill>
                  <a:srgbClr val="FBD007"/>
                </a:solidFill>
              </a:rPr>
              <a:t>ÓRGÃOS</a:t>
            </a:r>
            <a:r>
              <a:rPr sz="2667" spc="157" dirty="0">
                <a:solidFill>
                  <a:srgbClr val="FBD007"/>
                </a:solidFill>
              </a:rPr>
              <a:t> </a:t>
            </a:r>
            <a:r>
              <a:rPr sz="2667" spc="407" dirty="0">
                <a:solidFill>
                  <a:srgbClr val="FBD007"/>
                </a:solidFill>
              </a:rPr>
              <a:t>QUE</a:t>
            </a:r>
            <a:r>
              <a:rPr sz="2667" spc="157" dirty="0">
                <a:solidFill>
                  <a:srgbClr val="FBD007"/>
                </a:solidFill>
              </a:rPr>
              <a:t> </a:t>
            </a:r>
            <a:r>
              <a:rPr sz="2667" u="heavy" spc="417" dirty="0">
                <a:solidFill>
                  <a:srgbClr val="FBD007"/>
                </a:solidFill>
                <a:uFill>
                  <a:solidFill>
                    <a:srgbClr val="FBD007"/>
                  </a:solidFill>
                </a:uFill>
              </a:rPr>
              <a:t>NÃO</a:t>
            </a:r>
            <a:r>
              <a:rPr sz="2667" u="none" spc="157" dirty="0">
                <a:solidFill>
                  <a:srgbClr val="FBD007"/>
                </a:solidFill>
              </a:rPr>
              <a:t> </a:t>
            </a:r>
            <a:r>
              <a:rPr sz="2667" u="none" spc="383" dirty="0">
                <a:solidFill>
                  <a:srgbClr val="FBD007"/>
                </a:solidFill>
              </a:rPr>
              <a:t>ADERIRAM</a:t>
            </a:r>
            <a:r>
              <a:rPr sz="2667" u="none" spc="157" dirty="0">
                <a:solidFill>
                  <a:srgbClr val="FBD007"/>
                </a:solidFill>
              </a:rPr>
              <a:t> </a:t>
            </a:r>
            <a:r>
              <a:rPr sz="2667" u="none" spc="433" dirty="0">
                <a:solidFill>
                  <a:srgbClr val="FBD007"/>
                </a:solidFill>
              </a:rPr>
              <a:t>AO</a:t>
            </a:r>
            <a:r>
              <a:rPr sz="2667" u="none" spc="157" dirty="0">
                <a:solidFill>
                  <a:srgbClr val="FBD007"/>
                </a:solidFill>
              </a:rPr>
              <a:t> </a:t>
            </a:r>
            <a:r>
              <a:rPr sz="2667" u="none" spc="350" dirty="0">
                <a:solidFill>
                  <a:srgbClr val="FBD007"/>
                </a:solidFill>
              </a:rPr>
              <a:t>SIASG</a:t>
            </a:r>
            <a:endParaRPr sz="2667"/>
          </a:p>
        </p:txBody>
      </p:sp>
      <p:grpSp>
        <p:nvGrpSpPr>
          <p:cNvPr id="47" name="object 47"/>
          <p:cNvGrpSpPr/>
          <p:nvPr/>
        </p:nvGrpSpPr>
        <p:grpSpPr>
          <a:xfrm>
            <a:off x="548762" y="1968538"/>
            <a:ext cx="1416050" cy="1476587"/>
            <a:chOff x="823143" y="2952807"/>
            <a:chExt cx="2124075" cy="2214880"/>
          </a:xfrm>
        </p:grpSpPr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3143" y="3043329"/>
              <a:ext cx="2124074" cy="212407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318755" y="3538955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39" h="1132839">
                  <a:moveTo>
                    <a:pt x="1132674" y="552513"/>
                  </a:moveTo>
                  <a:lnTo>
                    <a:pt x="1130109" y="510895"/>
                  </a:lnTo>
                  <a:lnTo>
                    <a:pt x="1124496" y="469582"/>
                  </a:lnTo>
                  <a:lnTo>
                    <a:pt x="1115860" y="428790"/>
                  </a:lnTo>
                  <a:lnTo>
                    <a:pt x="1104252" y="388734"/>
                  </a:lnTo>
                  <a:lnTo>
                    <a:pt x="1089723" y="349656"/>
                  </a:lnTo>
                  <a:lnTo>
                    <a:pt x="1072362" y="311746"/>
                  </a:lnTo>
                  <a:lnTo>
                    <a:pt x="1052258" y="275221"/>
                  </a:lnTo>
                  <a:lnTo>
                    <a:pt x="1029512" y="240258"/>
                  </a:lnTo>
                  <a:lnTo>
                    <a:pt x="1004265" y="207086"/>
                  </a:lnTo>
                  <a:lnTo>
                    <a:pt x="976655" y="175856"/>
                  </a:lnTo>
                  <a:lnTo>
                    <a:pt x="946797" y="146723"/>
                  </a:lnTo>
                  <a:lnTo>
                    <a:pt x="914895" y="119875"/>
                  </a:lnTo>
                  <a:lnTo>
                    <a:pt x="881100" y="95453"/>
                  </a:lnTo>
                  <a:lnTo>
                    <a:pt x="845616" y="73583"/>
                  </a:lnTo>
                  <a:lnTo>
                    <a:pt x="808596" y="54381"/>
                  </a:lnTo>
                  <a:lnTo>
                    <a:pt x="770267" y="37947"/>
                  </a:lnTo>
                  <a:lnTo>
                    <a:pt x="730846" y="24384"/>
                  </a:lnTo>
                  <a:lnTo>
                    <a:pt x="690524" y="13766"/>
                  </a:lnTo>
                  <a:lnTo>
                    <a:pt x="649528" y="6121"/>
                  </a:lnTo>
                  <a:lnTo>
                    <a:pt x="608088" y="1536"/>
                  </a:lnTo>
                  <a:lnTo>
                    <a:pt x="566420" y="0"/>
                  </a:lnTo>
                  <a:lnTo>
                    <a:pt x="552513" y="165"/>
                  </a:lnTo>
                  <a:lnTo>
                    <a:pt x="510895" y="2730"/>
                  </a:lnTo>
                  <a:lnTo>
                    <a:pt x="469582" y="8331"/>
                  </a:lnTo>
                  <a:lnTo>
                    <a:pt x="428790" y="16967"/>
                  </a:lnTo>
                  <a:lnTo>
                    <a:pt x="388734" y="28587"/>
                  </a:lnTo>
                  <a:lnTo>
                    <a:pt x="349656" y="43116"/>
                  </a:lnTo>
                  <a:lnTo>
                    <a:pt x="311759" y="60477"/>
                  </a:lnTo>
                  <a:lnTo>
                    <a:pt x="275221" y="80581"/>
                  </a:lnTo>
                  <a:lnTo>
                    <a:pt x="240271" y="103327"/>
                  </a:lnTo>
                  <a:lnTo>
                    <a:pt x="207086" y="128574"/>
                  </a:lnTo>
                  <a:lnTo>
                    <a:pt x="175856" y="156184"/>
                  </a:lnTo>
                  <a:lnTo>
                    <a:pt x="146735" y="186029"/>
                  </a:lnTo>
                  <a:lnTo>
                    <a:pt x="119875" y="217944"/>
                  </a:lnTo>
                  <a:lnTo>
                    <a:pt x="95453" y="251726"/>
                  </a:lnTo>
                  <a:lnTo>
                    <a:pt x="73583" y="287223"/>
                  </a:lnTo>
                  <a:lnTo>
                    <a:pt x="54381" y="324243"/>
                  </a:lnTo>
                  <a:lnTo>
                    <a:pt x="37947" y="362572"/>
                  </a:lnTo>
                  <a:lnTo>
                    <a:pt x="24384" y="401993"/>
                  </a:lnTo>
                  <a:lnTo>
                    <a:pt x="13766" y="442315"/>
                  </a:lnTo>
                  <a:lnTo>
                    <a:pt x="6134" y="483311"/>
                  </a:lnTo>
                  <a:lnTo>
                    <a:pt x="1536" y="524751"/>
                  </a:lnTo>
                  <a:lnTo>
                    <a:pt x="0" y="566420"/>
                  </a:lnTo>
                  <a:lnTo>
                    <a:pt x="1536" y="608076"/>
                  </a:lnTo>
                  <a:lnTo>
                    <a:pt x="6134" y="649528"/>
                  </a:lnTo>
                  <a:lnTo>
                    <a:pt x="13766" y="690524"/>
                  </a:lnTo>
                  <a:lnTo>
                    <a:pt x="24384" y="730834"/>
                  </a:lnTo>
                  <a:lnTo>
                    <a:pt x="37947" y="770267"/>
                  </a:lnTo>
                  <a:lnTo>
                    <a:pt x="54381" y="808596"/>
                  </a:lnTo>
                  <a:lnTo>
                    <a:pt x="73583" y="845604"/>
                  </a:lnTo>
                  <a:lnTo>
                    <a:pt x="95453" y="881100"/>
                  </a:lnTo>
                  <a:lnTo>
                    <a:pt x="119875" y="914895"/>
                  </a:lnTo>
                  <a:lnTo>
                    <a:pt x="146735" y="946797"/>
                  </a:lnTo>
                  <a:lnTo>
                    <a:pt x="175856" y="976642"/>
                  </a:lnTo>
                  <a:lnTo>
                    <a:pt x="207086" y="1004265"/>
                  </a:lnTo>
                  <a:lnTo>
                    <a:pt x="240271" y="1029512"/>
                  </a:lnTo>
                  <a:lnTo>
                    <a:pt x="275221" y="1052258"/>
                  </a:lnTo>
                  <a:lnTo>
                    <a:pt x="311759" y="1072362"/>
                  </a:lnTo>
                  <a:lnTo>
                    <a:pt x="349656" y="1089723"/>
                  </a:lnTo>
                  <a:lnTo>
                    <a:pt x="388734" y="1104252"/>
                  </a:lnTo>
                  <a:lnTo>
                    <a:pt x="428790" y="1115860"/>
                  </a:lnTo>
                  <a:lnTo>
                    <a:pt x="469582" y="1124496"/>
                  </a:lnTo>
                  <a:lnTo>
                    <a:pt x="510895" y="1130109"/>
                  </a:lnTo>
                  <a:lnTo>
                    <a:pt x="552513" y="1132662"/>
                  </a:lnTo>
                  <a:lnTo>
                    <a:pt x="594207" y="1132154"/>
                  </a:lnTo>
                  <a:lnTo>
                    <a:pt x="635762" y="1128572"/>
                  </a:lnTo>
                  <a:lnTo>
                    <a:pt x="676922" y="1121956"/>
                  </a:lnTo>
                  <a:lnTo>
                    <a:pt x="717486" y="1112316"/>
                  </a:lnTo>
                  <a:lnTo>
                    <a:pt x="757237" y="1099731"/>
                  </a:lnTo>
                  <a:lnTo>
                    <a:pt x="795959" y="1084237"/>
                  </a:lnTo>
                  <a:lnTo>
                    <a:pt x="833424" y="1065949"/>
                  </a:lnTo>
                  <a:lnTo>
                    <a:pt x="869454" y="1044956"/>
                  </a:lnTo>
                  <a:lnTo>
                    <a:pt x="903833" y="1021372"/>
                  </a:lnTo>
                  <a:lnTo>
                    <a:pt x="936396" y="995311"/>
                  </a:lnTo>
                  <a:lnTo>
                    <a:pt x="966939" y="966939"/>
                  </a:lnTo>
                  <a:lnTo>
                    <a:pt x="995311" y="936396"/>
                  </a:lnTo>
                  <a:lnTo>
                    <a:pt x="1021372" y="903833"/>
                  </a:lnTo>
                  <a:lnTo>
                    <a:pt x="1044968" y="869442"/>
                  </a:lnTo>
                  <a:lnTo>
                    <a:pt x="1065961" y="833424"/>
                  </a:lnTo>
                  <a:lnTo>
                    <a:pt x="1084249" y="795959"/>
                  </a:lnTo>
                  <a:lnTo>
                    <a:pt x="1099731" y="757237"/>
                  </a:lnTo>
                  <a:lnTo>
                    <a:pt x="1112316" y="717486"/>
                  </a:lnTo>
                  <a:lnTo>
                    <a:pt x="1121956" y="676922"/>
                  </a:lnTo>
                  <a:lnTo>
                    <a:pt x="1128585" y="635762"/>
                  </a:lnTo>
                  <a:lnTo>
                    <a:pt x="1132154" y="594207"/>
                  </a:lnTo>
                  <a:lnTo>
                    <a:pt x="1132674" y="552513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75093" y="2952812"/>
              <a:ext cx="1549400" cy="1880235"/>
            </a:xfrm>
            <a:custGeom>
              <a:avLst/>
              <a:gdLst/>
              <a:ahLst/>
              <a:cxnLst/>
              <a:rect l="l" t="t" r="r" b="b"/>
              <a:pathLst>
                <a:path w="1549400" h="1880235">
                  <a:moveTo>
                    <a:pt x="1549006" y="1142923"/>
                  </a:moveTo>
                  <a:lnTo>
                    <a:pt x="1547431" y="1094473"/>
                  </a:lnTo>
                  <a:lnTo>
                    <a:pt x="1542796" y="1046861"/>
                  </a:lnTo>
                  <a:lnTo>
                    <a:pt x="1535188" y="1000188"/>
                  </a:lnTo>
                  <a:lnTo>
                    <a:pt x="1524698" y="954532"/>
                  </a:lnTo>
                  <a:lnTo>
                    <a:pt x="1511439" y="910018"/>
                  </a:lnTo>
                  <a:lnTo>
                    <a:pt x="1495488" y="866724"/>
                  </a:lnTo>
                  <a:lnTo>
                    <a:pt x="1476959" y="824750"/>
                  </a:lnTo>
                  <a:lnTo>
                    <a:pt x="1455940" y="784199"/>
                  </a:lnTo>
                  <a:lnTo>
                    <a:pt x="1432534" y="745172"/>
                  </a:lnTo>
                  <a:lnTo>
                    <a:pt x="1406829" y="707745"/>
                  </a:lnTo>
                  <a:lnTo>
                    <a:pt x="1378940" y="672033"/>
                  </a:lnTo>
                  <a:lnTo>
                    <a:pt x="1348943" y="638136"/>
                  </a:lnTo>
                  <a:lnTo>
                    <a:pt x="1316939" y="606132"/>
                  </a:lnTo>
                  <a:lnTo>
                    <a:pt x="1283042" y="576148"/>
                  </a:lnTo>
                  <a:lnTo>
                    <a:pt x="1247330" y="548246"/>
                  </a:lnTo>
                  <a:lnTo>
                    <a:pt x="1209903" y="522541"/>
                  </a:lnTo>
                  <a:lnTo>
                    <a:pt x="1170876" y="499135"/>
                  </a:lnTo>
                  <a:lnTo>
                    <a:pt x="1130325" y="478116"/>
                  </a:lnTo>
                  <a:lnTo>
                    <a:pt x="1088351" y="459587"/>
                  </a:lnTo>
                  <a:lnTo>
                    <a:pt x="1045057" y="443636"/>
                  </a:lnTo>
                  <a:lnTo>
                    <a:pt x="1000544" y="430377"/>
                  </a:lnTo>
                  <a:lnTo>
                    <a:pt x="954900" y="419887"/>
                  </a:lnTo>
                  <a:lnTo>
                    <a:pt x="908215" y="412280"/>
                  </a:lnTo>
                  <a:lnTo>
                    <a:pt x="860602" y="407644"/>
                  </a:lnTo>
                  <a:lnTo>
                    <a:pt x="812165" y="406082"/>
                  </a:lnTo>
                  <a:lnTo>
                    <a:pt x="809409" y="358609"/>
                  </a:lnTo>
                  <a:lnTo>
                    <a:pt x="801357" y="312762"/>
                  </a:lnTo>
                  <a:lnTo>
                    <a:pt x="788327" y="268871"/>
                  </a:lnTo>
                  <a:lnTo>
                    <a:pt x="770636" y="227215"/>
                  </a:lnTo>
                  <a:lnTo>
                    <a:pt x="749681" y="190068"/>
                  </a:lnTo>
                  <a:lnTo>
                    <a:pt x="749681" y="406082"/>
                  </a:lnTo>
                  <a:lnTo>
                    <a:pt x="749477" y="409041"/>
                  </a:lnTo>
                  <a:lnTo>
                    <a:pt x="669429" y="419887"/>
                  </a:lnTo>
                  <a:lnTo>
                    <a:pt x="623773" y="430377"/>
                  </a:lnTo>
                  <a:lnTo>
                    <a:pt x="579259" y="443636"/>
                  </a:lnTo>
                  <a:lnTo>
                    <a:pt x="535965" y="459587"/>
                  </a:lnTo>
                  <a:lnTo>
                    <a:pt x="494004" y="478116"/>
                  </a:lnTo>
                  <a:lnTo>
                    <a:pt x="453453" y="499135"/>
                  </a:lnTo>
                  <a:lnTo>
                    <a:pt x="414413" y="522541"/>
                  </a:lnTo>
                  <a:lnTo>
                    <a:pt x="376986" y="548246"/>
                  </a:lnTo>
                  <a:lnTo>
                    <a:pt x="341287" y="576148"/>
                  </a:lnTo>
                  <a:lnTo>
                    <a:pt x="307378" y="606132"/>
                  </a:lnTo>
                  <a:lnTo>
                    <a:pt x="275374" y="638136"/>
                  </a:lnTo>
                  <a:lnTo>
                    <a:pt x="245389" y="672033"/>
                  </a:lnTo>
                  <a:lnTo>
                    <a:pt x="225336" y="697699"/>
                  </a:lnTo>
                  <a:lnTo>
                    <a:pt x="196227" y="678002"/>
                  </a:lnTo>
                  <a:lnTo>
                    <a:pt x="163220" y="648944"/>
                  </a:lnTo>
                  <a:lnTo>
                    <a:pt x="134150" y="615937"/>
                  </a:lnTo>
                  <a:lnTo>
                    <a:pt x="109448" y="579386"/>
                  </a:lnTo>
                  <a:lnTo>
                    <a:pt x="89522" y="539711"/>
                  </a:lnTo>
                  <a:lnTo>
                    <a:pt x="74764" y="497332"/>
                  </a:lnTo>
                  <a:lnTo>
                    <a:pt x="65620" y="452653"/>
                  </a:lnTo>
                  <a:lnTo>
                    <a:pt x="62484" y="406082"/>
                  </a:lnTo>
                  <a:lnTo>
                    <a:pt x="65620" y="359511"/>
                  </a:lnTo>
                  <a:lnTo>
                    <a:pt x="74764" y="314820"/>
                  </a:lnTo>
                  <a:lnTo>
                    <a:pt x="89522" y="272440"/>
                  </a:lnTo>
                  <a:lnTo>
                    <a:pt x="109448" y="232778"/>
                  </a:lnTo>
                  <a:lnTo>
                    <a:pt x="134150" y="196227"/>
                  </a:lnTo>
                  <a:lnTo>
                    <a:pt x="163220" y="163207"/>
                  </a:lnTo>
                  <a:lnTo>
                    <a:pt x="196227" y="134150"/>
                  </a:lnTo>
                  <a:lnTo>
                    <a:pt x="232778" y="109448"/>
                  </a:lnTo>
                  <a:lnTo>
                    <a:pt x="272453" y="89509"/>
                  </a:lnTo>
                  <a:lnTo>
                    <a:pt x="314833" y="74764"/>
                  </a:lnTo>
                  <a:lnTo>
                    <a:pt x="359511" y="65620"/>
                  </a:lnTo>
                  <a:lnTo>
                    <a:pt x="406082" y="62471"/>
                  </a:lnTo>
                  <a:lnTo>
                    <a:pt x="452653" y="65620"/>
                  </a:lnTo>
                  <a:lnTo>
                    <a:pt x="497332" y="74764"/>
                  </a:lnTo>
                  <a:lnTo>
                    <a:pt x="539711" y="89509"/>
                  </a:lnTo>
                  <a:lnTo>
                    <a:pt x="579386" y="109448"/>
                  </a:lnTo>
                  <a:lnTo>
                    <a:pt x="615937" y="134150"/>
                  </a:lnTo>
                  <a:lnTo>
                    <a:pt x="648944" y="163207"/>
                  </a:lnTo>
                  <a:lnTo>
                    <a:pt x="678014" y="196227"/>
                  </a:lnTo>
                  <a:lnTo>
                    <a:pt x="702716" y="232778"/>
                  </a:lnTo>
                  <a:lnTo>
                    <a:pt x="722642" y="272440"/>
                  </a:lnTo>
                  <a:lnTo>
                    <a:pt x="737400" y="314820"/>
                  </a:lnTo>
                  <a:lnTo>
                    <a:pt x="746544" y="359511"/>
                  </a:lnTo>
                  <a:lnTo>
                    <a:pt x="749681" y="406082"/>
                  </a:lnTo>
                  <a:lnTo>
                    <a:pt x="749681" y="190068"/>
                  </a:lnTo>
                  <a:lnTo>
                    <a:pt x="722490" y="151828"/>
                  </a:lnTo>
                  <a:lnTo>
                    <a:pt x="692683" y="118694"/>
                  </a:lnTo>
                  <a:lnTo>
                    <a:pt x="659460" y="89014"/>
                  </a:lnTo>
                  <a:lnTo>
                    <a:pt x="623138" y="63068"/>
                  </a:lnTo>
                  <a:lnTo>
                    <a:pt x="622071" y="62471"/>
                  </a:lnTo>
                  <a:lnTo>
                    <a:pt x="584034" y="41160"/>
                  </a:lnTo>
                  <a:lnTo>
                    <a:pt x="542455" y="23609"/>
                  </a:lnTo>
                  <a:lnTo>
                    <a:pt x="498741" y="10693"/>
                  </a:lnTo>
                  <a:lnTo>
                    <a:pt x="453174" y="2717"/>
                  </a:lnTo>
                  <a:lnTo>
                    <a:pt x="406082" y="0"/>
                  </a:lnTo>
                  <a:lnTo>
                    <a:pt x="358609" y="2717"/>
                  </a:lnTo>
                  <a:lnTo>
                    <a:pt x="312775" y="10693"/>
                  </a:lnTo>
                  <a:lnTo>
                    <a:pt x="268871" y="23609"/>
                  </a:lnTo>
                  <a:lnTo>
                    <a:pt x="227228" y="41160"/>
                  </a:lnTo>
                  <a:lnTo>
                    <a:pt x="188112" y="63068"/>
                  </a:lnTo>
                  <a:lnTo>
                    <a:pt x="151841" y="89014"/>
                  </a:lnTo>
                  <a:lnTo>
                    <a:pt x="118706" y="118694"/>
                  </a:lnTo>
                  <a:lnTo>
                    <a:pt x="89014" y="151828"/>
                  </a:lnTo>
                  <a:lnTo>
                    <a:pt x="63068" y="188099"/>
                  </a:lnTo>
                  <a:lnTo>
                    <a:pt x="41173" y="227215"/>
                  </a:lnTo>
                  <a:lnTo>
                    <a:pt x="23609" y="268871"/>
                  </a:lnTo>
                  <a:lnTo>
                    <a:pt x="10693" y="312762"/>
                  </a:lnTo>
                  <a:lnTo>
                    <a:pt x="2730" y="358609"/>
                  </a:lnTo>
                  <a:lnTo>
                    <a:pt x="2679" y="359511"/>
                  </a:lnTo>
                  <a:lnTo>
                    <a:pt x="0" y="406082"/>
                  </a:lnTo>
                  <a:lnTo>
                    <a:pt x="2730" y="453555"/>
                  </a:lnTo>
                  <a:lnTo>
                    <a:pt x="10693" y="499389"/>
                  </a:lnTo>
                  <a:lnTo>
                    <a:pt x="23609" y="543280"/>
                  </a:lnTo>
                  <a:lnTo>
                    <a:pt x="41173" y="584936"/>
                  </a:lnTo>
                  <a:lnTo>
                    <a:pt x="63068" y="624052"/>
                  </a:lnTo>
                  <a:lnTo>
                    <a:pt x="89014" y="660323"/>
                  </a:lnTo>
                  <a:lnTo>
                    <a:pt x="118706" y="693458"/>
                  </a:lnTo>
                  <a:lnTo>
                    <a:pt x="151841" y="723150"/>
                  </a:lnTo>
                  <a:lnTo>
                    <a:pt x="188112" y="749084"/>
                  </a:lnTo>
                  <a:lnTo>
                    <a:pt x="189103" y="749642"/>
                  </a:lnTo>
                  <a:lnTo>
                    <a:pt x="168376" y="784199"/>
                  </a:lnTo>
                  <a:lnTo>
                    <a:pt x="147358" y="824750"/>
                  </a:lnTo>
                  <a:lnTo>
                    <a:pt x="128828" y="866724"/>
                  </a:lnTo>
                  <a:lnTo>
                    <a:pt x="112890" y="910018"/>
                  </a:lnTo>
                  <a:lnTo>
                    <a:pt x="99618" y="954532"/>
                  </a:lnTo>
                  <a:lnTo>
                    <a:pt x="89128" y="1000188"/>
                  </a:lnTo>
                  <a:lnTo>
                    <a:pt x="81521" y="1046861"/>
                  </a:lnTo>
                  <a:lnTo>
                    <a:pt x="76885" y="1094473"/>
                  </a:lnTo>
                  <a:lnTo>
                    <a:pt x="75323" y="1142923"/>
                  </a:lnTo>
                  <a:lnTo>
                    <a:pt x="76885" y="1191361"/>
                  </a:lnTo>
                  <a:lnTo>
                    <a:pt x="81521" y="1238973"/>
                  </a:lnTo>
                  <a:lnTo>
                    <a:pt x="89128" y="1285646"/>
                  </a:lnTo>
                  <a:lnTo>
                    <a:pt x="99618" y="1331302"/>
                  </a:lnTo>
                  <a:lnTo>
                    <a:pt x="112890" y="1375816"/>
                  </a:lnTo>
                  <a:lnTo>
                    <a:pt x="128828" y="1419110"/>
                  </a:lnTo>
                  <a:lnTo>
                    <a:pt x="147358" y="1461084"/>
                  </a:lnTo>
                  <a:lnTo>
                    <a:pt x="168376" y="1501635"/>
                  </a:lnTo>
                  <a:lnTo>
                    <a:pt x="191782" y="1540662"/>
                  </a:lnTo>
                  <a:lnTo>
                    <a:pt x="217487" y="1578089"/>
                  </a:lnTo>
                  <a:lnTo>
                    <a:pt x="245389" y="1613801"/>
                  </a:lnTo>
                  <a:lnTo>
                    <a:pt x="275374" y="1647698"/>
                  </a:lnTo>
                  <a:lnTo>
                    <a:pt x="307378" y="1679702"/>
                  </a:lnTo>
                  <a:lnTo>
                    <a:pt x="341287" y="1709699"/>
                  </a:lnTo>
                  <a:lnTo>
                    <a:pt x="376986" y="1737588"/>
                  </a:lnTo>
                  <a:lnTo>
                    <a:pt x="414413" y="1763293"/>
                  </a:lnTo>
                  <a:lnTo>
                    <a:pt x="453453" y="1786699"/>
                  </a:lnTo>
                  <a:lnTo>
                    <a:pt x="494004" y="1807718"/>
                  </a:lnTo>
                  <a:lnTo>
                    <a:pt x="535965" y="1826247"/>
                  </a:lnTo>
                  <a:lnTo>
                    <a:pt x="579259" y="1842198"/>
                  </a:lnTo>
                  <a:lnTo>
                    <a:pt x="623773" y="1855457"/>
                  </a:lnTo>
                  <a:lnTo>
                    <a:pt x="669429" y="1865947"/>
                  </a:lnTo>
                  <a:lnTo>
                    <a:pt x="716102" y="1873554"/>
                  </a:lnTo>
                  <a:lnTo>
                    <a:pt x="763714" y="1878190"/>
                  </a:lnTo>
                  <a:lnTo>
                    <a:pt x="812165" y="1879752"/>
                  </a:lnTo>
                  <a:lnTo>
                    <a:pt x="860602" y="1878190"/>
                  </a:lnTo>
                  <a:lnTo>
                    <a:pt x="908215" y="1873554"/>
                  </a:lnTo>
                  <a:lnTo>
                    <a:pt x="954900" y="1865947"/>
                  </a:lnTo>
                  <a:lnTo>
                    <a:pt x="1000544" y="1855457"/>
                  </a:lnTo>
                  <a:lnTo>
                    <a:pt x="1045057" y="1842198"/>
                  </a:lnTo>
                  <a:lnTo>
                    <a:pt x="1088351" y="1826247"/>
                  </a:lnTo>
                  <a:lnTo>
                    <a:pt x="1130325" y="1807718"/>
                  </a:lnTo>
                  <a:lnTo>
                    <a:pt x="1170876" y="1786699"/>
                  </a:lnTo>
                  <a:lnTo>
                    <a:pt x="1209903" y="1763293"/>
                  </a:lnTo>
                  <a:lnTo>
                    <a:pt x="1247330" y="1737588"/>
                  </a:lnTo>
                  <a:lnTo>
                    <a:pt x="1283042" y="1709699"/>
                  </a:lnTo>
                  <a:lnTo>
                    <a:pt x="1316939" y="1679702"/>
                  </a:lnTo>
                  <a:lnTo>
                    <a:pt x="1348943" y="1647698"/>
                  </a:lnTo>
                  <a:lnTo>
                    <a:pt x="1378940" y="1613801"/>
                  </a:lnTo>
                  <a:lnTo>
                    <a:pt x="1406829" y="1578089"/>
                  </a:lnTo>
                  <a:lnTo>
                    <a:pt x="1432534" y="1540662"/>
                  </a:lnTo>
                  <a:lnTo>
                    <a:pt x="1455940" y="1501635"/>
                  </a:lnTo>
                  <a:lnTo>
                    <a:pt x="1476959" y="1461084"/>
                  </a:lnTo>
                  <a:lnTo>
                    <a:pt x="1495488" y="1419110"/>
                  </a:lnTo>
                  <a:lnTo>
                    <a:pt x="1511439" y="1375816"/>
                  </a:lnTo>
                  <a:lnTo>
                    <a:pt x="1524698" y="1331302"/>
                  </a:lnTo>
                  <a:lnTo>
                    <a:pt x="1535188" y="1285646"/>
                  </a:lnTo>
                  <a:lnTo>
                    <a:pt x="1542796" y="1238973"/>
                  </a:lnTo>
                  <a:lnTo>
                    <a:pt x="1547431" y="1191361"/>
                  </a:lnTo>
                  <a:lnTo>
                    <a:pt x="1549006" y="1142923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37578" y="3015281"/>
              <a:ext cx="687705" cy="687705"/>
            </a:xfrm>
            <a:custGeom>
              <a:avLst/>
              <a:gdLst/>
              <a:ahLst/>
              <a:cxnLst/>
              <a:rect l="l" t="t" r="r" b="b"/>
              <a:pathLst>
                <a:path w="687705" h="687704">
                  <a:moveTo>
                    <a:pt x="343603" y="687207"/>
                  </a:moveTo>
                  <a:lnTo>
                    <a:pt x="297034" y="684065"/>
                  </a:lnTo>
                  <a:lnTo>
                    <a:pt x="252352" y="674915"/>
                  </a:lnTo>
                  <a:lnTo>
                    <a:pt x="209969" y="660168"/>
                  </a:lnTo>
                  <a:lnTo>
                    <a:pt x="170297" y="640236"/>
                  </a:lnTo>
                  <a:lnTo>
                    <a:pt x="133750" y="615533"/>
                  </a:lnTo>
                  <a:lnTo>
                    <a:pt x="100738" y="586469"/>
                  </a:lnTo>
                  <a:lnTo>
                    <a:pt x="71674" y="553457"/>
                  </a:lnTo>
                  <a:lnTo>
                    <a:pt x="46970" y="516909"/>
                  </a:lnTo>
                  <a:lnTo>
                    <a:pt x="27039" y="477238"/>
                  </a:lnTo>
                  <a:lnTo>
                    <a:pt x="12292" y="434855"/>
                  </a:lnTo>
                  <a:lnTo>
                    <a:pt x="3141" y="390173"/>
                  </a:lnTo>
                  <a:lnTo>
                    <a:pt x="0" y="343603"/>
                  </a:lnTo>
                  <a:lnTo>
                    <a:pt x="3141" y="297034"/>
                  </a:lnTo>
                  <a:lnTo>
                    <a:pt x="12292" y="252352"/>
                  </a:lnTo>
                  <a:lnTo>
                    <a:pt x="27039" y="209969"/>
                  </a:lnTo>
                  <a:lnTo>
                    <a:pt x="46970" y="170297"/>
                  </a:lnTo>
                  <a:lnTo>
                    <a:pt x="71674" y="133750"/>
                  </a:lnTo>
                  <a:lnTo>
                    <a:pt x="100738" y="100738"/>
                  </a:lnTo>
                  <a:lnTo>
                    <a:pt x="133750" y="71674"/>
                  </a:lnTo>
                  <a:lnTo>
                    <a:pt x="170297" y="46970"/>
                  </a:lnTo>
                  <a:lnTo>
                    <a:pt x="209969" y="27039"/>
                  </a:lnTo>
                  <a:lnTo>
                    <a:pt x="252352" y="12292"/>
                  </a:lnTo>
                  <a:lnTo>
                    <a:pt x="297034" y="3141"/>
                  </a:lnTo>
                  <a:lnTo>
                    <a:pt x="343603" y="0"/>
                  </a:lnTo>
                  <a:lnTo>
                    <a:pt x="390173" y="3141"/>
                  </a:lnTo>
                  <a:lnTo>
                    <a:pt x="434855" y="12292"/>
                  </a:lnTo>
                  <a:lnTo>
                    <a:pt x="477238" y="27039"/>
                  </a:lnTo>
                  <a:lnTo>
                    <a:pt x="516909" y="46970"/>
                  </a:lnTo>
                  <a:lnTo>
                    <a:pt x="553457" y="71674"/>
                  </a:lnTo>
                  <a:lnTo>
                    <a:pt x="586469" y="100738"/>
                  </a:lnTo>
                  <a:lnTo>
                    <a:pt x="615532" y="133750"/>
                  </a:lnTo>
                  <a:lnTo>
                    <a:pt x="640236" y="170297"/>
                  </a:lnTo>
                  <a:lnTo>
                    <a:pt x="660168" y="209969"/>
                  </a:lnTo>
                  <a:lnTo>
                    <a:pt x="674915" y="252352"/>
                  </a:lnTo>
                  <a:lnTo>
                    <a:pt x="684065" y="297034"/>
                  </a:lnTo>
                  <a:lnTo>
                    <a:pt x="687207" y="343603"/>
                  </a:lnTo>
                  <a:lnTo>
                    <a:pt x="684065" y="390173"/>
                  </a:lnTo>
                  <a:lnTo>
                    <a:pt x="674915" y="434855"/>
                  </a:lnTo>
                  <a:lnTo>
                    <a:pt x="660168" y="477238"/>
                  </a:lnTo>
                  <a:lnTo>
                    <a:pt x="640236" y="516909"/>
                  </a:lnTo>
                  <a:lnTo>
                    <a:pt x="615532" y="553457"/>
                  </a:lnTo>
                  <a:lnTo>
                    <a:pt x="586469" y="586469"/>
                  </a:lnTo>
                  <a:lnTo>
                    <a:pt x="553457" y="615533"/>
                  </a:lnTo>
                  <a:lnTo>
                    <a:pt x="516909" y="640236"/>
                  </a:lnTo>
                  <a:lnTo>
                    <a:pt x="477238" y="660168"/>
                  </a:lnTo>
                  <a:lnTo>
                    <a:pt x="434855" y="674915"/>
                  </a:lnTo>
                  <a:lnTo>
                    <a:pt x="390173" y="684065"/>
                  </a:lnTo>
                  <a:lnTo>
                    <a:pt x="343603" y="6872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2055492" y="2442910"/>
            <a:ext cx="742950" cy="474133"/>
            <a:chOff x="3083238" y="3664364"/>
            <a:chExt cx="1114425" cy="711200"/>
          </a:xfrm>
        </p:grpSpPr>
        <p:sp>
          <p:nvSpPr>
            <p:cNvPr id="53" name="object 53"/>
            <p:cNvSpPr/>
            <p:nvPr/>
          </p:nvSpPr>
          <p:spPr>
            <a:xfrm>
              <a:off x="3083238" y="3664364"/>
              <a:ext cx="1114425" cy="711200"/>
            </a:xfrm>
            <a:custGeom>
              <a:avLst/>
              <a:gdLst/>
              <a:ahLst/>
              <a:cxnLst/>
              <a:rect l="l" t="t" r="r" b="b"/>
              <a:pathLst>
                <a:path w="1114425" h="711200">
                  <a:moveTo>
                    <a:pt x="246463" y="284480"/>
                  </a:moveTo>
                  <a:lnTo>
                    <a:pt x="35041" y="284480"/>
                  </a:lnTo>
                  <a:lnTo>
                    <a:pt x="80273" y="283210"/>
                  </a:lnTo>
                  <a:lnTo>
                    <a:pt x="125076" y="278130"/>
                  </a:lnTo>
                  <a:lnTo>
                    <a:pt x="214349" y="265430"/>
                  </a:lnTo>
                  <a:lnTo>
                    <a:pt x="261152" y="260350"/>
                  </a:lnTo>
                  <a:lnTo>
                    <a:pt x="307846" y="257810"/>
                  </a:lnTo>
                  <a:lnTo>
                    <a:pt x="356668" y="256540"/>
                  </a:lnTo>
                  <a:lnTo>
                    <a:pt x="405431" y="254000"/>
                  </a:lnTo>
                  <a:lnTo>
                    <a:pt x="502662" y="246380"/>
                  </a:lnTo>
                  <a:lnTo>
                    <a:pt x="549557" y="243840"/>
                  </a:lnTo>
                  <a:lnTo>
                    <a:pt x="643348" y="241300"/>
                  </a:lnTo>
                  <a:lnTo>
                    <a:pt x="689979" y="234950"/>
                  </a:lnTo>
                  <a:lnTo>
                    <a:pt x="718583" y="205740"/>
                  </a:lnTo>
                  <a:lnTo>
                    <a:pt x="718665" y="176530"/>
                  </a:lnTo>
                  <a:lnTo>
                    <a:pt x="716502" y="149860"/>
                  </a:lnTo>
                  <a:lnTo>
                    <a:pt x="712730" y="121920"/>
                  </a:lnTo>
                  <a:lnTo>
                    <a:pt x="707772" y="95250"/>
                  </a:lnTo>
                  <a:lnTo>
                    <a:pt x="704826" y="74930"/>
                  </a:lnTo>
                  <a:lnTo>
                    <a:pt x="705879" y="34290"/>
                  </a:lnTo>
                  <a:lnTo>
                    <a:pt x="716951" y="0"/>
                  </a:lnTo>
                  <a:lnTo>
                    <a:pt x="723141" y="0"/>
                  </a:lnTo>
                  <a:lnTo>
                    <a:pt x="731363" y="5080"/>
                  </a:lnTo>
                  <a:lnTo>
                    <a:pt x="771036" y="34290"/>
                  </a:lnTo>
                  <a:lnTo>
                    <a:pt x="731508" y="34290"/>
                  </a:lnTo>
                  <a:lnTo>
                    <a:pt x="728702" y="52070"/>
                  </a:lnTo>
                  <a:lnTo>
                    <a:pt x="728765" y="59690"/>
                  </a:lnTo>
                  <a:lnTo>
                    <a:pt x="728849" y="69850"/>
                  </a:lnTo>
                  <a:lnTo>
                    <a:pt x="730606" y="87630"/>
                  </a:lnTo>
                  <a:lnTo>
                    <a:pt x="732631" y="104140"/>
                  </a:lnTo>
                  <a:lnTo>
                    <a:pt x="735919" y="133350"/>
                  </a:lnTo>
                  <a:lnTo>
                    <a:pt x="738688" y="162560"/>
                  </a:lnTo>
                  <a:lnTo>
                    <a:pt x="739424" y="193040"/>
                  </a:lnTo>
                  <a:lnTo>
                    <a:pt x="736618" y="222250"/>
                  </a:lnTo>
                  <a:lnTo>
                    <a:pt x="732476" y="241300"/>
                  </a:lnTo>
                  <a:lnTo>
                    <a:pt x="726149" y="252730"/>
                  </a:lnTo>
                  <a:lnTo>
                    <a:pt x="714638" y="257810"/>
                  </a:lnTo>
                  <a:lnTo>
                    <a:pt x="694943" y="259080"/>
                  </a:lnTo>
                  <a:lnTo>
                    <a:pt x="665055" y="261620"/>
                  </a:lnTo>
                  <a:lnTo>
                    <a:pt x="635188" y="262890"/>
                  </a:lnTo>
                  <a:lnTo>
                    <a:pt x="620309" y="264160"/>
                  </a:lnTo>
                  <a:lnTo>
                    <a:pt x="575867" y="264160"/>
                  </a:lnTo>
                  <a:lnTo>
                    <a:pt x="538263" y="266700"/>
                  </a:lnTo>
                  <a:lnTo>
                    <a:pt x="509087" y="275590"/>
                  </a:lnTo>
                  <a:lnTo>
                    <a:pt x="389596" y="275590"/>
                  </a:lnTo>
                  <a:lnTo>
                    <a:pt x="381708" y="276860"/>
                  </a:lnTo>
                  <a:lnTo>
                    <a:pt x="373889" y="279400"/>
                  </a:lnTo>
                  <a:lnTo>
                    <a:pt x="335266" y="279400"/>
                  </a:lnTo>
                  <a:lnTo>
                    <a:pt x="326174" y="281940"/>
                  </a:lnTo>
                  <a:lnTo>
                    <a:pt x="278202" y="281940"/>
                  </a:lnTo>
                  <a:lnTo>
                    <a:pt x="246463" y="284480"/>
                  </a:lnTo>
                  <a:close/>
                </a:path>
                <a:path w="1114425" h="711200">
                  <a:moveTo>
                    <a:pt x="850323" y="640080"/>
                  </a:moveTo>
                  <a:lnTo>
                    <a:pt x="793874" y="640080"/>
                  </a:lnTo>
                  <a:lnTo>
                    <a:pt x="847768" y="595630"/>
                  </a:lnTo>
                  <a:lnTo>
                    <a:pt x="865775" y="580390"/>
                  </a:lnTo>
                  <a:lnTo>
                    <a:pt x="903179" y="547370"/>
                  </a:lnTo>
                  <a:lnTo>
                    <a:pt x="938561" y="511810"/>
                  </a:lnTo>
                  <a:lnTo>
                    <a:pt x="972624" y="474980"/>
                  </a:lnTo>
                  <a:lnTo>
                    <a:pt x="1039606" y="401320"/>
                  </a:lnTo>
                  <a:lnTo>
                    <a:pt x="1073929" y="364490"/>
                  </a:lnTo>
                  <a:lnTo>
                    <a:pt x="1089569" y="347980"/>
                  </a:lnTo>
                  <a:lnTo>
                    <a:pt x="1094303" y="335280"/>
                  </a:lnTo>
                  <a:lnTo>
                    <a:pt x="1088368" y="322580"/>
                  </a:lnTo>
                  <a:lnTo>
                    <a:pt x="1057174" y="288290"/>
                  </a:lnTo>
                  <a:lnTo>
                    <a:pt x="927433" y="181610"/>
                  </a:lnTo>
                  <a:lnTo>
                    <a:pt x="889579" y="149860"/>
                  </a:lnTo>
                  <a:lnTo>
                    <a:pt x="813447" y="88900"/>
                  </a:lnTo>
                  <a:lnTo>
                    <a:pt x="794666" y="74930"/>
                  </a:lnTo>
                  <a:lnTo>
                    <a:pt x="775236" y="59690"/>
                  </a:lnTo>
                  <a:lnTo>
                    <a:pt x="754427" y="45720"/>
                  </a:lnTo>
                  <a:lnTo>
                    <a:pt x="731508" y="34290"/>
                  </a:lnTo>
                  <a:lnTo>
                    <a:pt x="771036" y="34290"/>
                  </a:lnTo>
                  <a:lnTo>
                    <a:pt x="774486" y="36830"/>
                  </a:lnTo>
                  <a:lnTo>
                    <a:pt x="817459" y="69850"/>
                  </a:lnTo>
                  <a:lnTo>
                    <a:pt x="860218" y="104140"/>
                  </a:lnTo>
                  <a:lnTo>
                    <a:pt x="902697" y="137160"/>
                  </a:lnTo>
                  <a:lnTo>
                    <a:pt x="986552" y="205740"/>
                  </a:lnTo>
                  <a:lnTo>
                    <a:pt x="1060503" y="269240"/>
                  </a:lnTo>
                  <a:lnTo>
                    <a:pt x="1092121" y="299720"/>
                  </a:lnTo>
                  <a:lnTo>
                    <a:pt x="1113909" y="335280"/>
                  </a:lnTo>
                  <a:lnTo>
                    <a:pt x="1110803" y="354330"/>
                  </a:lnTo>
                  <a:lnTo>
                    <a:pt x="1086221" y="393700"/>
                  </a:lnTo>
                  <a:lnTo>
                    <a:pt x="1057280" y="425450"/>
                  </a:lnTo>
                  <a:lnTo>
                    <a:pt x="1015109" y="466090"/>
                  </a:lnTo>
                  <a:lnTo>
                    <a:pt x="989202" y="492760"/>
                  </a:lnTo>
                  <a:lnTo>
                    <a:pt x="963947" y="520700"/>
                  </a:lnTo>
                  <a:lnTo>
                    <a:pt x="939303" y="547370"/>
                  </a:lnTo>
                  <a:lnTo>
                    <a:pt x="921239" y="567690"/>
                  </a:lnTo>
                  <a:lnTo>
                    <a:pt x="902610" y="588010"/>
                  </a:lnTo>
                  <a:lnTo>
                    <a:pt x="883519" y="607060"/>
                  </a:lnTo>
                  <a:lnTo>
                    <a:pt x="864068" y="626110"/>
                  </a:lnTo>
                  <a:lnTo>
                    <a:pt x="850323" y="640080"/>
                  </a:lnTo>
                  <a:close/>
                </a:path>
                <a:path w="1114425" h="711200">
                  <a:moveTo>
                    <a:pt x="605429" y="265430"/>
                  </a:moveTo>
                  <a:lnTo>
                    <a:pt x="575867" y="264160"/>
                  </a:lnTo>
                  <a:lnTo>
                    <a:pt x="620309" y="264160"/>
                  </a:lnTo>
                  <a:lnTo>
                    <a:pt x="605429" y="265430"/>
                  </a:lnTo>
                  <a:close/>
                </a:path>
                <a:path w="1114425" h="711200">
                  <a:moveTo>
                    <a:pt x="592689" y="552450"/>
                  </a:moveTo>
                  <a:lnTo>
                    <a:pt x="352926" y="552450"/>
                  </a:lnTo>
                  <a:lnTo>
                    <a:pt x="385997" y="547370"/>
                  </a:lnTo>
                  <a:lnTo>
                    <a:pt x="416630" y="546100"/>
                  </a:lnTo>
                  <a:lnTo>
                    <a:pt x="445518" y="543560"/>
                  </a:lnTo>
                  <a:lnTo>
                    <a:pt x="488902" y="535940"/>
                  </a:lnTo>
                  <a:lnTo>
                    <a:pt x="532388" y="495300"/>
                  </a:lnTo>
                  <a:lnTo>
                    <a:pt x="562495" y="464820"/>
                  </a:lnTo>
                  <a:lnTo>
                    <a:pt x="598770" y="426720"/>
                  </a:lnTo>
                  <a:lnTo>
                    <a:pt x="635496" y="389890"/>
                  </a:lnTo>
                  <a:lnTo>
                    <a:pt x="672743" y="354330"/>
                  </a:lnTo>
                  <a:lnTo>
                    <a:pt x="710583" y="318770"/>
                  </a:lnTo>
                  <a:lnTo>
                    <a:pt x="749084" y="283210"/>
                  </a:lnTo>
                  <a:lnTo>
                    <a:pt x="754008" y="278130"/>
                  </a:lnTo>
                  <a:lnTo>
                    <a:pt x="759774" y="274320"/>
                  </a:lnTo>
                  <a:lnTo>
                    <a:pt x="767144" y="273050"/>
                  </a:lnTo>
                  <a:lnTo>
                    <a:pt x="776879" y="274320"/>
                  </a:lnTo>
                  <a:lnTo>
                    <a:pt x="669341" y="381000"/>
                  </a:lnTo>
                  <a:lnTo>
                    <a:pt x="633858" y="415290"/>
                  </a:lnTo>
                  <a:lnTo>
                    <a:pt x="598942" y="450850"/>
                  </a:lnTo>
                  <a:lnTo>
                    <a:pt x="564821" y="486410"/>
                  </a:lnTo>
                  <a:lnTo>
                    <a:pt x="531725" y="523240"/>
                  </a:lnTo>
                  <a:lnTo>
                    <a:pt x="538112" y="528320"/>
                  </a:lnTo>
                  <a:lnTo>
                    <a:pt x="544143" y="530860"/>
                  </a:lnTo>
                  <a:lnTo>
                    <a:pt x="707304" y="530860"/>
                  </a:lnTo>
                  <a:lnTo>
                    <a:pt x="685404" y="537210"/>
                  </a:lnTo>
                  <a:lnTo>
                    <a:pt x="663354" y="542290"/>
                  </a:lnTo>
                  <a:lnTo>
                    <a:pt x="641155" y="546100"/>
                  </a:lnTo>
                  <a:lnTo>
                    <a:pt x="618806" y="548640"/>
                  </a:lnTo>
                  <a:lnTo>
                    <a:pt x="592689" y="552450"/>
                  </a:lnTo>
                  <a:close/>
                </a:path>
                <a:path w="1114425" h="711200">
                  <a:moveTo>
                    <a:pt x="199990" y="601980"/>
                  </a:moveTo>
                  <a:lnTo>
                    <a:pt x="70877" y="601980"/>
                  </a:lnTo>
                  <a:lnTo>
                    <a:pt x="78032" y="600710"/>
                  </a:lnTo>
                  <a:lnTo>
                    <a:pt x="85957" y="594360"/>
                  </a:lnTo>
                  <a:lnTo>
                    <a:pt x="91574" y="588010"/>
                  </a:lnTo>
                  <a:lnTo>
                    <a:pt x="95234" y="580390"/>
                  </a:lnTo>
                  <a:lnTo>
                    <a:pt x="136136" y="538480"/>
                  </a:lnTo>
                  <a:lnTo>
                    <a:pt x="171238" y="501650"/>
                  </a:lnTo>
                  <a:lnTo>
                    <a:pt x="206485" y="466090"/>
                  </a:lnTo>
                  <a:lnTo>
                    <a:pt x="241990" y="431800"/>
                  </a:lnTo>
                  <a:lnTo>
                    <a:pt x="277866" y="396240"/>
                  </a:lnTo>
                  <a:lnTo>
                    <a:pt x="314224" y="361950"/>
                  </a:lnTo>
                  <a:lnTo>
                    <a:pt x="351177" y="327660"/>
                  </a:lnTo>
                  <a:lnTo>
                    <a:pt x="388837" y="294640"/>
                  </a:lnTo>
                  <a:lnTo>
                    <a:pt x="401991" y="287020"/>
                  </a:lnTo>
                  <a:lnTo>
                    <a:pt x="397715" y="278130"/>
                  </a:lnTo>
                  <a:lnTo>
                    <a:pt x="389596" y="275590"/>
                  </a:lnTo>
                  <a:lnTo>
                    <a:pt x="449378" y="275590"/>
                  </a:lnTo>
                  <a:lnTo>
                    <a:pt x="437799" y="276860"/>
                  </a:lnTo>
                  <a:lnTo>
                    <a:pt x="429815" y="280670"/>
                  </a:lnTo>
                  <a:lnTo>
                    <a:pt x="420835" y="288290"/>
                  </a:lnTo>
                  <a:lnTo>
                    <a:pt x="347866" y="356870"/>
                  </a:lnTo>
                  <a:lnTo>
                    <a:pt x="275877" y="425450"/>
                  </a:lnTo>
                  <a:lnTo>
                    <a:pt x="240164" y="461010"/>
                  </a:lnTo>
                  <a:lnTo>
                    <a:pt x="204591" y="495300"/>
                  </a:lnTo>
                  <a:lnTo>
                    <a:pt x="159058" y="541020"/>
                  </a:lnTo>
                  <a:lnTo>
                    <a:pt x="149102" y="552450"/>
                  </a:lnTo>
                  <a:lnTo>
                    <a:pt x="139363" y="563880"/>
                  </a:lnTo>
                  <a:lnTo>
                    <a:pt x="129950" y="579120"/>
                  </a:lnTo>
                  <a:lnTo>
                    <a:pt x="383773" y="579120"/>
                  </a:lnTo>
                  <a:lnTo>
                    <a:pt x="357674" y="582930"/>
                  </a:lnTo>
                  <a:lnTo>
                    <a:pt x="333603" y="586740"/>
                  </a:lnTo>
                  <a:lnTo>
                    <a:pt x="318590" y="591820"/>
                  </a:lnTo>
                  <a:lnTo>
                    <a:pt x="314491" y="594360"/>
                  </a:lnTo>
                  <a:lnTo>
                    <a:pt x="264527" y="594360"/>
                  </a:lnTo>
                  <a:lnTo>
                    <a:pt x="250262" y="596900"/>
                  </a:lnTo>
                  <a:lnTo>
                    <a:pt x="225221" y="600710"/>
                  </a:lnTo>
                  <a:lnTo>
                    <a:pt x="199990" y="601980"/>
                  </a:lnTo>
                  <a:close/>
                </a:path>
                <a:path w="1114425" h="711200">
                  <a:moveTo>
                    <a:pt x="383773" y="579120"/>
                  </a:moveTo>
                  <a:lnTo>
                    <a:pt x="130022" y="579120"/>
                  </a:lnTo>
                  <a:lnTo>
                    <a:pt x="151648" y="577850"/>
                  </a:lnTo>
                  <a:lnTo>
                    <a:pt x="169418" y="572770"/>
                  </a:lnTo>
                  <a:lnTo>
                    <a:pt x="183118" y="562610"/>
                  </a:lnTo>
                  <a:lnTo>
                    <a:pt x="192534" y="546100"/>
                  </a:lnTo>
                  <a:lnTo>
                    <a:pt x="194092" y="541020"/>
                  </a:lnTo>
                  <a:lnTo>
                    <a:pt x="197390" y="537210"/>
                  </a:lnTo>
                  <a:lnTo>
                    <a:pt x="232284" y="497840"/>
                  </a:lnTo>
                  <a:lnTo>
                    <a:pt x="264787" y="462280"/>
                  </a:lnTo>
                  <a:lnTo>
                    <a:pt x="332418" y="394970"/>
                  </a:lnTo>
                  <a:lnTo>
                    <a:pt x="367765" y="363220"/>
                  </a:lnTo>
                  <a:lnTo>
                    <a:pt x="404280" y="332740"/>
                  </a:lnTo>
                  <a:lnTo>
                    <a:pt x="442075" y="302260"/>
                  </a:lnTo>
                  <a:lnTo>
                    <a:pt x="449657" y="297180"/>
                  </a:lnTo>
                  <a:lnTo>
                    <a:pt x="457021" y="290830"/>
                  </a:lnTo>
                  <a:lnTo>
                    <a:pt x="463679" y="284480"/>
                  </a:lnTo>
                  <a:lnTo>
                    <a:pt x="469141" y="275590"/>
                  </a:lnTo>
                  <a:lnTo>
                    <a:pt x="509087" y="275590"/>
                  </a:lnTo>
                  <a:lnTo>
                    <a:pt x="504919" y="276860"/>
                  </a:lnTo>
                  <a:lnTo>
                    <a:pt x="474932" y="294640"/>
                  </a:lnTo>
                  <a:lnTo>
                    <a:pt x="447398" y="318770"/>
                  </a:lnTo>
                  <a:lnTo>
                    <a:pt x="441455" y="325120"/>
                  </a:lnTo>
                  <a:lnTo>
                    <a:pt x="434678" y="330200"/>
                  </a:lnTo>
                  <a:lnTo>
                    <a:pt x="391844" y="365760"/>
                  </a:lnTo>
                  <a:lnTo>
                    <a:pt x="356509" y="397510"/>
                  </a:lnTo>
                  <a:lnTo>
                    <a:pt x="322091" y="430530"/>
                  </a:lnTo>
                  <a:lnTo>
                    <a:pt x="288534" y="464820"/>
                  </a:lnTo>
                  <a:lnTo>
                    <a:pt x="255780" y="499110"/>
                  </a:lnTo>
                  <a:lnTo>
                    <a:pt x="223772" y="534670"/>
                  </a:lnTo>
                  <a:lnTo>
                    <a:pt x="217998" y="541020"/>
                  </a:lnTo>
                  <a:lnTo>
                    <a:pt x="212669" y="547370"/>
                  </a:lnTo>
                  <a:lnTo>
                    <a:pt x="209141" y="556260"/>
                  </a:lnTo>
                  <a:lnTo>
                    <a:pt x="209094" y="557530"/>
                  </a:lnTo>
                  <a:lnTo>
                    <a:pt x="209001" y="560070"/>
                  </a:lnTo>
                  <a:lnTo>
                    <a:pt x="208908" y="562610"/>
                  </a:lnTo>
                  <a:lnTo>
                    <a:pt x="208862" y="563880"/>
                  </a:lnTo>
                  <a:lnTo>
                    <a:pt x="208769" y="566420"/>
                  </a:lnTo>
                  <a:lnTo>
                    <a:pt x="483000" y="566420"/>
                  </a:lnTo>
                  <a:lnTo>
                    <a:pt x="409873" y="575310"/>
                  </a:lnTo>
                  <a:lnTo>
                    <a:pt x="383773" y="579120"/>
                  </a:lnTo>
                  <a:close/>
                </a:path>
                <a:path w="1114425" h="711200">
                  <a:moveTo>
                    <a:pt x="213207" y="359344"/>
                  </a:moveTo>
                  <a:lnTo>
                    <a:pt x="215392" y="350520"/>
                  </a:lnTo>
                  <a:lnTo>
                    <a:pt x="220152" y="342900"/>
                  </a:lnTo>
                  <a:lnTo>
                    <a:pt x="226251" y="336550"/>
                  </a:lnTo>
                  <a:lnTo>
                    <a:pt x="232469" y="330200"/>
                  </a:lnTo>
                  <a:lnTo>
                    <a:pt x="243350" y="318770"/>
                  </a:lnTo>
                  <a:lnTo>
                    <a:pt x="255267" y="308610"/>
                  </a:lnTo>
                  <a:lnTo>
                    <a:pt x="267219" y="295910"/>
                  </a:lnTo>
                  <a:lnTo>
                    <a:pt x="278202" y="281940"/>
                  </a:lnTo>
                  <a:lnTo>
                    <a:pt x="326174" y="281940"/>
                  </a:lnTo>
                  <a:lnTo>
                    <a:pt x="307990" y="287020"/>
                  </a:lnTo>
                  <a:lnTo>
                    <a:pt x="283487" y="302260"/>
                  </a:lnTo>
                  <a:lnTo>
                    <a:pt x="261097" y="322580"/>
                  </a:lnTo>
                  <a:lnTo>
                    <a:pt x="251239" y="334010"/>
                  </a:lnTo>
                  <a:lnTo>
                    <a:pt x="240694" y="345440"/>
                  </a:lnTo>
                  <a:lnTo>
                    <a:pt x="228329" y="354330"/>
                  </a:lnTo>
                  <a:lnTo>
                    <a:pt x="213207" y="359344"/>
                  </a:lnTo>
                  <a:close/>
                </a:path>
                <a:path w="1114425" h="711200">
                  <a:moveTo>
                    <a:pt x="80607" y="304800"/>
                  </a:moveTo>
                  <a:lnTo>
                    <a:pt x="52448" y="303530"/>
                  </a:lnTo>
                  <a:lnTo>
                    <a:pt x="25040" y="295910"/>
                  </a:lnTo>
                  <a:lnTo>
                    <a:pt x="25104" y="294640"/>
                  </a:lnTo>
                  <a:lnTo>
                    <a:pt x="25231" y="292100"/>
                  </a:lnTo>
                  <a:lnTo>
                    <a:pt x="25294" y="290830"/>
                  </a:lnTo>
                  <a:lnTo>
                    <a:pt x="25421" y="288290"/>
                  </a:lnTo>
                  <a:lnTo>
                    <a:pt x="25548" y="285750"/>
                  </a:lnTo>
                  <a:lnTo>
                    <a:pt x="30439" y="283210"/>
                  </a:lnTo>
                  <a:lnTo>
                    <a:pt x="35041" y="284480"/>
                  </a:lnTo>
                  <a:lnTo>
                    <a:pt x="246463" y="284480"/>
                  </a:lnTo>
                  <a:lnTo>
                    <a:pt x="187062" y="290830"/>
                  </a:lnTo>
                  <a:lnTo>
                    <a:pt x="169035" y="298450"/>
                  </a:lnTo>
                  <a:lnTo>
                    <a:pt x="140278" y="298450"/>
                  </a:lnTo>
                  <a:lnTo>
                    <a:pt x="109792" y="302260"/>
                  </a:lnTo>
                  <a:lnTo>
                    <a:pt x="80607" y="304800"/>
                  </a:lnTo>
                  <a:close/>
                </a:path>
                <a:path w="1114425" h="711200">
                  <a:moveTo>
                    <a:pt x="74813" y="394970"/>
                  </a:moveTo>
                  <a:lnTo>
                    <a:pt x="38049" y="394970"/>
                  </a:lnTo>
                  <a:lnTo>
                    <a:pt x="59253" y="381000"/>
                  </a:lnTo>
                  <a:lnTo>
                    <a:pt x="87384" y="356870"/>
                  </a:lnTo>
                  <a:lnTo>
                    <a:pt x="116432" y="327660"/>
                  </a:lnTo>
                  <a:lnTo>
                    <a:pt x="140388" y="298450"/>
                  </a:lnTo>
                  <a:lnTo>
                    <a:pt x="169035" y="298450"/>
                  </a:lnTo>
                  <a:lnTo>
                    <a:pt x="165884" y="300990"/>
                  </a:lnTo>
                  <a:lnTo>
                    <a:pt x="160029" y="307340"/>
                  </a:lnTo>
                  <a:lnTo>
                    <a:pt x="107279" y="361950"/>
                  </a:lnTo>
                  <a:lnTo>
                    <a:pt x="80851" y="388620"/>
                  </a:lnTo>
                  <a:lnTo>
                    <a:pt x="74813" y="394970"/>
                  </a:lnTo>
                  <a:close/>
                </a:path>
                <a:path w="1114425" h="711200">
                  <a:moveTo>
                    <a:pt x="4927" y="474980"/>
                  </a:moveTo>
                  <a:lnTo>
                    <a:pt x="1267" y="469900"/>
                  </a:lnTo>
                  <a:lnTo>
                    <a:pt x="216" y="463550"/>
                  </a:lnTo>
                  <a:lnTo>
                    <a:pt x="108" y="462280"/>
                  </a:lnTo>
                  <a:lnTo>
                    <a:pt x="0" y="461010"/>
                  </a:lnTo>
                  <a:lnTo>
                    <a:pt x="579" y="461010"/>
                  </a:lnTo>
                  <a:lnTo>
                    <a:pt x="13488" y="436880"/>
                  </a:lnTo>
                  <a:lnTo>
                    <a:pt x="16796" y="411480"/>
                  </a:lnTo>
                  <a:lnTo>
                    <a:pt x="14532" y="386080"/>
                  </a:lnTo>
                  <a:lnTo>
                    <a:pt x="10725" y="360680"/>
                  </a:lnTo>
                  <a:lnTo>
                    <a:pt x="10511" y="359344"/>
                  </a:lnTo>
                  <a:lnTo>
                    <a:pt x="13515" y="354330"/>
                  </a:lnTo>
                  <a:lnTo>
                    <a:pt x="14893" y="353060"/>
                  </a:lnTo>
                  <a:lnTo>
                    <a:pt x="17683" y="351790"/>
                  </a:lnTo>
                  <a:lnTo>
                    <a:pt x="25355" y="361950"/>
                  </a:lnTo>
                  <a:lnTo>
                    <a:pt x="28913" y="373380"/>
                  </a:lnTo>
                  <a:lnTo>
                    <a:pt x="31947" y="384810"/>
                  </a:lnTo>
                  <a:lnTo>
                    <a:pt x="38049" y="394970"/>
                  </a:lnTo>
                  <a:lnTo>
                    <a:pt x="74813" y="394970"/>
                  </a:lnTo>
                  <a:lnTo>
                    <a:pt x="54284" y="416560"/>
                  </a:lnTo>
                  <a:lnTo>
                    <a:pt x="47803" y="424180"/>
                  </a:lnTo>
                  <a:lnTo>
                    <a:pt x="43743" y="433070"/>
                  </a:lnTo>
                  <a:lnTo>
                    <a:pt x="42028" y="441960"/>
                  </a:lnTo>
                  <a:lnTo>
                    <a:pt x="42510" y="450850"/>
                  </a:lnTo>
                  <a:lnTo>
                    <a:pt x="42579" y="452120"/>
                  </a:lnTo>
                  <a:lnTo>
                    <a:pt x="44736" y="464820"/>
                  </a:lnTo>
                  <a:lnTo>
                    <a:pt x="17727" y="464820"/>
                  </a:lnTo>
                  <a:lnTo>
                    <a:pt x="9674" y="469900"/>
                  </a:lnTo>
                  <a:lnTo>
                    <a:pt x="4927" y="474980"/>
                  </a:lnTo>
                  <a:close/>
                </a:path>
                <a:path w="1114425" h="711200">
                  <a:moveTo>
                    <a:pt x="430179" y="453626"/>
                  </a:moveTo>
                  <a:lnTo>
                    <a:pt x="430185" y="453390"/>
                  </a:lnTo>
                  <a:lnTo>
                    <a:pt x="430475" y="453390"/>
                  </a:lnTo>
                  <a:lnTo>
                    <a:pt x="430179" y="453626"/>
                  </a:lnTo>
                  <a:close/>
                </a:path>
                <a:path w="1114425" h="711200">
                  <a:moveTo>
                    <a:pt x="483000" y="566420"/>
                  </a:moveTo>
                  <a:lnTo>
                    <a:pt x="208769" y="566420"/>
                  </a:lnTo>
                  <a:lnTo>
                    <a:pt x="231988" y="563880"/>
                  </a:lnTo>
                  <a:lnTo>
                    <a:pt x="254742" y="560070"/>
                  </a:lnTo>
                  <a:lnTo>
                    <a:pt x="277204" y="557530"/>
                  </a:lnTo>
                  <a:lnTo>
                    <a:pt x="299547" y="556260"/>
                  </a:lnTo>
                  <a:lnTo>
                    <a:pt x="314090" y="553720"/>
                  </a:lnTo>
                  <a:lnTo>
                    <a:pt x="326880" y="548640"/>
                  </a:lnTo>
                  <a:lnTo>
                    <a:pt x="338460" y="539750"/>
                  </a:lnTo>
                  <a:lnTo>
                    <a:pt x="349375" y="530860"/>
                  </a:lnTo>
                  <a:lnTo>
                    <a:pt x="388064" y="490220"/>
                  </a:lnTo>
                  <a:lnTo>
                    <a:pt x="408268" y="471170"/>
                  </a:lnTo>
                  <a:lnTo>
                    <a:pt x="430179" y="453626"/>
                  </a:lnTo>
                  <a:lnTo>
                    <a:pt x="430003" y="461010"/>
                  </a:lnTo>
                  <a:lnTo>
                    <a:pt x="429882" y="466090"/>
                  </a:lnTo>
                  <a:lnTo>
                    <a:pt x="424311" y="477520"/>
                  </a:lnTo>
                  <a:lnTo>
                    <a:pt x="415934" y="486410"/>
                  </a:lnTo>
                  <a:lnTo>
                    <a:pt x="407213" y="495300"/>
                  </a:lnTo>
                  <a:lnTo>
                    <a:pt x="395199" y="508000"/>
                  </a:lnTo>
                  <a:lnTo>
                    <a:pt x="382448" y="520700"/>
                  </a:lnTo>
                  <a:lnTo>
                    <a:pt x="368508" y="535940"/>
                  </a:lnTo>
                  <a:lnTo>
                    <a:pt x="352926" y="552450"/>
                  </a:lnTo>
                  <a:lnTo>
                    <a:pt x="592689" y="552450"/>
                  </a:lnTo>
                  <a:lnTo>
                    <a:pt x="566573" y="556260"/>
                  </a:lnTo>
                  <a:lnTo>
                    <a:pt x="483000" y="566420"/>
                  </a:lnTo>
                  <a:close/>
                </a:path>
                <a:path w="1114425" h="711200">
                  <a:moveTo>
                    <a:pt x="57212" y="624840"/>
                  </a:moveTo>
                  <a:lnTo>
                    <a:pt x="40152" y="589280"/>
                  </a:lnTo>
                  <a:lnTo>
                    <a:pt x="39366" y="580390"/>
                  </a:lnTo>
                  <a:lnTo>
                    <a:pt x="39254" y="579120"/>
                  </a:lnTo>
                  <a:lnTo>
                    <a:pt x="38930" y="567690"/>
                  </a:lnTo>
                  <a:lnTo>
                    <a:pt x="38821" y="563880"/>
                  </a:lnTo>
                  <a:lnTo>
                    <a:pt x="38713" y="560070"/>
                  </a:lnTo>
                  <a:lnTo>
                    <a:pt x="38605" y="556260"/>
                  </a:lnTo>
                  <a:lnTo>
                    <a:pt x="38497" y="552450"/>
                  </a:lnTo>
                  <a:lnTo>
                    <a:pt x="38389" y="548640"/>
                  </a:lnTo>
                  <a:lnTo>
                    <a:pt x="38281" y="544830"/>
                  </a:lnTo>
                  <a:lnTo>
                    <a:pt x="36646" y="523240"/>
                  </a:lnTo>
                  <a:lnTo>
                    <a:pt x="36550" y="521970"/>
                  </a:lnTo>
                  <a:lnTo>
                    <a:pt x="33359" y="500380"/>
                  </a:lnTo>
                  <a:lnTo>
                    <a:pt x="28337" y="478790"/>
                  </a:lnTo>
                  <a:lnTo>
                    <a:pt x="26073" y="471170"/>
                  </a:lnTo>
                  <a:lnTo>
                    <a:pt x="22865" y="466090"/>
                  </a:lnTo>
                  <a:lnTo>
                    <a:pt x="17727" y="464820"/>
                  </a:lnTo>
                  <a:lnTo>
                    <a:pt x="44736" y="464820"/>
                  </a:lnTo>
                  <a:lnTo>
                    <a:pt x="52867" y="513080"/>
                  </a:lnTo>
                  <a:lnTo>
                    <a:pt x="56519" y="552450"/>
                  </a:lnTo>
                  <a:lnTo>
                    <a:pt x="56568" y="579120"/>
                  </a:lnTo>
                  <a:lnTo>
                    <a:pt x="59792" y="588010"/>
                  </a:lnTo>
                  <a:lnTo>
                    <a:pt x="64722" y="596900"/>
                  </a:lnTo>
                  <a:lnTo>
                    <a:pt x="70877" y="601980"/>
                  </a:lnTo>
                  <a:lnTo>
                    <a:pt x="199990" y="601980"/>
                  </a:lnTo>
                  <a:lnTo>
                    <a:pt x="174759" y="603250"/>
                  </a:lnTo>
                  <a:lnTo>
                    <a:pt x="149555" y="605790"/>
                  </a:lnTo>
                  <a:lnTo>
                    <a:pt x="106781" y="610870"/>
                  </a:lnTo>
                  <a:lnTo>
                    <a:pt x="85646" y="614680"/>
                  </a:lnTo>
                  <a:lnTo>
                    <a:pt x="65120" y="622300"/>
                  </a:lnTo>
                  <a:lnTo>
                    <a:pt x="57212" y="624840"/>
                  </a:lnTo>
                  <a:close/>
                </a:path>
                <a:path w="1114425" h="711200">
                  <a:moveTo>
                    <a:pt x="707304" y="530860"/>
                  </a:moveTo>
                  <a:lnTo>
                    <a:pt x="549773" y="530860"/>
                  </a:lnTo>
                  <a:lnTo>
                    <a:pt x="597943" y="525780"/>
                  </a:lnTo>
                  <a:lnTo>
                    <a:pt x="683887" y="514350"/>
                  </a:lnTo>
                  <a:lnTo>
                    <a:pt x="738041" y="508000"/>
                  </a:lnTo>
                  <a:lnTo>
                    <a:pt x="746449" y="502920"/>
                  </a:lnTo>
                  <a:lnTo>
                    <a:pt x="750984" y="495300"/>
                  </a:lnTo>
                  <a:lnTo>
                    <a:pt x="750633" y="486410"/>
                  </a:lnTo>
                  <a:lnTo>
                    <a:pt x="750533" y="483870"/>
                  </a:lnTo>
                  <a:lnTo>
                    <a:pt x="749084" y="476250"/>
                  </a:lnTo>
                  <a:lnTo>
                    <a:pt x="750682" y="468630"/>
                  </a:lnTo>
                  <a:lnTo>
                    <a:pt x="764162" y="466090"/>
                  </a:lnTo>
                  <a:lnTo>
                    <a:pt x="774767" y="510540"/>
                  </a:lnTo>
                  <a:lnTo>
                    <a:pt x="777457" y="527050"/>
                  </a:lnTo>
                  <a:lnTo>
                    <a:pt x="729277" y="527050"/>
                  </a:lnTo>
                  <a:lnTo>
                    <a:pt x="707304" y="530860"/>
                  </a:lnTo>
                  <a:close/>
                </a:path>
                <a:path w="1114425" h="711200">
                  <a:moveTo>
                    <a:pt x="787351" y="711200"/>
                  </a:moveTo>
                  <a:lnTo>
                    <a:pt x="772505" y="668020"/>
                  </a:lnTo>
                  <a:lnTo>
                    <a:pt x="763691" y="618490"/>
                  </a:lnTo>
                  <a:lnTo>
                    <a:pt x="763460" y="610870"/>
                  </a:lnTo>
                  <a:lnTo>
                    <a:pt x="763345" y="607060"/>
                  </a:lnTo>
                  <a:lnTo>
                    <a:pt x="763306" y="605790"/>
                  </a:lnTo>
                  <a:lnTo>
                    <a:pt x="763184" y="601980"/>
                  </a:lnTo>
                  <a:lnTo>
                    <a:pt x="763058" y="598170"/>
                  </a:lnTo>
                  <a:lnTo>
                    <a:pt x="762932" y="594360"/>
                  </a:lnTo>
                  <a:lnTo>
                    <a:pt x="762806" y="590550"/>
                  </a:lnTo>
                  <a:lnTo>
                    <a:pt x="754047" y="542290"/>
                  </a:lnTo>
                  <a:lnTo>
                    <a:pt x="729277" y="527050"/>
                  </a:lnTo>
                  <a:lnTo>
                    <a:pt x="777457" y="527050"/>
                  </a:lnTo>
                  <a:lnTo>
                    <a:pt x="782008" y="554990"/>
                  </a:lnTo>
                  <a:lnTo>
                    <a:pt x="787754" y="598170"/>
                  </a:lnTo>
                  <a:lnTo>
                    <a:pt x="793874" y="640080"/>
                  </a:lnTo>
                  <a:lnTo>
                    <a:pt x="850323" y="640080"/>
                  </a:lnTo>
                  <a:lnTo>
                    <a:pt x="844076" y="646430"/>
                  </a:lnTo>
                  <a:lnTo>
                    <a:pt x="825316" y="668020"/>
                  </a:lnTo>
                  <a:lnTo>
                    <a:pt x="806753" y="690880"/>
                  </a:lnTo>
                  <a:lnTo>
                    <a:pt x="787351" y="711200"/>
                  </a:lnTo>
                  <a:close/>
                </a:path>
                <a:path w="1114425" h="711200">
                  <a:moveTo>
                    <a:pt x="290378" y="615950"/>
                  </a:moveTo>
                  <a:lnTo>
                    <a:pt x="283292" y="612140"/>
                  </a:lnTo>
                  <a:lnTo>
                    <a:pt x="282967" y="607060"/>
                  </a:lnTo>
                  <a:lnTo>
                    <a:pt x="283035" y="603250"/>
                  </a:lnTo>
                  <a:lnTo>
                    <a:pt x="283110" y="601980"/>
                  </a:lnTo>
                  <a:lnTo>
                    <a:pt x="283185" y="600710"/>
                  </a:lnTo>
                  <a:lnTo>
                    <a:pt x="283260" y="599440"/>
                  </a:lnTo>
                  <a:lnTo>
                    <a:pt x="283335" y="598170"/>
                  </a:lnTo>
                  <a:lnTo>
                    <a:pt x="278818" y="594360"/>
                  </a:lnTo>
                  <a:lnTo>
                    <a:pt x="314491" y="594360"/>
                  </a:lnTo>
                  <a:lnTo>
                    <a:pt x="306294" y="599440"/>
                  </a:lnTo>
                  <a:lnTo>
                    <a:pt x="290378" y="615950"/>
                  </a:lnTo>
                  <a:close/>
                </a:path>
              </a:pathLst>
            </a:custGeom>
            <a:solidFill>
              <a:srgbClr val="2D3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3097" y="3971942"/>
              <a:ext cx="237394" cy="230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74522" y="4024090"/>
              <a:ext cx="121942" cy="134336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853649" y="2082209"/>
            <a:ext cx="267547" cy="2874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1767" b="1" spc="67" dirty="0">
                <a:latin typeface="Calibri"/>
                <a:cs typeface="Calibri"/>
              </a:rPr>
              <a:t>01</a:t>
            </a:r>
            <a:endParaRPr sz="1767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01239" y="2479614"/>
            <a:ext cx="588433" cy="573193"/>
          </a:xfrm>
          <a:custGeom>
            <a:avLst/>
            <a:gdLst/>
            <a:ahLst/>
            <a:cxnLst/>
            <a:rect l="l" t="t" r="r" b="b"/>
            <a:pathLst>
              <a:path w="882650" h="859789">
                <a:moveTo>
                  <a:pt x="607487" y="859789"/>
                </a:moveTo>
                <a:lnTo>
                  <a:pt x="19468" y="859789"/>
                </a:lnTo>
                <a:lnTo>
                  <a:pt x="11891" y="858519"/>
                </a:lnTo>
                <a:lnTo>
                  <a:pt x="5703" y="854709"/>
                </a:lnTo>
                <a:lnTo>
                  <a:pt x="1530" y="848359"/>
                </a:lnTo>
                <a:lnTo>
                  <a:pt x="0" y="840739"/>
                </a:lnTo>
                <a:lnTo>
                  <a:pt x="96" y="153669"/>
                </a:lnTo>
                <a:lnTo>
                  <a:pt x="491" y="151129"/>
                </a:lnTo>
                <a:lnTo>
                  <a:pt x="1012" y="148589"/>
                </a:lnTo>
                <a:lnTo>
                  <a:pt x="1693" y="147319"/>
                </a:lnTo>
                <a:lnTo>
                  <a:pt x="2533" y="146049"/>
                </a:lnTo>
                <a:lnTo>
                  <a:pt x="3533" y="143509"/>
                </a:lnTo>
                <a:lnTo>
                  <a:pt x="4303" y="143509"/>
                </a:lnTo>
                <a:lnTo>
                  <a:pt x="4723" y="142239"/>
                </a:lnTo>
                <a:lnTo>
                  <a:pt x="5358" y="142239"/>
                </a:lnTo>
                <a:lnTo>
                  <a:pt x="5580" y="140969"/>
                </a:lnTo>
                <a:lnTo>
                  <a:pt x="141999" y="5079"/>
                </a:lnTo>
                <a:lnTo>
                  <a:pt x="143046" y="3809"/>
                </a:lnTo>
                <a:lnTo>
                  <a:pt x="143403" y="3809"/>
                </a:lnTo>
                <a:lnTo>
                  <a:pt x="144575" y="2539"/>
                </a:lnTo>
                <a:lnTo>
                  <a:pt x="146147" y="1269"/>
                </a:lnTo>
                <a:lnTo>
                  <a:pt x="147802" y="1269"/>
                </a:lnTo>
                <a:lnTo>
                  <a:pt x="149543" y="0"/>
                </a:lnTo>
                <a:lnTo>
                  <a:pt x="607487" y="0"/>
                </a:lnTo>
                <a:lnTo>
                  <a:pt x="615065" y="1269"/>
                </a:lnTo>
                <a:lnTo>
                  <a:pt x="621254" y="5079"/>
                </a:lnTo>
                <a:lnTo>
                  <a:pt x="625426" y="11429"/>
                </a:lnTo>
                <a:lnTo>
                  <a:pt x="626955" y="19049"/>
                </a:lnTo>
                <a:lnTo>
                  <a:pt x="626955" y="66039"/>
                </a:lnTo>
                <a:lnTo>
                  <a:pt x="136293" y="66039"/>
                </a:lnTo>
                <a:lnTo>
                  <a:pt x="66478" y="135889"/>
                </a:lnTo>
                <a:lnTo>
                  <a:pt x="626955" y="135889"/>
                </a:lnTo>
                <a:lnTo>
                  <a:pt x="626955" y="275589"/>
                </a:lnTo>
                <a:lnTo>
                  <a:pt x="132549" y="275589"/>
                </a:lnTo>
                <a:lnTo>
                  <a:pt x="123931" y="276859"/>
                </a:lnTo>
                <a:lnTo>
                  <a:pt x="116960" y="280669"/>
                </a:lnTo>
                <a:lnTo>
                  <a:pt x="112294" y="288289"/>
                </a:lnTo>
                <a:lnTo>
                  <a:pt x="110592" y="295909"/>
                </a:lnTo>
                <a:lnTo>
                  <a:pt x="112294" y="304799"/>
                </a:lnTo>
                <a:lnTo>
                  <a:pt x="116960" y="311149"/>
                </a:lnTo>
                <a:lnTo>
                  <a:pt x="123931" y="316229"/>
                </a:lnTo>
                <a:lnTo>
                  <a:pt x="132549" y="318769"/>
                </a:lnTo>
                <a:lnTo>
                  <a:pt x="626955" y="318769"/>
                </a:lnTo>
                <a:lnTo>
                  <a:pt x="626955" y="320039"/>
                </a:lnTo>
                <a:lnTo>
                  <a:pt x="658614" y="320039"/>
                </a:lnTo>
                <a:lnTo>
                  <a:pt x="624922" y="378459"/>
                </a:lnTo>
                <a:lnTo>
                  <a:pt x="132549" y="378459"/>
                </a:lnTo>
                <a:lnTo>
                  <a:pt x="123931" y="379729"/>
                </a:lnTo>
                <a:lnTo>
                  <a:pt x="116960" y="384809"/>
                </a:lnTo>
                <a:lnTo>
                  <a:pt x="112294" y="391159"/>
                </a:lnTo>
                <a:lnTo>
                  <a:pt x="110592" y="400049"/>
                </a:lnTo>
                <a:lnTo>
                  <a:pt x="112294" y="407669"/>
                </a:lnTo>
                <a:lnTo>
                  <a:pt x="116960" y="415289"/>
                </a:lnTo>
                <a:lnTo>
                  <a:pt x="123931" y="419099"/>
                </a:lnTo>
                <a:lnTo>
                  <a:pt x="132549" y="421639"/>
                </a:lnTo>
                <a:lnTo>
                  <a:pt x="600020" y="421639"/>
                </a:lnTo>
                <a:lnTo>
                  <a:pt x="565596" y="481329"/>
                </a:lnTo>
                <a:lnTo>
                  <a:pt x="132549" y="481329"/>
                </a:lnTo>
                <a:lnTo>
                  <a:pt x="123931" y="482599"/>
                </a:lnTo>
                <a:lnTo>
                  <a:pt x="116960" y="487679"/>
                </a:lnTo>
                <a:lnTo>
                  <a:pt x="112294" y="494029"/>
                </a:lnTo>
                <a:lnTo>
                  <a:pt x="110592" y="502919"/>
                </a:lnTo>
                <a:lnTo>
                  <a:pt x="112294" y="511809"/>
                </a:lnTo>
                <a:lnTo>
                  <a:pt x="116960" y="518159"/>
                </a:lnTo>
                <a:lnTo>
                  <a:pt x="123931" y="521969"/>
                </a:lnTo>
                <a:lnTo>
                  <a:pt x="132549" y="524509"/>
                </a:lnTo>
                <a:lnTo>
                  <a:pt x="540693" y="524509"/>
                </a:lnTo>
                <a:lnTo>
                  <a:pt x="535566" y="533399"/>
                </a:lnTo>
                <a:lnTo>
                  <a:pt x="539206" y="636269"/>
                </a:lnTo>
                <a:lnTo>
                  <a:pt x="537088" y="640079"/>
                </a:lnTo>
                <a:lnTo>
                  <a:pt x="424372" y="640079"/>
                </a:lnTo>
                <a:lnTo>
                  <a:pt x="415624" y="643889"/>
                </a:lnTo>
                <a:lnTo>
                  <a:pt x="414062" y="645159"/>
                </a:lnTo>
                <a:lnTo>
                  <a:pt x="334328" y="645159"/>
                </a:lnTo>
                <a:lnTo>
                  <a:pt x="314045" y="651509"/>
                </a:lnTo>
                <a:lnTo>
                  <a:pt x="296770" y="662939"/>
                </a:lnTo>
                <a:lnTo>
                  <a:pt x="292585" y="665479"/>
                </a:lnTo>
                <a:lnTo>
                  <a:pt x="291336" y="671829"/>
                </a:lnTo>
                <a:lnTo>
                  <a:pt x="294009" y="675639"/>
                </a:lnTo>
                <a:lnTo>
                  <a:pt x="299408" y="684529"/>
                </a:lnTo>
                <a:lnTo>
                  <a:pt x="302127" y="689609"/>
                </a:lnTo>
                <a:lnTo>
                  <a:pt x="307964" y="690879"/>
                </a:lnTo>
                <a:lnTo>
                  <a:pt x="329746" y="690879"/>
                </a:lnTo>
                <a:lnTo>
                  <a:pt x="309864" y="745489"/>
                </a:lnTo>
                <a:lnTo>
                  <a:pt x="308946" y="751839"/>
                </a:lnTo>
                <a:lnTo>
                  <a:pt x="311140" y="758189"/>
                </a:lnTo>
                <a:lnTo>
                  <a:pt x="316029" y="763269"/>
                </a:lnTo>
                <a:lnTo>
                  <a:pt x="323197" y="764539"/>
                </a:lnTo>
                <a:lnTo>
                  <a:pt x="626955" y="764539"/>
                </a:lnTo>
                <a:lnTo>
                  <a:pt x="626955" y="840739"/>
                </a:lnTo>
                <a:lnTo>
                  <a:pt x="625426" y="848359"/>
                </a:lnTo>
                <a:lnTo>
                  <a:pt x="621254" y="854709"/>
                </a:lnTo>
                <a:lnTo>
                  <a:pt x="615065" y="858519"/>
                </a:lnTo>
                <a:lnTo>
                  <a:pt x="607487" y="859789"/>
                </a:lnTo>
                <a:close/>
              </a:path>
              <a:path w="882650" h="859789">
                <a:moveTo>
                  <a:pt x="626955" y="135889"/>
                </a:moveTo>
                <a:lnTo>
                  <a:pt x="136293" y="135889"/>
                </a:lnTo>
                <a:lnTo>
                  <a:pt x="136293" y="66039"/>
                </a:lnTo>
                <a:lnTo>
                  <a:pt x="626955" y="66039"/>
                </a:lnTo>
                <a:lnTo>
                  <a:pt x="626955" y="135889"/>
                </a:lnTo>
                <a:close/>
              </a:path>
              <a:path w="882650" h="859789">
                <a:moveTo>
                  <a:pt x="658614" y="320039"/>
                </a:moveTo>
                <a:lnTo>
                  <a:pt x="626955" y="320039"/>
                </a:lnTo>
                <a:lnTo>
                  <a:pt x="683840" y="220979"/>
                </a:lnTo>
                <a:lnTo>
                  <a:pt x="709158" y="191769"/>
                </a:lnTo>
                <a:lnTo>
                  <a:pt x="742366" y="176529"/>
                </a:lnTo>
                <a:lnTo>
                  <a:pt x="779227" y="173989"/>
                </a:lnTo>
                <a:lnTo>
                  <a:pt x="815507" y="185419"/>
                </a:lnTo>
                <a:lnTo>
                  <a:pt x="832730" y="200659"/>
                </a:lnTo>
                <a:lnTo>
                  <a:pt x="775824" y="200659"/>
                </a:lnTo>
                <a:lnTo>
                  <a:pt x="749494" y="203199"/>
                </a:lnTo>
                <a:lnTo>
                  <a:pt x="725774" y="214629"/>
                </a:lnTo>
                <a:lnTo>
                  <a:pt x="707687" y="234949"/>
                </a:lnTo>
                <a:lnTo>
                  <a:pt x="658614" y="320039"/>
                </a:lnTo>
                <a:close/>
              </a:path>
              <a:path w="882650" h="859789">
                <a:moveTo>
                  <a:pt x="826239" y="490219"/>
                </a:moveTo>
                <a:lnTo>
                  <a:pt x="783945" y="490219"/>
                </a:lnTo>
                <a:lnTo>
                  <a:pt x="793940" y="486409"/>
                </a:lnTo>
                <a:lnTo>
                  <a:pt x="801652" y="477519"/>
                </a:lnTo>
                <a:lnTo>
                  <a:pt x="851910" y="391159"/>
                </a:lnTo>
                <a:lnTo>
                  <a:pt x="855104" y="379729"/>
                </a:lnTo>
                <a:lnTo>
                  <a:pt x="853097" y="369569"/>
                </a:lnTo>
                <a:lnTo>
                  <a:pt x="846973" y="360679"/>
                </a:lnTo>
                <a:lnTo>
                  <a:pt x="837817" y="353059"/>
                </a:lnTo>
                <a:lnTo>
                  <a:pt x="808006" y="336549"/>
                </a:lnTo>
                <a:lnTo>
                  <a:pt x="826937" y="303529"/>
                </a:lnTo>
                <a:lnTo>
                  <a:pt x="835652" y="278129"/>
                </a:lnTo>
                <a:lnTo>
                  <a:pt x="833817" y="251459"/>
                </a:lnTo>
                <a:lnTo>
                  <a:pt x="822241" y="227329"/>
                </a:lnTo>
                <a:lnTo>
                  <a:pt x="801737" y="209549"/>
                </a:lnTo>
                <a:lnTo>
                  <a:pt x="775824" y="200659"/>
                </a:lnTo>
                <a:lnTo>
                  <a:pt x="832730" y="200659"/>
                </a:lnTo>
                <a:lnTo>
                  <a:pt x="844212" y="210819"/>
                </a:lnTo>
                <a:lnTo>
                  <a:pt x="860417" y="243839"/>
                </a:lnTo>
                <a:lnTo>
                  <a:pt x="862987" y="280669"/>
                </a:lnTo>
                <a:lnTo>
                  <a:pt x="850788" y="317499"/>
                </a:lnTo>
                <a:lnTo>
                  <a:pt x="845624" y="326389"/>
                </a:lnTo>
                <a:lnTo>
                  <a:pt x="851586" y="330199"/>
                </a:lnTo>
                <a:lnTo>
                  <a:pt x="869028" y="344169"/>
                </a:lnTo>
                <a:lnTo>
                  <a:pt x="879883" y="361949"/>
                </a:lnTo>
                <a:lnTo>
                  <a:pt x="882633" y="383539"/>
                </a:lnTo>
                <a:lnTo>
                  <a:pt x="875761" y="405129"/>
                </a:lnTo>
                <a:lnTo>
                  <a:pt x="826239" y="490219"/>
                </a:lnTo>
                <a:close/>
              </a:path>
              <a:path w="882650" h="859789">
                <a:moveTo>
                  <a:pt x="626955" y="318769"/>
                </a:moveTo>
                <a:lnTo>
                  <a:pt x="476791" y="318769"/>
                </a:lnTo>
                <a:lnTo>
                  <a:pt x="485269" y="316229"/>
                </a:lnTo>
                <a:lnTo>
                  <a:pt x="491937" y="311149"/>
                </a:lnTo>
                <a:lnTo>
                  <a:pt x="496300" y="304799"/>
                </a:lnTo>
                <a:lnTo>
                  <a:pt x="497865" y="295909"/>
                </a:lnTo>
                <a:lnTo>
                  <a:pt x="496300" y="288289"/>
                </a:lnTo>
                <a:lnTo>
                  <a:pt x="491937" y="280669"/>
                </a:lnTo>
                <a:lnTo>
                  <a:pt x="485269" y="276859"/>
                </a:lnTo>
                <a:lnTo>
                  <a:pt x="476791" y="275589"/>
                </a:lnTo>
                <a:lnTo>
                  <a:pt x="626955" y="275589"/>
                </a:lnTo>
                <a:lnTo>
                  <a:pt x="626955" y="318769"/>
                </a:lnTo>
                <a:close/>
              </a:path>
              <a:path w="882650" h="859789">
                <a:moveTo>
                  <a:pt x="626955" y="678179"/>
                </a:moveTo>
                <a:lnTo>
                  <a:pt x="539815" y="678179"/>
                </a:lnTo>
                <a:lnTo>
                  <a:pt x="548236" y="675639"/>
                </a:lnTo>
                <a:lnTo>
                  <a:pt x="563053" y="650239"/>
                </a:lnTo>
                <a:lnTo>
                  <a:pt x="654816" y="601979"/>
                </a:lnTo>
                <a:lnTo>
                  <a:pt x="790794" y="365759"/>
                </a:lnTo>
                <a:lnTo>
                  <a:pt x="817625" y="380999"/>
                </a:lnTo>
                <a:lnTo>
                  <a:pt x="777596" y="450849"/>
                </a:lnTo>
                <a:lnTo>
                  <a:pt x="768539" y="450849"/>
                </a:lnTo>
                <a:lnTo>
                  <a:pt x="759946" y="453389"/>
                </a:lnTo>
                <a:lnTo>
                  <a:pt x="755781" y="461009"/>
                </a:lnTo>
                <a:lnTo>
                  <a:pt x="753604" y="467359"/>
                </a:lnTo>
                <a:lnTo>
                  <a:pt x="754064" y="473709"/>
                </a:lnTo>
                <a:lnTo>
                  <a:pt x="756958" y="480059"/>
                </a:lnTo>
                <a:lnTo>
                  <a:pt x="762084" y="485139"/>
                </a:lnTo>
                <a:lnTo>
                  <a:pt x="772912" y="488949"/>
                </a:lnTo>
                <a:lnTo>
                  <a:pt x="783945" y="490219"/>
                </a:lnTo>
                <a:lnTo>
                  <a:pt x="826239" y="490219"/>
                </a:lnTo>
                <a:lnTo>
                  <a:pt x="825500" y="491489"/>
                </a:lnTo>
                <a:lnTo>
                  <a:pt x="813867" y="504189"/>
                </a:lnTo>
                <a:lnTo>
                  <a:pt x="742616" y="504189"/>
                </a:lnTo>
                <a:lnTo>
                  <a:pt x="674717" y="622299"/>
                </a:lnTo>
                <a:lnTo>
                  <a:pt x="626955" y="647699"/>
                </a:lnTo>
                <a:lnTo>
                  <a:pt x="626955" y="678179"/>
                </a:lnTo>
                <a:close/>
              </a:path>
              <a:path w="882650" h="859789">
                <a:moveTo>
                  <a:pt x="600020" y="421639"/>
                </a:moveTo>
                <a:lnTo>
                  <a:pt x="476791" y="421639"/>
                </a:lnTo>
                <a:lnTo>
                  <a:pt x="485269" y="419099"/>
                </a:lnTo>
                <a:lnTo>
                  <a:pt x="491937" y="415289"/>
                </a:lnTo>
                <a:lnTo>
                  <a:pt x="496300" y="407669"/>
                </a:lnTo>
                <a:lnTo>
                  <a:pt x="497865" y="400049"/>
                </a:lnTo>
                <a:lnTo>
                  <a:pt x="496300" y="391159"/>
                </a:lnTo>
                <a:lnTo>
                  <a:pt x="491937" y="384809"/>
                </a:lnTo>
                <a:lnTo>
                  <a:pt x="485269" y="379729"/>
                </a:lnTo>
                <a:lnTo>
                  <a:pt x="476791" y="378459"/>
                </a:lnTo>
                <a:lnTo>
                  <a:pt x="624922" y="378459"/>
                </a:lnTo>
                <a:lnTo>
                  <a:pt x="600020" y="421639"/>
                </a:lnTo>
                <a:close/>
              </a:path>
              <a:path w="882650" h="859789">
                <a:moveTo>
                  <a:pt x="776140" y="453389"/>
                </a:moveTo>
                <a:lnTo>
                  <a:pt x="768539" y="450849"/>
                </a:lnTo>
                <a:lnTo>
                  <a:pt x="777596" y="450849"/>
                </a:lnTo>
                <a:lnTo>
                  <a:pt x="776140" y="453389"/>
                </a:lnTo>
                <a:close/>
              </a:path>
              <a:path w="882650" h="859789">
                <a:moveTo>
                  <a:pt x="540693" y="524509"/>
                </a:moveTo>
                <a:lnTo>
                  <a:pt x="476791" y="524509"/>
                </a:lnTo>
                <a:lnTo>
                  <a:pt x="485269" y="521969"/>
                </a:lnTo>
                <a:lnTo>
                  <a:pt x="491937" y="518159"/>
                </a:lnTo>
                <a:lnTo>
                  <a:pt x="496300" y="511809"/>
                </a:lnTo>
                <a:lnTo>
                  <a:pt x="497865" y="502919"/>
                </a:lnTo>
                <a:lnTo>
                  <a:pt x="496300" y="494029"/>
                </a:lnTo>
                <a:lnTo>
                  <a:pt x="491937" y="487679"/>
                </a:lnTo>
                <a:lnTo>
                  <a:pt x="485269" y="482599"/>
                </a:lnTo>
                <a:lnTo>
                  <a:pt x="476791" y="481329"/>
                </a:lnTo>
                <a:lnTo>
                  <a:pt x="565596" y="481329"/>
                </a:lnTo>
                <a:lnTo>
                  <a:pt x="540693" y="524509"/>
                </a:lnTo>
                <a:close/>
              </a:path>
              <a:path w="882650" h="859789">
                <a:moveTo>
                  <a:pt x="790928" y="516889"/>
                </a:moveTo>
                <a:lnTo>
                  <a:pt x="769468" y="516889"/>
                </a:lnTo>
                <a:lnTo>
                  <a:pt x="748314" y="507999"/>
                </a:lnTo>
                <a:lnTo>
                  <a:pt x="746284" y="507999"/>
                </a:lnTo>
                <a:lnTo>
                  <a:pt x="744385" y="505459"/>
                </a:lnTo>
                <a:lnTo>
                  <a:pt x="742616" y="504189"/>
                </a:lnTo>
                <a:lnTo>
                  <a:pt x="813867" y="504189"/>
                </a:lnTo>
                <a:lnTo>
                  <a:pt x="810377" y="507999"/>
                </a:lnTo>
                <a:lnTo>
                  <a:pt x="790928" y="516889"/>
                </a:lnTo>
                <a:close/>
              </a:path>
              <a:path w="882650" h="859789">
                <a:moveTo>
                  <a:pt x="426285" y="704849"/>
                </a:moveTo>
                <a:lnTo>
                  <a:pt x="426878" y="702309"/>
                </a:lnTo>
                <a:lnTo>
                  <a:pt x="432096" y="690879"/>
                </a:lnTo>
                <a:lnTo>
                  <a:pt x="434694" y="684529"/>
                </a:lnTo>
                <a:lnTo>
                  <a:pt x="436152" y="680719"/>
                </a:lnTo>
                <a:lnTo>
                  <a:pt x="436627" y="676909"/>
                </a:lnTo>
                <a:lnTo>
                  <a:pt x="437500" y="673099"/>
                </a:lnTo>
                <a:lnTo>
                  <a:pt x="438609" y="666749"/>
                </a:lnTo>
                <a:lnTo>
                  <a:pt x="439080" y="664209"/>
                </a:lnTo>
                <a:lnTo>
                  <a:pt x="439138" y="662939"/>
                </a:lnTo>
                <a:lnTo>
                  <a:pt x="424372" y="640079"/>
                </a:lnTo>
                <a:lnTo>
                  <a:pt x="537088" y="640079"/>
                </a:lnTo>
                <a:lnTo>
                  <a:pt x="524384" y="662939"/>
                </a:lnTo>
                <a:lnTo>
                  <a:pt x="526641" y="670559"/>
                </a:lnTo>
                <a:lnTo>
                  <a:pt x="533228" y="674369"/>
                </a:lnTo>
                <a:lnTo>
                  <a:pt x="491721" y="674369"/>
                </a:lnTo>
                <a:lnTo>
                  <a:pt x="484569" y="676909"/>
                </a:lnTo>
                <a:lnTo>
                  <a:pt x="472522" y="681989"/>
                </a:lnTo>
                <a:lnTo>
                  <a:pt x="468806" y="684529"/>
                </a:lnTo>
                <a:lnTo>
                  <a:pt x="461894" y="688339"/>
                </a:lnTo>
                <a:lnTo>
                  <a:pt x="455458" y="692149"/>
                </a:lnTo>
                <a:lnTo>
                  <a:pt x="453772" y="692149"/>
                </a:lnTo>
                <a:lnTo>
                  <a:pt x="449972" y="694689"/>
                </a:lnTo>
                <a:lnTo>
                  <a:pt x="447447" y="695959"/>
                </a:lnTo>
                <a:lnTo>
                  <a:pt x="435429" y="702309"/>
                </a:lnTo>
                <a:lnTo>
                  <a:pt x="430407" y="703579"/>
                </a:lnTo>
                <a:lnTo>
                  <a:pt x="426285" y="704849"/>
                </a:lnTo>
                <a:close/>
              </a:path>
              <a:path w="882650" h="859789">
                <a:moveTo>
                  <a:pt x="359861" y="693419"/>
                </a:moveTo>
                <a:lnTo>
                  <a:pt x="361096" y="689609"/>
                </a:lnTo>
                <a:lnTo>
                  <a:pt x="362252" y="668019"/>
                </a:lnTo>
                <a:lnTo>
                  <a:pt x="351863" y="652779"/>
                </a:lnTo>
                <a:lnTo>
                  <a:pt x="334328" y="645159"/>
                </a:lnTo>
                <a:lnTo>
                  <a:pt x="414062" y="645159"/>
                </a:lnTo>
                <a:lnTo>
                  <a:pt x="401567" y="655319"/>
                </a:lnTo>
                <a:lnTo>
                  <a:pt x="382785" y="671829"/>
                </a:lnTo>
                <a:lnTo>
                  <a:pt x="359861" y="693419"/>
                </a:lnTo>
                <a:close/>
              </a:path>
              <a:path w="882650" h="859789">
                <a:moveTo>
                  <a:pt x="329746" y="690879"/>
                </a:moveTo>
                <a:lnTo>
                  <a:pt x="307964" y="690879"/>
                </a:lnTo>
                <a:lnTo>
                  <a:pt x="312351" y="687069"/>
                </a:lnTo>
                <a:lnTo>
                  <a:pt x="330585" y="674369"/>
                </a:lnTo>
                <a:lnTo>
                  <a:pt x="332656" y="673099"/>
                </a:lnTo>
                <a:lnTo>
                  <a:pt x="335392" y="675639"/>
                </a:lnTo>
                <a:lnTo>
                  <a:pt x="334370" y="678179"/>
                </a:lnTo>
                <a:lnTo>
                  <a:pt x="329746" y="690879"/>
                </a:lnTo>
                <a:close/>
              </a:path>
              <a:path w="882650" h="859789">
                <a:moveTo>
                  <a:pt x="626955" y="734059"/>
                </a:moveTo>
                <a:lnTo>
                  <a:pt x="430319" y="734059"/>
                </a:lnTo>
                <a:lnTo>
                  <a:pt x="437118" y="732789"/>
                </a:lnTo>
                <a:lnTo>
                  <a:pt x="448476" y="727709"/>
                </a:lnTo>
                <a:lnTo>
                  <a:pt x="451065" y="726439"/>
                </a:lnTo>
                <a:lnTo>
                  <a:pt x="459322" y="722629"/>
                </a:lnTo>
                <a:lnTo>
                  <a:pt x="466916" y="718819"/>
                </a:lnTo>
                <a:lnTo>
                  <a:pt x="477144" y="712469"/>
                </a:lnTo>
                <a:lnTo>
                  <a:pt x="479093" y="711199"/>
                </a:lnTo>
                <a:lnTo>
                  <a:pt x="488948" y="706119"/>
                </a:lnTo>
                <a:lnTo>
                  <a:pt x="494923" y="703579"/>
                </a:lnTo>
                <a:lnTo>
                  <a:pt x="503958" y="702309"/>
                </a:lnTo>
                <a:lnTo>
                  <a:pt x="507756" y="698499"/>
                </a:lnTo>
                <a:lnTo>
                  <a:pt x="507756" y="688339"/>
                </a:lnTo>
                <a:lnTo>
                  <a:pt x="504340" y="684529"/>
                </a:lnTo>
                <a:lnTo>
                  <a:pt x="501853" y="679449"/>
                </a:lnTo>
                <a:lnTo>
                  <a:pt x="500378" y="674369"/>
                </a:lnTo>
                <a:lnTo>
                  <a:pt x="533228" y="674369"/>
                </a:lnTo>
                <a:lnTo>
                  <a:pt x="539815" y="678179"/>
                </a:lnTo>
                <a:lnTo>
                  <a:pt x="626955" y="678179"/>
                </a:lnTo>
                <a:lnTo>
                  <a:pt x="626955" y="734059"/>
                </a:lnTo>
                <a:close/>
              </a:path>
              <a:path w="882650" h="859789">
                <a:moveTo>
                  <a:pt x="626955" y="764539"/>
                </a:moveTo>
                <a:lnTo>
                  <a:pt x="327021" y="764539"/>
                </a:lnTo>
                <a:lnTo>
                  <a:pt x="330694" y="763269"/>
                </a:lnTo>
                <a:lnTo>
                  <a:pt x="333383" y="760729"/>
                </a:lnTo>
                <a:lnTo>
                  <a:pt x="349950" y="744219"/>
                </a:lnTo>
                <a:lnTo>
                  <a:pt x="368539" y="725169"/>
                </a:lnTo>
                <a:lnTo>
                  <a:pt x="386964" y="707389"/>
                </a:lnTo>
                <a:lnTo>
                  <a:pt x="403042" y="692149"/>
                </a:lnTo>
                <a:lnTo>
                  <a:pt x="401299" y="695959"/>
                </a:lnTo>
                <a:lnTo>
                  <a:pt x="400790" y="698499"/>
                </a:lnTo>
                <a:lnTo>
                  <a:pt x="397920" y="707389"/>
                </a:lnTo>
                <a:lnTo>
                  <a:pt x="396630" y="713739"/>
                </a:lnTo>
                <a:lnTo>
                  <a:pt x="397028" y="718819"/>
                </a:lnTo>
                <a:lnTo>
                  <a:pt x="423343" y="734059"/>
                </a:lnTo>
                <a:lnTo>
                  <a:pt x="626955" y="734059"/>
                </a:lnTo>
                <a:lnTo>
                  <a:pt x="626955" y="764539"/>
                </a:lnTo>
                <a:close/>
              </a:path>
              <a:path w="882650" h="859789">
                <a:moveTo>
                  <a:pt x="453313" y="693419"/>
                </a:moveTo>
                <a:lnTo>
                  <a:pt x="453772" y="692149"/>
                </a:lnTo>
                <a:lnTo>
                  <a:pt x="455458" y="692149"/>
                </a:lnTo>
                <a:lnTo>
                  <a:pt x="453313" y="693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204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04408" y="653665"/>
            <a:ext cx="7180157" cy="6020647"/>
            <a:chOff x="6156612" y="980498"/>
            <a:chExt cx="10770235" cy="9030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5659" y="8239327"/>
              <a:ext cx="10734674" cy="17716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089" y="1010974"/>
              <a:ext cx="10711017" cy="76652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75659" y="999544"/>
              <a:ext cx="10732135" cy="7686675"/>
            </a:xfrm>
            <a:custGeom>
              <a:avLst/>
              <a:gdLst/>
              <a:ahLst/>
              <a:cxnLst/>
              <a:rect l="l" t="t" r="r" b="b"/>
              <a:pathLst>
                <a:path w="10732135" h="7686675">
                  <a:moveTo>
                    <a:pt x="0" y="0"/>
                  </a:moveTo>
                  <a:lnTo>
                    <a:pt x="0" y="7686674"/>
                  </a:lnTo>
                  <a:lnTo>
                    <a:pt x="10731910" y="7686674"/>
                  </a:lnTo>
                  <a:lnTo>
                    <a:pt x="10731910" y="0"/>
                  </a:lnTo>
                  <a:lnTo>
                    <a:pt x="0" y="0"/>
                  </a:lnTo>
                </a:path>
              </a:pathLst>
            </a:custGeom>
            <a:ln w="38093">
              <a:solidFill>
                <a:srgbClr val="170A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93870" y="1071243"/>
              <a:ext cx="720090" cy="314325"/>
            </a:xfrm>
            <a:custGeom>
              <a:avLst/>
              <a:gdLst/>
              <a:ahLst/>
              <a:cxnLst/>
              <a:rect l="l" t="t" r="r" b="b"/>
              <a:pathLst>
                <a:path w="720090" h="314325">
                  <a:moveTo>
                    <a:pt x="0" y="0"/>
                  </a:moveTo>
                  <a:lnTo>
                    <a:pt x="719945" y="0"/>
                  </a:lnTo>
                  <a:lnTo>
                    <a:pt x="719945" y="314324"/>
                  </a:lnTo>
                  <a:lnTo>
                    <a:pt x="0" y="314324"/>
                  </a:lnTo>
                  <a:lnTo>
                    <a:pt x="0" y="0"/>
                  </a:lnTo>
                  <a:close/>
                </a:path>
              </a:pathLst>
            </a:custGeom>
            <a:ln w="5669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5663" y="2699872"/>
            <a:ext cx="3418417" cy="976763"/>
          </a:xfrm>
          <a:prstGeom prst="rect">
            <a:avLst/>
          </a:prstGeom>
        </p:spPr>
        <p:txBody>
          <a:bodyPr vert="horz" wrap="square" lIns="0" tIns="52917" rIns="0" bIns="0" rtlCol="0">
            <a:spAutoFit/>
          </a:bodyPr>
          <a:lstStyle/>
          <a:p>
            <a:pPr marL="8467" marR="3387">
              <a:lnSpc>
                <a:spcPts val="3554"/>
              </a:lnSpc>
              <a:spcBef>
                <a:spcPts val="417"/>
              </a:spcBef>
            </a:pPr>
            <a:r>
              <a:rPr sz="3200" spc="453" dirty="0"/>
              <a:t>Onde</a:t>
            </a:r>
            <a:r>
              <a:rPr sz="3200" spc="167" dirty="0"/>
              <a:t> </a:t>
            </a:r>
            <a:r>
              <a:rPr sz="3200" spc="330" dirty="0"/>
              <a:t>estão</a:t>
            </a:r>
            <a:r>
              <a:rPr sz="3200" spc="167" dirty="0"/>
              <a:t> </a:t>
            </a:r>
            <a:r>
              <a:rPr sz="3200" spc="339" dirty="0"/>
              <a:t>as </a:t>
            </a:r>
            <a:r>
              <a:rPr sz="3200" spc="363" dirty="0"/>
              <a:t>Oportunidades?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51828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22449" y="4252331"/>
            <a:ext cx="2510790" cy="1360170"/>
            <a:chOff x="9633673" y="6378496"/>
            <a:chExt cx="3766185" cy="2040255"/>
          </a:xfrm>
        </p:grpSpPr>
        <p:sp>
          <p:nvSpPr>
            <p:cNvPr id="3" name="object 3"/>
            <p:cNvSpPr/>
            <p:nvPr/>
          </p:nvSpPr>
          <p:spPr>
            <a:xfrm>
              <a:off x="9721853" y="6495533"/>
              <a:ext cx="3508375" cy="1923414"/>
            </a:xfrm>
            <a:custGeom>
              <a:avLst/>
              <a:gdLst/>
              <a:ahLst/>
              <a:cxnLst/>
              <a:rect l="l" t="t" r="r" b="b"/>
              <a:pathLst>
                <a:path w="3508375" h="1923415">
                  <a:moveTo>
                    <a:pt x="3317895" y="1923100"/>
                  </a:moveTo>
                  <a:lnTo>
                    <a:pt x="190500" y="1923100"/>
                  </a:lnTo>
                  <a:lnTo>
                    <a:pt x="146820" y="1918069"/>
                  </a:lnTo>
                  <a:lnTo>
                    <a:pt x="106723" y="1903737"/>
                  </a:lnTo>
                  <a:lnTo>
                    <a:pt x="71352" y="1881249"/>
                  </a:lnTo>
                  <a:lnTo>
                    <a:pt x="41850" y="1851748"/>
                  </a:lnTo>
                  <a:lnTo>
                    <a:pt x="19362" y="1816377"/>
                  </a:lnTo>
                  <a:lnTo>
                    <a:pt x="5031" y="1776280"/>
                  </a:lnTo>
                  <a:lnTo>
                    <a:pt x="0" y="1732600"/>
                  </a:lnTo>
                  <a:lnTo>
                    <a:pt x="0" y="190500"/>
                  </a:lnTo>
                  <a:lnTo>
                    <a:pt x="5031" y="146820"/>
                  </a:lnTo>
                  <a:lnTo>
                    <a:pt x="19362" y="106722"/>
                  </a:lnTo>
                  <a:lnTo>
                    <a:pt x="41850" y="71351"/>
                  </a:lnTo>
                  <a:lnTo>
                    <a:pt x="71352" y="41850"/>
                  </a:lnTo>
                  <a:lnTo>
                    <a:pt x="106723" y="19362"/>
                  </a:lnTo>
                  <a:lnTo>
                    <a:pt x="146820" y="5031"/>
                  </a:lnTo>
                  <a:lnTo>
                    <a:pt x="190500" y="0"/>
                  </a:lnTo>
                  <a:lnTo>
                    <a:pt x="3317895" y="0"/>
                  </a:lnTo>
                  <a:lnTo>
                    <a:pt x="3361575" y="5031"/>
                  </a:lnTo>
                  <a:lnTo>
                    <a:pt x="3401672" y="19362"/>
                  </a:lnTo>
                  <a:lnTo>
                    <a:pt x="3437043" y="41850"/>
                  </a:lnTo>
                  <a:lnTo>
                    <a:pt x="3466544" y="71351"/>
                  </a:lnTo>
                  <a:lnTo>
                    <a:pt x="3489032" y="106722"/>
                  </a:lnTo>
                  <a:lnTo>
                    <a:pt x="3503364" y="146820"/>
                  </a:lnTo>
                  <a:lnTo>
                    <a:pt x="3508155" y="188418"/>
                  </a:lnTo>
                  <a:lnTo>
                    <a:pt x="3508155" y="1734682"/>
                  </a:lnTo>
                  <a:lnTo>
                    <a:pt x="3503364" y="1776280"/>
                  </a:lnTo>
                  <a:lnTo>
                    <a:pt x="3489032" y="1816377"/>
                  </a:lnTo>
                  <a:lnTo>
                    <a:pt x="3466544" y="1851748"/>
                  </a:lnTo>
                  <a:lnTo>
                    <a:pt x="3437043" y="1881249"/>
                  </a:lnTo>
                  <a:lnTo>
                    <a:pt x="3401672" y="1903737"/>
                  </a:lnTo>
                  <a:lnTo>
                    <a:pt x="3361575" y="1918069"/>
                  </a:lnTo>
                  <a:lnTo>
                    <a:pt x="3317895" y="192310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862902" y="6378496"/>
              <a:ext cx="3536950" cy="1899920"/>
            </a:xfrm>
            <a:custGeom>
              <a:avLst/>
              <a:gdLst/>
              <a:ahLst/>
              <a:cxnLst/>
              <a:rect l="l" t="t" r="r" b="b"/>
              <a:pathLst>
                <a:path w="3536950" h="1899920">
                  <a:moveTo>
                    <a:pt x="3346148" y="1899546"/>
                  </a:moveTo>
                  <a:lnTo>
                    <a:pt x="190499" y="1899546"/>
                  </a:lnTo>
                  <a:lnTo>
                    <a:pt x="146819" y="1894514"/>
                  </a:lnTo>
                  <a:lnTo>
                    <a:pt x="106722" y="1880183"/>
                  </a:lnTo>
                  <a:lnTo>
                    <a:pt x="71351" y="1857695"/>
                  </a:lnTo>
                  <a:lnTo>
                    <a:pt x="41850" y="1828194"/>
                  </a:lnTo>
                  <a:lnTo>
                    <a:pt x="19362" y="1792823"/>
                  </a:lnTo>
                  <a:lnTo>
                    <a:pt x="5031" y="1752726"/>
                  </a:lnTo>
                  <a:lnTo>
                    <a:pt x="0" y="1709046"/>
                  </a:lnTo>
                  <a:lnTo>
                    <a:pt x="0" y="190499"/>
                  </a:lnTo>
                  <a:lnTo>
                    <a:pt x="5031" y="146820"/>
                  </a:lnTo>
                  <a:lnTo>
                    <a:pt x="19362" y="106722"/>
                  </a:lnTo>
                  <a:lnTo>
                    <a:pt x="41850" y="71351"/>
                  </a:lnTo>
                  <a:lnTo>
                    <a:pt x="71351" y="41850"/>
                  </a:lnTo>
                  <a:lnTo>
                    <a:pt x="106722" y="19362"/>
                  </a:lnTo>
                  <a:lnTo>
                    <a:pt x="146819" y="5031"/>
                  </a:lnTo>
                  <a:lnTo>
                    <a:pt x="190499" y="0"/>
                  </a:lnTo>
                  <a:lnTo>
                    <a:pt x="3346148" y="0"/>
                  </a:lnTo>
                  <a:lnTo>
                    <a:pt x="3389828" y="5031"/>
                  </a:lnTo>
                  <a:lnTo>
                    <a:pt x="3429925" y="19362"/>
                  </a:lnTo>
                  <a:lnTo>
                    <a:pt x="3465296" y="41850"/>
                  </a:lnTo>
                  <a:lnTo>
                    <a:pt x="3494798" y="71351"/>
                  </a:lnTo>
                  <a:lnTo>
                    <a:pt x="3517285" y="106722"/>
                  </a:lnTo>
                  <a:lnTo>
                    <a:pt x="3531617" y="146820"/>
                  </a:lnTo>
                  <a:lnTo>
                    <a:pt x="3536648" y="190499"/>
                  </a:lnTo>
                  <a:lnTo>
                    <a:pt x="3536648" y="1709046"/>
                  </a:lnTo>
                  <a:lnTo>
                    <a:pt x="3531617" y="1752726"/>
                  </a:lnTo>
                  <a:lnTo>
                    <a:pt x="3517285" y="1792823"/>
                  </a:lnTo>
                  <a:lnTo>
                    <a:pt x="3494798" y="1828194"/>
                  </a:lnTo>
                  <a:lnTo>
                    <a:pt x="3465296" y="1857695"/>
                  </a:lnTo>
                  <a:lnTo>
                    <a:pt x="3429925" y="1880183"/>
                  </a:lnTo>
                  <a:lnTo>
                    <a:pt x="3389828" y="1894514"/>
                  </a:lnTo>
                  <a:lnTo>
                    <a:pt x="3346148" y="1899546"/>
                  </a:lnTo>
                  <a:close/>
                </a:path>
              </a:pathLst>
            </a:custGeom>
            <a:solidFill>
              <a:srgbClr val="FBD4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33674" y="6660578"/>
              <a:ext cx="3596640" cy="556895"/>
            </a:xfrm>
            <a:custGeom>
              <a:avLst/>
              <a:gdLst/>
              <a:ahLst/>
              <a:cxnLst/>
              <a:rect l="l" t="t" r="r" b="b"/>
              <a:pathLst>
                <a:path w="3596640" h="556895">
                  <a:moveTo>
                    <a:pt x="3596398" y="324129"/>
                  </a:moveTo>
                  <a:lnTo>
                    <a:pt x="3475939" y="92290"/>
                  </a:lnTo>
                  <a:lnTo>
                    <a:pt x="92290" y="92290"/>
                  </a:lnTo>
                  <a:lnTo>
                    <a:pt x="92290" y="0"/>
                  </a:lnTo>
                  <a:lnTo>
                    <a:pt x="0" y="92290"/>
                  </a:lnTo>
                  <a:lnTo>
                    <a:pt x="0" y="556641"/>
                  </a:lnTo>
                  <a:lnTo>
                    <a:pt x="3475939" y="556641"/>
                  </a:lnTo>
                  <a:lnTo>
                    <a:pt x="3596398" y="324802"/>
                  </a:lnTo>
                  <a:lnTo>
                    <a:pt x="3596398" y="32412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34807" y="4525743"/>
            <a:ext cx="1605280" cy="9220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6"/>
              </a:spcBef>
            </a:pPr>
            <a:r>
              <a:rPr sz="1633" b="1" spc="57" dirty="0">
                <a:solidFill>
                  <a:srgbClr val="535353"/>
                </a:solidFill>
                <a:latin typeface="Calibri"/>
                <a:cs typeface="Calibri"/>
              </a:rPr>
              <a:t>4.315</a:t>
            </a:r>
            <a:r>
              <a:rPr sz="1633" b="1" spc="9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633" b="1" spc="163" dirty="0">
                <a:solidFill>
                  <a:srgbClr val="535353"/>
                </a:solidFill>
                <a:latin typeface="Calibri"/>
                <a:cs typeface="Calibri"/>
              </a:rPr>
              <a:t>MEIs</a:t>
            </a:r>
            <a:endParaRPr sz="1633">
              <a:latin typeface="Calibri"/>
              <a:cs typeface="Calibri"/>
            </a:endParaRPr>
          </a:p>
          <a:p>
            <a:pPr marR="19898" algn="r">
              <a:lnSpc>
                <a:spcPct val="100000"/>
              </a:lnSpc>
              <a:spcBef>
                <a:spcPts val="1193"/>
              </a:spcBef>
            </a:pPr>
            <a:r>
              <a:rPr sz="1400" spc="240" dirty="0">
                <a:solidFill>
                  <a:srgbClr val="FFFFFF"/>
                </a:solidFill>
                <a:latin typeface="Calibri"/>
                <a:cs typeface="Calibri"/>
              </a:rPr>
              <a:t>CREDENCIADOS</a:t>
            </a:r>
            <a:endParaRPr sz="1400">
              <a:latin typeface="Calibri"/>
              <a:cs typeface="Calibri"/>
            </a:endParaRPr>
          </a:p>
          <a:p>
            <a:pPr marR="3387" algn="r">
              <a:lnSpc>
                <a:spcPct val="100000"/>
              </a:lnSpc>
              <a:spcBef>
                <a:spcPts val="840"/>
              </a:spcBef>
            </a:pPr>
            <a:r>
              <a:rPr sz="1200" b="1" spc="120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1200" b="1" spc="19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169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1200" b="1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169" dirty="0">
                <a:solidFill>
                  <a:srgbClr val="FFFFFF"/>
                </a:solidFill>
                <a:latin typeface="Calibri"/>
                <a:cs typeface="Calibri"/>
              </a:rPr>
              <a:t>MEIs/DIA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83848" y="2528849"/>
            <a:ext cx="2510790" cy="1360170"/>
            <a:chOff x="14075771" y="3793273"/>
            <a:chExt cx="3766185" cy="2040255"/>
          </a:xfrm>
        </p:grpSpPr>
        <p:sp>
          <p:nvSpPr>
            <p:cNvPr id="8" name="object 8"/>
            <p:cNvSpPr/>
            <p:nvPr/>
          </p:nvSpPr>
          <p:spPr>
            <a:xfrm>
              <a:off x="14163950" y="3910310"/>
              <a:ext cx="3508375" cy="1923414"/>
            </a:xfrm>
            <a:custGeom>
              <a:avLst/>
              <a:gdLst/>
              <a:ahLst/>
              <a:cxnLst/>
              <a:rect l="l" t="t" r="r" b="b"/>
              <a:pathLst>
                <a:path w="3508375" h="1923414">
                  <a:moveTo>
                    <a:pt x="3317896" y="1923100"/>
                  </a:moveTo>
                  <a:lnTo>
                    <a:pt x="190500" y="1923100"/>
                  </a:lnTo>
                  <a:lnTo>
                    <a:pt x="146820" y="1918069"/>
                  </a:lnTo>
                  <a:lnTo>
                    <a:pt x="106723" y="1903737"/>
                  </a:lnTo>
                  <a:lnTo>
                    <a:pt x="71352" y="1881249"/>
                  </a:lnTo>
                  <a:lnTo>
                    <a:pt x="41851" y="1851748"/>
                  </a:lnTo>
                  <a:lnTo>
                    <a:pt x="19363" y="1816377"/>
                  </a:lnTo>
                  <a:lnTo>
                    <a:pt x="5031" y="1776280"/>
                  </a:lnTo>
                  <a:lnTo>
                    <a:pt x="0" y="1732600"/>
                  </a:lnTo>
                  <a:lnTo>
                    <a:pt x="0" y="190500"/>
                  </a:lnTo>
                  <a:lnTo>
                    <a:pt x="5031" y="146820"/>
                  </a:lnTo>
                  <a:lnTo>
                    <a:pt x="19363" y="106722"/>
                  </a:lnTo>
                  <a:lnTo>
                    <a:pt x="41851" y="71352"/>
                  </a:lnTo>
                  <a:lnTo>
                    <a:pt x="71352" y="41850"/>
                  </a:lnTo>
                  <a:lnTo>
                    <a:pt x="106723" y="19362"/>
                  </a:lnTo>
                  <a:lnTo>
                    <a:pt x="146820" y="5031"/>
                  </a:lnTo>
                  <a:lnTo>
                    <a:pt x="190500" y="0"/>
                  </a:lnTo>
                  <a:lnTo>
                    <a:pt x="3317896" y="0"/>
                  </a:lnTo>
                  <a:lnTo>
                    <a:pt x="3361576" y="5031"/>
                  </a:lnTo>
                  <a:lnTo>
                    <a:pt x="3401673" y="19362"/>
                  </a:lnTo>
                  <a:lnTo>
                    <a:pt x="3437044" y="41850"/>
                  </a:lnTo>
                  <a:lnTo>
                    <a:pt x="3466545" y="71352"/>
                  </a:lnTo>
                  <a:lnTo>
                    <a:pt x="3489033" y="106722"/>
                  </a:lnTo>
                  <a:lnTo>
                    <a:pt x="3503364" y="146820"/>
                  </a:lnTo>
                  <a:lnTo>
                    <a:pt x="3508155" y="188414"/>
                  </a:lnTo>
                  <a:lnTo>
                    <a:pt x="3508155" y="1734685"/>
                  </a:lnTo>
                  <a:lnTo>
                    <a:pt x="3503364" y="1776280"/>
                  </a:lnTo>
                  <a:lnTo>
                    <a:pt x="3489033" y="1816377"/>
                  </a:lnTo>
                  <a:lnTo>
                    <a:pt x="3466545" y="1851748"/>
                  </a:lnTo>
                  <a:lnTo>
                    <a:pt x="3437044" y="1881249"/>
                  </a:lnTo>
                  <a:lnTo>
                    <a:pt x="3401673" y="1903737"/>
                  </a:lnTo>
                  <a:lnTo>
                    <a:pt x="3361576" y="1918069"/>
                  </a:lnTo>
                  <a:lnTo>
                    <a:pt x="3317896" y="192310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05000" y="3793273"/>
              <a:ext cx="3536950" cy="1899920"/>
            </a:xfrm>
            <a:custGeom>
              <a:avLst/>
              <a:gdLst/>
              <a:ahLst/>
              <a:cxnLst/>
              <a:rect l="l" t="t" r="r" b="b"/>
              <a:pathLst>
                <a:path w="3536950" h="1899920">
                  <a:moveTo>
                    <a:pt x="3346148" y="1899545"/>
                  </a:moveTo>
                  <a:lnTo>
                    <a:pt x="190499" y="1899545"/>
                  </a:lnTo>
                  <a:lnTo>
                    <a:pt x="146820" y="1894514"/>
                  </a:lnTo>
                  <a:lnTo>
                    <a:pt x="106723" y="1880183"/>
                  </a:lnTo>
                  <a:lnTo>
                    <a:pt x="71352" y="1857695"/>
                  </a:lnTo>
                  <a:lnTo>
                    <a:pt x="41850" y="1828193"/>
                  </a:lnTo>
                  <a:lnTo>
                    <a:pt x="19362" y="1792822"/>
                  </a:lnTo>
                  <a:lnTo>
                    <a:pt x="5031" y="1752725"/>
                  </a:lnTo>
                  <a:lnTo>
                    <a:pt x="0" y="1709045"/>
                  </a:lnTo>
                  <a:lnTo>
                    <a:pt x="0" y="190499"/>
                  </a:lnTo>
                  <a:lnTo>
                    <a:pt x="5031" y="146820"/>
                  </a:lnTo>
                  <a:lnTo>
                    <a:pt x="19362" y="106722"/>
                  </a:lnTo>
                  <a:lnTo>
                    <a:pt x="41850" y="71351"/>
                  </a:lnTo>
                  <a:lnTo>
                    <a:pt x="71352" y="41850"/>
                  </a:lnTo>
                  <a:lnTo>
                    <a:pt x="106723" y="19362"/>
                  </a:lnTo>
                  <a:lnTo>
                    <a:pt x="146820" y="5031"/>
                  </a:lnTo>
                  <a:lnTo>
                    <a:pt x="190499" y="0"/>
                  </a:lnTo>
                  <a:lnTo>
                    <a:pt x="3346148" y="0"/>
                  </a:lnTo>
                  <a:lnTo>
                    <a:pt x="3389828" y="5031"/>
                  </a:lnTo>
                  <a:lnTo>
                    <a:pt x="3429925" y="19362"/>
                  </a:lnTo>
                  <a:lnTo>
                    <a:pt x="3465296" y="41850"/>
                  </a:lnTo>
                  <a:lnTo>
                    <a:pt x="3494797" y="71351"/>
                  </a:lnTo>
                  <a:lnTo>
                    <a:pt x="3517285" y="106722"/>
                  </a:lnTo>
                  <a:lnTo>
                    <a:pt x="3531617" y="146820"/>
                  </a:lnTo>
                  <a:lnTo>
                    <a:pt x="3536648" y="190499"/>
                  </a:lnTo>
                  <a:lnTo>
                    <a:pt x="3536648" y="1709045"/>
                  </a:lnTo>
                  <a:lnTo>
                    <a:pt x="3531617" y="1752725"/>
                  </a:lnTo>
                  <a:lnTo>
                    <a:pt x="3517285" y="1792822"/>
                  </a:lnTo>
                  <a:lnTo>
                    <a:pt x="3494797" y="1828193"/>
                  </a:lnTo>
                  <a:lnTo>
                    <a:pt x="3465296" y="1857695"/>
                  </a:lnTo>
                  <a:lnTo>
                    <a:pt x="3429925" y="1880183"/>
                  </a:lnTo>
                  <a:lnTo>
                    <a:pt x="3389828" y="1894514"/>
                  </a:lnTo>
                  <a:lnTo>
                    <a:pt x="3346148" y="1899545"/>
                  </a:lnTo>
                  <a:close/>
                </a:path>
              </a:pathLst>
            </a:custGeom>
            <a:solidFill>
              <a:srgbClr val="12CC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75765" y="4075353"/>
              <a:ext cx="3596640" cy="556895"/>
            </a:xfrm>
            <a:custGeom>
              <a:avLst/>
              <a:gdLst/>
              <a:ahLst/>
              <a:cxnLst/>
              <a:rect l="l" t="t" r="r" b="b"/>
              <a:pathLst>
                <a:path w="3596640" h="556895">
                  <a:moveTo>
                    <a:pt x="3596398" y="324129"/>
                  </a:moveTo>
                  <a:lnTo>
                    <a:pt x="3475939" y="92303"/>
                  </a:lnTo>
                  <a:lnTo>
                    <a:pt x="92290" y="92303"/>
                  </a:lnTo>
                  <a:lnTo>
                    <a:pt x="92290" y="0"/>
                  </a:lnTo>
                  <a:lnTo>
                    <a:pt x="0" y="92303"/>
                  </a:lnTo>
                  <a:lnTo>
                    <a:pt x="0" y="556641"/>
                  </a:lnTo>
                  <a:lnTo>
                    <a:pt x="3475939" y="556641"/>
                  </a:lnTo>
                  <a:lnTo>
                    <a:pt x="3596398" y="324802"/>
                  </a:lnTo>
                  <a:lnTo>
                    <a:pt x="3596398" y="32412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694047" y="2792614"/>
            <a:ext cx="1885103" cy="93175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6"/>
              </a:spcBef>
            </a:pPr>
            <a:r>
              <a:rPr sz="1633" b="1" spc="80" dirty="0">
                <a:solidFill>
                  <a:srgbClr val="535353"/>
                </a:solidFill>
                <a:latin typeface="Calibri"/>
                <a:cs typeface="Calibri"/>
              </a:rPr>
              <a:t>1305</a:t>
            </a:r>
            <a:r>
              <a:rPr sz="1633" b="1" spc="90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633" b="1" spc="247" dirty="0">
                <a:solidFill>
                  <a:srgbClr val="535353"/>
                </a:solidFill>
                <a:latin typeface="Calibri"/>
                <a:cs typeface="Calibri"/>
              </a:rPr>
              <a:t>DEMANDAS</a:t>
            </a:r>
            <a:endParaRPr sz="1633">
              <a:latin typeface="Calibri"/>
              <a:cs typeface="Calibri"/>
            </a:endParaRPr>
          </a:p>
          <a:p>
            <a:pPr marL="100335">
              <a:lnSpc>
                <a:spcPct val="100000"/>
              </a:lnSpc>
              <a:spcBef>
                <a:spcPts val="1207"/>
              </a:spcBef>
            </a:pPr>
            <a:r>
              <a:rPr sz="1400" spc="227" dirty="0">
                <a:solidFill>
                  <a:srgbClr val="FFFFFF"/>
                </a:solidFill>
                <a:latin typeface="Calibri"/>
                <a:cs typeface="Calibri"/>
              </a:rPr>
              <a:t>PUBLICADAS</a:t>
            </a:r>
            <a:endParaRPr sz="1400">
              <a:latin typeface="Calibri"/>
              <a:cs typeface="Calibri"/>
            </a:endParaRPr>
          </a:p>
          <a:p>
            <a:pPr marL="165955">
              <a:lnSpc>
                <a:spcPct val="100000"/>
              </a:lnSpc>
              <a:spcBef>
                <a:spcPts val="900"/>
              </a:spcBef>
            </a:pPr>
            <a:r>
              <a:rPr sz="1200" b="1" spc="120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1200" b="1" spc="19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18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200" b="1" spc="19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213" dirty="0">
                <a:solidFill>
                  <a:srgbClr val="FFFFFF"/>
                </a:solidFill>
                <a:latin typeface="Calibri"/>
                <a:cs typeface="Calibri"/>
              </a:rPr>
              <a:t>DEMANDAS/DIA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16992" cy="669924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422449" y="2533479"/>
            <a:ext cx="2510790" cy="1360170"/>
            <a:chOff x="9633673" y="3800218"/>
            <a:chExt cx="3766185" cy="2040255"/>
          </a:xfrm>
        </p:grpSpPr>
        <p:sp>
          <p:nvSpPr>
            <p:cNvPr id="14" name="object 14"/>
            <p:cNvSpPr/>
            <p:nvPr/>
          </p:nvSpPr>
          <p:spPr>
            <a:xfrm>
              <a:off x="9721853" y="3917255"/>
              <a:ext cx="3508375" cy="1923414"/>
            </a:xfrm>
            <a:custGeom>
              <a:avLst/>
              <a:gdLst/>
              <a:ahLst/>
              <a:cxnLst/>
              <a:rect l="l" t="t" r="r" b="b"/>
              <a:pathLst>
                <a:path w="3508375" h="1923414">
                  <a:moveTo>
                    <a:pt x="3317895" y="1923100"/>
                  </a:moveTo>
                  <a:lnTo>
                    <a:pt x="190500" y="1923100"/>
                  </a:lnTo>
                  <a:lnTo>
                    <a:pt x="146820" y="1918069"/>
                  </a:lnTo>
                  <a:lnTo>
                    <a:pt x="106723" y="1903737"/>
                  </a:lnTo>
                  <a:lnTo>
                    <a:pt x="71352" y="1881249"/>
                  </a:lnTo>
                  <a:lnTo>
                    <a:pt x="41850" y="1851748"/>
                  </a:lnTo>
                  <a:lnTo>
                    <a:pt x="19362" y="1816377"/>
                  </a:lnTo>
                  <a:lnTo>
                    <a:pt x="5031" y="1776280"/>
                  </a:lnTo>
                  <a:lnTo>
                    <a:pt x="0" y="1732600"/>
                  </a:lnTo>
                  <a:lnTo>
                    <a:pt x="0" y="190500"/>
                  </a:lnTo>
                  <a:lnTo>
                    <a:pt x="5031" y="146820"/>
                  </a:lnTo>
                  <a:lnTo>
                    <a:pt x="19362" y="106722"/>
                  </a:lnTo>
                  <a:lnTo>
                    <a:pt x="41850" y="71352"/>
                  </a:lnTo>
                  <a:lnTo>
                    <a:pt x="71352" y="41850"/>
                  </a:lnTo>
                  <a:lnTo>
                    <a:pt x="106723" y="19362"/>
                  </a:lnTo>
                  <a:lnTo>
                    <a:pt x="146820" y="5031"/>
                  </a:lnTo>
                  <a:lnTo>
                    <a:pt x="190500" y="0"/>
                  </a:lnTo>
                  <a:lnTo>
                    <a:pt x="3317895" y="0"/>
                  </a:lnTo>
                  <a:lnTo>
                    <a:pt x="3361575" y="5031"/>
                  </a:lnTo>
                  <a:lnTo>
                    <a:pt x="3401672" y="19362"/>
                  </a:lnTo>
                  <a:lnTo>
                    <a:pt x="3437043" y="41850"/>
                  </a:lnTo>
                  <a:lnTo>
                    <a:pt x="3466544" y="71352"/>
                  </a:lnTo>
                  <a:lnTo>
                    <a:pt x="3489032" y="106722"/>
                  </a:lnTo>
                  <a:lnTo>
                    <a:pt x="3503364" y="146820"/>
                  </a:lnTo>
                  <a:lnTo>
                    <a:pt x="3508155" y="188418"/>
                  </a:lnTo>
                  <a:lnTo>
                    <a:pt x="3508155" y="1734682"/>
                  </a:lnTo>
                  <a:lnTo>
                    <a:pt x="3503364" y="1776280"/>
                  </a:lnTo>
                  <a:lnTo>
                    <a:pt x="3489032" y="1816377"/>
                  </a:lnTo>
                  <a:lnTo>
                    <a:pt x="3466544" y="1851748"/>
                  </a:lnTo>
                  <a:lnTo>
                    <a:pt x="3437043" y="1881249"/>
                  </a:lnTo>
                  <a:lnTo>
                    <a:pt x="3401672" y="1903737"/>
                  </a:lnTo>
                  <a:lnTo>
                    <a:pt x="3361575" y="1918069"/>
                  </a:lnTo>
                  <a:lnTo>
                    <a:pt x="3317895" y="192310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62902" y="3800218"/>
              <a:ext cx="3536950" cy="1899920"/>
            </a:xfrm>
            <a:custGeom>
              <a:avLst/>
              <a:gdLst/>
              <a:ahLst/>
              <a:cxnLst/>
              <a:rect l="l" t="t" r="r" b="b"/>
              <a:pathLst>
                <a:path w="3536950" h="1899920">
                  <a:moveTo>
                    <a:pt x="3346148" y="1899545"/>
                  </a:moveTo>
                  <a:lnTo>
                    <a:pt x="190499" y="1899545"/>
                  </a:lnTo>
                  <a:lnTo>
                    <a:pt x="146819" y="1894514"/>
                  </a:lnTo>
                  <a:lnTo>
                    <a:pt x="106722" y="1880183"/>
                  </a:lnTo>
                  <a:lnTo>
                    <a:pt x="71351" y="1857694"/>
                  </a:lnTo>
                  <a:lnTo>
                    <a:pt x="41850" y="1828193"/>
                  </a:lnTo>
                  <a:lnTo>
                    <a:pt x="19362" y="1792822"/>
                  </a:lnTo>
                  <a:lnTo>
                    <a:pt x="5031" y="1752725"/>
                  </a:lnTo>
                  <a:lnTo>
                    <a:pt x="0" y="1709045"/>
                  </a:lnTo>
                  <a:lnTo>
                    <a:pt x="0" y="190499"/>
                  </a:lnTo>
                  <a:lnTo>
                    <a:pt x="5031" y="146820"/>
                  </a:lnTo>
                  <a:lnTo>
                    <a:pt x="19362" y="106722"/>
                  </a:lnTo>
                  <a:lnTo>
                    <a:pt x="41850" y="71351"/>
                  </a:lnTo>
                  <a:lnTo>
                    <a:pt x="71351" y="41850"/>
                  </a:lnTo>
                  <a:lnTo>
                    <a:pt x="106722" y="19362"/>
                  </a:lnTo>
                  <a:lnTo>
                    <a:pt x="146819" y="5031"/>
                  </a:lnTo>
                  <a:lnTo>
                    <a:pt x="190499" y="0"/>
                  </a:lnTo>
                  <a:lnTo>
                    <a:pt x="3346148" y="0"/>
                  </a:lnTo>
                  <a:lnTo>
                    <a:pt x="3389828" y="5031"/>
                  </a:lnTo>
                  <a:lnTo>
                    <a:pt x="3429925" y="19362"/>
                  </a:lnTo>
                  <a:lnTo>
                    <a:pt x="3465296" y="41850"/>
                  </a:lnTo>
                  <a:lnTo>
                    <a:pt x="3494798" y="71351"/>
                  </a:lnTo>
                  <a:lnTo>
                    <a:pt x="3517285" y="106722"/>
                  </a:lnTo>
                  <a:lnTo>
                    <a:pt x="3531617" y="146820"/>
                  </a:lnTo>
                  <a:lnTo>
                    <a:pt x="3536648" y="190499"/>
                  </a:lnTo>
                  <a:lnTo>
                    <a:pt x="3536648" y="1709045"/>
                  </a:lnTo>
                  <a:lnTo>
                    <a:pt x="3531617" y="1752725"/>
                  </a:lnTo>
                  <a:lnTo>
                    <a:pt x="3517285" y="1792822"/>
                  </a:lnTo>
                  <a:lnTo>
                    <a:pt x="3494798" y="1828193"/>
                  </a:lnTo>
                  <a:lnTo>
                    <a:pt x="3465296" y="1857694"/>
                  </a:lnTo>
                  <a:lnTo>
                    <a:pt x="3429925" y="1880183"/>
                  </a:lnTo>
                  <a:lnTo>
                    <a:pt x="3389828" y="1894514"/>
                  </a:lnTo>
                  <a:lnTo>
                    <a:pt x="3346148" y="1899545"/>
                  </a:lnTo>
                  <a:close/>
                </a:path>
              </a:pathLst>
            </a:custGeom>
            <a:solidFill>
              <a:srgbClr val="170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3674" y="4082300"/>
              <a:ext cx="3596640" cy="556895"/>
            </a:xfrm>
            <a:custGeom>
              <a:avLst/>
              <a:gdLst/>
              <a:ahLst/>
              <a:cxnLst/>
              <a:rect l="l" t="t" r="r" b="b"/>
              <a:pathLst>
                <a:path w="3596640" h="556895">
                  <a:moveTo>
                    <a:pt x="3596398" y="324129"/>
                  </a:moveTo>
                  <a:lnTo>
                    <a:pt x="3475939" y="92290"/>
                  </a:lnTo>
                  <a:lnTo>
                    <a:pt x="92290" y="92290"/>
                  </a:lnTo>
                  <a:lnTo>
                    <a:pt x="92290" y="0"/>
                  </a:lnTo>
                  <a:lnTo>
                    <a:pt x="0" y="92290"/>
                  </a:lnTo>
                  <a:lnTo>
                    <a:pt x="0" y="556641"/>
                  </a:lnTo>
                  <a:lnTo>
                    <a:pt x="3475939" y="556641"/>
                  </a:lnTo>
                  <a:lnTo>
                    <a:pt x="3596398" y="324802"/>
                  </a:lnTo>
                  <a:lnTo>
                    <a:pt x="3596398" y="32412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326324" y="4251650"/>
            <a:ext cx="2510790" cy="1360170"/>
            <a:chOff x="13989485" y="6377475"/>
            <a:chExt cx="3766185" cy="2040255"/>
          </a:xfrm>
        </p:grpSpPr>
        <p:sp>
          <p:nvSpPr>
            <p:cNvPr id="18" name="object 18"/>
            <p:cNvSpPr/>
            <p:nvPr/>
          </p:nvSpPr>
          <p:spPr>
            <a:xfrm>
              <a:off x="14077665" y="6494512"/>
              <a:ext cx="3508375" cy="1923414"/>
            </a:xfrm>
            <a:custGeom>
              <a:avLst/>
              <a:gdLst/>
              <a:ahLst/>
              <a:cxnLst/>
              <a:rect l="l" t="t" r="r" b="b"/>
              <a:pathLst>
                <a:path w="3508375" h="1923415">
                  <a:moveTo>
                    <a:pt x="3317895" y="1923100"/>
                  </a:moveTo>
                  <a:lnTo>
                    <a:pt x="190500" y="1923100"/>
                  </a:lnTo>
                  <a:lnTo>
                    <a:pt x="146820" y="1918069"/>
                  </a:lnTo>
                  <a:lnTo>
                    <a:pt x="106723" y="1903737"/>
                  </a:lnTo>
                  <a:lnTo>
                    <a:pt x="71352" y="1881249"/>
                  </a:lnTo>
                  <a:lnTo>
                    <a:pt x="41851" y="1851748"/>
                  </a:lnTo>
                  <a:lnTo>
                    <a:pt x="19363" y="1816377"/>
                  </a:lnTo>
                  <a:lnTo>
                    <a:pt x="5031" y="1776280"/>
                  </a:lnTo>
                  <a:lnTo>
                    <a:pt x="0" y="1732600"/>
                  </a:lnTo>
                  <a:lnTo>
                    <a:pt x="0" y="190500"/>
                  </a:lnTo>
                  <a:lnTo>
                    <a:pt x="5031" y="146820"/>
                  </a:lnTo>
                  <a:lnTo>
                    <a:pt x="19363" y="106723"/>
                  </a:lnTo>
                  <a:lnTo>
                    <a:pt x="41851" y="71352"/>
                  </a:lnTo>
                  <a:lnTo>
                    <a:pt x="71352" y="41850"/>
                  </a:lnTo>
                  <a:lnTo>
                    <a:pt x="106723" y="19362"/>
                  </a:lnTo>
                  <a:lnTo>
                    <a:pt x="146820" y="5031"/>
                  </a:lnTo>
                  <a:lnTo>
                    <a:pt x="190500" y="0"/>
                  </a:lnTo>
                  <a:lnTo>
                    <a:pt x="3317895" y="0"/>
                  </a:lnTo>
                  <a:lnTo>
                    <a:pt x="3361575" y="5031"/>
                  </a:lnTo>
                  <a:lnTo>
                    <a:pt x="3401673" y="19362"/>
                  </a:lnTo>
                  <a:lnTo>
                    <a:pt x="3437044" y="41850"/>
                  </a:lnTo>
                  <a:lnTo>
                    <a:pt x="3466545" y="71352"/>
                  </a:lnTo>
                  <a:lnTo>
                    <a:pt x="3489033" y="106723"/>
                  </a:lnTo>
                  <a:lnTo>
                    <a:pt x="3503364" y="146820"/>
                  </a:lnTo>
                  <a:lnTo>
                    <a:pt x="3508155" y="188414"/>
                  </a:lnTo>
                  <a:lnTo>
                    <a:pt x="3508155" y="1734685"/>
                  </a:lnTo>
                  <a:lnTo>
                    <a:pt x="3503364" y="1776280"/>
                  </a:lnTo>
                  <a:lnTo>
                    <a:pt x="3489033" y="1816377"/>
                  </a:lnTo>
                  <a:lnTo>
                    <a:pt x="3466545" y="1851748"/>
                  </a:lnTo>
                  <a:lnTo>
                    <a:pt x="3437044" y="1881249"/>
                  </a:lnTo>
                  <a:lnTo>
                    <a:pt x="3401673" y="1903737"/>
                  </a:lnTo>
                  <a:lnTo>
                    <a:pt x="3361575" y="1918069"/>
                  </a:lnTo>
                  <a:lnTo>
                    <a:pt x="3317895" y="192310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218715" y="6377475"/>
              <a:ext cx="3536950" cy="1899920"/>
            </a:xfrm>
            <a:custGeom>
              <a:avLst/>
              <a:gdLst/>
              <a:ahLst/>
              <a:cxnLst/>
              <a:rect l="l" t="t" r="r" b="b"/>
              <a:pathLst>
                <a:path w="3536950" h="1899920">
                  <a:moveTo>
                    <a:pt x="3346148" y="1899545"/>
                  </a:moveTo>
                  <a:lnTo>
                    <a:pt x="190499" y="1899545"/>
                  </a:lnTo>
                  <a:lnTo>
                    <a:pt x="146820" y="1894514"/>
                  </a:lnTo>
                  <a:lnTo>
                    <a:pt x="106723" y="1880183"/>
                  </a:lnTo>
                  <a:lnTo>
                    <a:pt x="71352" y="1857695"/>
                  </a:lnTo>
                  <a:lnTo>
                    <a:pt x="41850" y="1828193"/>
                  </a:lnTo>
                  <a:lnTo>
                    <a:pt x="19362" y="1792823"/>
                  </a:lnTo>
                  <a:lnTo>
                    <a:pt x="5031" y="1752725"/>
                  </a:lnTo>
                  <a:lnTo>
                    <a:pt x="0" y="1709045"/>
                  </a:lnTo>
                  <a:lnTo>
                    <a:pt x="0" y="190499"/>
                  </a:lnTo>
                  <a:lnTo>
                    <a:pt x="5031" y="146819"/>
                  </a:lnTo>
                  <a:lnTo>
                    <a:pt x="19362" y="106722"/>
                  </a:lnTo>
                  <a:lnTo>
                    <a:pt x="41850" y="71351"/>
                  </a:lnTo>
                  <a:lnTo>
                    <a:pt x="71352" y="41850"/>
                  </a:lnTo>
                  <a:lnTo>
                    <a:pt x="106723" y="19362"/>
                  </a:lnTo>
                  <a:lnTo>
                    <a:pt x="146820" y="5031"/>
                  </a:lnTo>
                  <a:lnTo>
                    <a:pt x="190499" y="0"/>
                  </a:lnTo>
                  <a:lnTo>
                    <a:pt x="3346148" y="0"/>
                  </a:lnTo>
                  <a:lnTo>
                    <a:pt x="3389828" y="5031"/>
                  </a:lnTo>
                  <a:lnTo>
                    <a:pt x="3429926" y="19362"/>
                  </a:lnTo>
                  <a:lnTo>
                    <a:pt x="3465297" y="41850"/>
                  </a:lnTo>
                  <a:lnTo>
                    <a:pt x="3494798" y="71351"/>
                  </a:lnTo>
                  <a:lnTo>
                    <a:pt x="3517286" y="106722"/>
                  </a:lnTo>
                  <a:lnTo>
                    <a:pt x="3531617" y="146819"/>
                  </a:lnTo>
                  <a:lnTo>
                    <a:pt x="3536648" y="190499"/>
                  </a:lnTo>
                  <a:lnTo>
                    <a:pt x="3536648" y="1709045"/>
                  </a:lnTo>
                  <a:lnTo>
                    <a:pt x="3531617" y="1752725"/>
                  </a:lnTo>
                  <a:lnTo>
                    <a:pt x="3517286" y="1792823"/>
                  </a:lnTo>
                  <a:lnTo>
                    <a:pt x="3494798" y="1828193"/>
                  </a:lnTo>
                  <a:lnTo>
                    <a:pt x="3465297" y="1857695"/>
                  </a:lnTo>
                  <a:lnTo>
                    <a:pt x="3429926" y="1880183"/>
                  </a:lnTo>
                  <a:lnTo>
                    <a:pt x="3389828" y="1894514"/>
                  </a:lnTo>
                  <a:lnTo>
                    <a:pt x="3346148" y="1899545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989483" y="6659562"/>
              <a:ext cx="3596640" cy="556895"/>
            </a:xfrm>
            <a:custGeom>
              <a:avLst/>
              <a:gdLst/>
              <a:ahLst/>
              <a:cxnLst/>
              <a:rect l="l" t="t" r="r" b="b"/>
              <a:pathLst>
                <a:path w="3596640" h="556895">
                  <a:moveTo>
                    <a:pt x="3596398" y="324129"/>
                  </a:moveTo>
                  <a:lnTo>
                    <a:pt x="3475939" y="92290"/>
                  </a:lnTo>
                  <a:lnTo>
                    <a:pt x="92290" y="92290"/>
                  </a:lnTo>
                  <a:lnTo>
                    <a:pt x="92290" y="0"/>
                  </a:lnTo>
                  <a:lnTo>
                    <a:pt x="0" y="92290"/>
                  </a:lnTo>
                  <a:lnTo>
                    <a:pt x="0" y="556628"/>
                  </a:lnTo>
                  <a:lnTo>
                    <a:pt x="3475939" y="556628"/>
                  </a:lnTo>
                  <a:lnTo>
                    <a:pt x="3596398" y="324802"/>
                  </a:lnTo>
                  <a:lnTo>
                    <a:pt x="3596398" y="32412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610033" y="4422685"/>
            <a:ext cx="2002367" cy="1029342"/>
          </a:xfrm>
          <a:prstGeom prst="rect">
            <a:avLst/>
          </a:prstGeom>
        </p:spPr>
        <p:txBody>
          <a:bodyPr vert="horz" wrap="square" lIns="0" tIns="102447" rIns="0" bIns="0" rtlCol="0">
            <a:spAutoFit/>
          </a:bodyPr>
          <a:lstStyle/>
          <a:p>
            <a:pPr marL="34714">
              <a:lnSpc>
                <a:spcPct val="100000"/>
              </a:lnSpc>
              <a:spcBef>
                <a:spcPts val="807"/>
              </a:spcBef>
            </a:pPr>
            <a:r>
              <a:rPr sz="1633" b="1" spc="243" dirty="0">
                <a:solidFill>
                  <a:srgbClr val="535353"/>
                </a:solidFill>
                <a:latin typeface="Calibri"/>
                <a:cs typeface="Calibri"/>
              </a:rPr>
              <a:t>R$</a:t>
            </a:r>
            <a:r>
              <a:rPr sz="1633" b="1" spc="8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633" b="1" spc="123" dirty="0">
                <a:solidFill>
                  <a:srgbClr val="535353"/>
                </a:solidFill>
                <a:latin typeface="Calibri"/>
                <a:cs typeface="Calibri"/>
              </a:rPr>
              <a:t>2.4</a:t>
            </a:r>
            <a:r>
              <a:rPr sz="1633" b="1" spc="8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633" b="1" spc="223" dirty="0">
                <a:solidFill>
                  <a:srgbClr val="535353"/>
                </a:solidFill>
                <a:latin typeface="Calibri"/>
                <a:cs typeface="Calibri"/>
              </a:rPr>
              <a:t>MILHÕES</a:t>
            </a:r>
            <a:endParaRPr sz="1633">
              <a:latin typeface="Calibri"/>
              <a:cs typeface="Calibri"/>
            </a:endParaRPr>
          </a:p>
          <a:p>
            <a:pPr marL="8467">
              <a:lnSpc>
                <a:spcPct val="100000"/>
              </a:lnSpc>
              <a:spcBef>
                <a:spcPts val="660"/>
              </a:spcBef>
            </a:pPr>
            <a:r>
              <a:rPr sz="1400" spc="193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400" spc="5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Calibri"/>
                <a:cs typeface="Calibri"/>
              </a:rPr>
              <a:t>CONTRATADO</a:t>
            </a:r>
            <a:endParaRPr sz="1400">
              <a:latin typeface="Calibri"/>
              <a:cs typeface="Calibri"/>
            </a:endParaRPr>
          </a:p>
          <a:p>
            <a:pPr marL="93561" algn="ctr">
              <a:lnSpc>
                <a:spcPct val="100000"/>
              </a:lnSpc>
              <a:spcBef>
                <a:spcPts val="73"/>
              </a:spcBef>
            </a:pPr>
            <a:r>
              <a:rPr sz="1067" b="1" spc="100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1067" b="1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7" b="1" spc="183" dirty="0">
                <a:solidFill>
                  <a:srgbClr val="FFFFFF"/>
                </a:solidFill>
                <a:latin typeface="Calibri"/>
                <a:cs typeface="Calibri"/>
              </a:rPr>
              <a:t>R$</a:t>
            </a:r>
            <a:r>
              <a:rPr sz="1067" b="1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7" b="1" spc="110" dirty="0">
                <a:solidFill>
                  <a:srgbClr val="FFFFFF"/>
                </a:solidFill>
                <a:latin typeface="Calibri"/>
                <a:cs typeface="Calibri"/>
              </a:rPr>
              <a:t>481</a:t>
            </a:r>
            <a:r>
              <a:rPr sz="1067" b="1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7" b="1" spc="147" dirty="0">
                <a:solidFill>
                  <a:srgbClr val="FFFFFF"/>
                </a:solidFill>
                <a:latin typeface="Calibri"/>
                <a:cs typeface="Calibri"/>
              </a:rPr>
              <a:t>MIL/MÊS</a:t>
            </a:r>
            <a:endParaRPr sz="1067">
              <a:latin typeface="Calibri"/>
              <a:cs typeface="Calibri"/>
            </a:endParaRPr>
          </a:p>
          <a:p>
            <a:pPr marL="93985" algn="ctr">
              <a:lnSpc>
                <a:spcPct val="100000"/>
              </a:lnSpc>
              <a:spcBef>
                <a:spcPts val="287"/>
              </a:spcBef>
            </a:pPr>
            <a:r>
              <a:rPr sz="1000" b="1" spc="93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1000" b="1" spc="15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169" dirty="0">
                <a:solidFill>
                  <a:srgbClr val="FFFFFF"/>
                </a:solidFill>
                <a:latin typeface="Calibri"/>
                <a:cs typeface="Calibri"/>
              </a:rPr>
              <a:t>R$</a:t>
            </a:r>
            <a:r>
              <a:rPr sz="1000" b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123" dirty="0">
                <a:solidFill>
                  <a:srgbClr val="FFFFFF"/>
                </a:solidFill>
                <a:latin typeface="Calibri"/>
                <a:cs typeface="Calibri"/>
              </a:rPr>
              <a:t>5.104,00</a:t>
            </a:r>
            <a:r>
              <a:rPr sz="1000" b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143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000" b="1" spc="15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143" dirty="0">
                <a:solidFill>
                  <a:srgbClr val="FFFFFF"/>
                </a:solidFill>
                <a:latin typeface="Calibri"/>
                <a:cs typeface="Calibri"/>
              </a:rPr>
              <a:t>contrato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1241" y="1"/>
            <a:ext cx="3467099" cy="1714499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8045137" y="1441904"/>
            <a:ext cx="2224193" cy="4436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pc="497" dirty="0">
                <a:solidFill>
                  <a:srgbClr val="535353"/>
                </a:solidFill>
              </a:rPr>
              <a:t>em</a:t>
            </a:r>
            <a:r>
              <a:rPr spc="140" dirty="0">
                <a:solidFill>
                  <a:srgbClr val="535353"/>
                </a:solidFill>
              </a:rPr>
              <a:t> </a:t>
            </a:r>
            <a:r>
              <a:rPr spc="107" dirty="0">
                <a:solidFill>
                  <a:srgbClr val="535353"/>
                </a:solidFill>
              </a:rPr>
              <a:t>150</a:t>
            </a:r>
            <a:r>
              <a:rPr spc="140" dirty="0">
                <a:solidFill>
                  <a:srgbClr val="535353"/>
                </a:solidFill>
              </a:rPr>
              <a:t> </a:t>
            </a:r>
            <a:r>
              <a:rPr spc="197" dirty="0">
                <a:solidFill>
                  <a:srgbClr val="535353"/>
                </a:solidFill>
              </a:rPr>
              <a:t>dias: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674860" y="5851224"/>
            <a:ext cx="2228003" cy="1896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133" spc="143" dirty="0">
                <a:solidFill>
                  <a:srgbClr val="535353"/>
                </a:solidFill>
                <a:latin typeface="Calibri"/>
                <a:cs typeface="Calibri"/>
              </a:rPr>
              <a:t>Dados</a:t>
            </a:r>
            <a:r>
              <a:rPr sz="1133" spc="50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133" spc="107" dirty="0">
                <a:solidFill>
                  <a:srgbClr val="535353"/>
                </a:solidFill>
                <a:latin typeface="Calibri"/>
                <a:cs typeface="Calibri"/>
              </a:rPr>
              <a:t>atualizados</a:t>
            </a:r>
            <a:r>
              <a:rPr sz="1133" spc="50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133" spc="200" dirty="0">
                <a:solidFill>
                  <a:srgbClr val="535353"/>
                </a:solidFill>
                <a:latin typeface="Calibri"/>
                <a:cs typeface="Calibri"/>
              </a:rPr>
              <a:t>em</a:t>
            </a:r>
            <a:r>
              <a:rPr sz="1133" spc="53" dirty="0">
                <a:solidFill>
                  <a:srgbClr val="535353"/>
                </a:solidFill>
                <a:latin typeface="Calibri"/>
                <a:cs typeface="Calibri"/>
              </a:rPr>
              <a:t> 28.07.25</a:t>
            </a:r>
            <a:endParaRPr sz="1133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03154" y="2806891"/>
            <a:ext cx="1721697" cy="9220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76"/>
              </a:spcBef>
            </a:pPr>
            <a:r>
              <a:rPr sz="1633" b="1" spc="190" dirty="0">
                <a:solidFill>
                  <a:srgbClr val="535353"/>
                </a:solidFill>
                <a:latin typeface="Calibri"/>
                <a:cs typeface="Calibri"/>
              </a:rPr>
              <a:t>730</a:t>
            </a:r>
            <a:r>
              <a:rPr sz="1633" b="1" spc="90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1633" b="1" spc="243" dirty="0">
                <a:solidFill>
                  <a:srgbClr val="535353"/>
                </a:solidFill>
                <a:latin typeface="Calibri"/>
                <a:cs typeface="Calibri"/>
              </a:rPr>
              <a:t>ÓRGÃOS</a:t>
            </a:r>
            <a:endParaRPr sz="1633">
              <a:latin typeface="Calibri"/>
              <a:cs typeface="Calibri"/>
            </a:endParaRPr>
          </a:p>
          <a:p>
            <a:pPr marL="8467">
              <a:lnSpc>
                <a:spcPct val="100000"/>
              </a:lnSpc>
              <a:spcBef>
                <a:spcPts val="1193"/>
              </a:spcBef>
            </a:pPr>
            <a:r>
              <a:rPr sz="1400" spc="210" dirty="0">
                <a:solidFill>
                  <a:srgbClr val="FFFFFF"/>
                </a:solidFill>
                <a:latin typeface="Calibri"/>
                <a:cs typeface="Calibri"/>
              </a:rPr>
              <a:t>ADERIRAM</a:t>
            </a:r>
            <a:endParaRPr sz="1400">
              <a:latin typeface="Calibri"/>
              <a:cs typeface="Calibri"/>
            </a:endParaRPr>
          </a:p>
          <a:p>
            <a:pPr marL="188816">
              <a:lnSpc>
                <a:spcPct val="100000"/>
              </a:lnSpc>
              <a:spcBef>
                <a:spcPts val="840"/>
              </a:spcBef>
            </a:pPr>
            <a:r>
              <a:rPr sz="1200" b="1" spc="120" dirty="0">
                <a:solidFill>
                  <a:srgbClr val="FFFFFF"/>
                </a:solidFill>
                <a:latin typeface="Calibri"/>
                <a:cs typeface="Calibri"/>
              </a:rPr>
              <a:t>&gt;</a:t>
            </a:r>
            <a:r>
              <a:rPr sz="1200" b="1" spc="19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217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200" b="1" spc="19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223" dirty="0">
                <a:solidFill>
                  <a:srgbClr val="FFFFFF"/>
                </a:solidFill>
                <a:latin typeface="Calibri"/>
                <a:cs typeface="Calibri"/>
              </a:rPr>
              <a:t>ADESÕES/DIA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797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82860" y="6765007"/>
            <a:ext cx="9313" cy="1270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13710" y="18716"/>
                </a:moveTo>
                <a:lnTo>
                  <a:pt x="4319" y="18253"/>
                </a:lnTo>
                <a:lnTo>
                  <a:pt x="308" y="14088"/>
                </a:lnTo>
                <a:lnTo>
                  <a:pt x="0" y="4524"/>
                </a:lnTo>
                <a:lnTo>
                  <a:pt x="4473" y="0"/>
                </a:lnTo>
                <a:lnTo>
                  <a:pt x="13710" y="396"/>
                </a:lnTo>
                <a:lnTo>
                  <a:pt x="13710" y="1871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24584" y="6765006"/>
            <a:ext cx="12277" cy="12700"/>
          </a:xfrm>
          <a:custGeom>
            <a:avLst/>
            <a:gdLst/>
            <a:ahLst/>
            <a:cxnLst/>
            <a:rect l="l" t="t" r="r" b="b"/>
            <a:pathLst>
              <a:path w="18415" h="19050">
                <a:moveTo>
                  <a:pt x="13831" y="18562"/>
                </a:moveTo>
                <a:lnTo>
                  <a:pt x="8844" y="18459"/>
                </a:lnTo>
                <a:lnTo>
                  <a:pt x="4370" y="18356"/>
                </a:lnTo>
                <a:lnTo>
                  <a:pt x="411" y="14397"/>
                </a:lnTo>
                <a:lnTo>
                  <a:pt x="0" y="4576"/>
                </a:lnTo>
                <a:lnTo>
                  <a:pt x="4370" y="0"/>
                </a:lnTo>
                <a:lnTo>
                  <a:pt x="13831" y="359"/>
                </a:lnTo>
                <a:lnTo>
                  <a:pt x="17842" y="4422"/>
                </a:lnTo>
                <a:lnTo>
                  <a:pt x="18253" y="13986"/>
                </a:lnTo>
                <a:lnTo>
                  <a:pt x="13831" y="1856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08478" y="682372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346" y="17894"/>
                </a:moveTo>
                <a:lnTo>
                  <a:pt x="4216" y="17585"/>
                </a:lnTo>
                <a:lnTo>
                  <a:pt x="411" y="13934"/>
                </a:lnTo>
                <a:lnTo>
                  <a:pt x="0" y="4267"/>
                </a:lnTo>
                <a:lnTo>
                  <a:pt x="4267" y="0"/>
                </a:lnTo>
                <a:lnTo>
                  <a:pt x="9409" y="51"/>
                </a:lnTo>
                <a:lnTo>
                  <a:pt x="14294" y="51"/>
                </a:lnTo>
                <a:lnTo>
                  <a:pt x="17894" y="3599"/>
                </a:lnTo>
                <a:lnTo>
                  <a:pt x="18305" y="13832"/>
                </a:lnTo>
                <a:lnTo>
                  <a:pt x="14346" y="1789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66103" y="6823488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4370" y="18253"/>
                </a:moveTo>
                <a:lnTo>
                  <a:pt x="0" y="14140"/>
                </a:lnTo>
                <a:lnTo>
                  <a:pt x="205" y="4062"/>
                </a:lnTo>
                <a:lnTo>
                  <a:pt x="4730" y="0"/>
                </a:lnTo>
                <a:lnTo>
                  <a:pt x="14654" y="771"/>
                </a:lnTo>
                <a:lnTo>
                  <a:pt x="18099" y="4524"/>
                </a:lnTo>
                <a:lnTo>
                  <a:pt x="18048" y="9358"/>
                </a:lnTo>
                <a:lnTo>
                  <a:pt x="17996" y="14243"/>
                </a:lnTo>
                <a:lnTo>
                  <a:pt x="14500" y="17842"/>
                </a:lnTo>
                <a:lnTo>
                  <a:pt x="4370" y="1825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82791" y="6823635"/>
            <a:ext cx="9313" cy="12277"/>
          </a:xfrm>
          <a:custGeom>
            <a:avLst/>
            <a:gdLst/>
            <a:ahLst/>
            <a:cxnLst/>
            <a:rect l="l" t="t" r="r" b="b"/>
            <a:pathLst>
              <a:path w="13969" h="18415">
                <a:moveTo>
                  <a:pt x="4216" y="17878"/>
                </a:moveTo>
                <a:lnTo>
                  <a:pt x="0" y="13662"/>
                </a:lnTo>
                <a:lnTo>
                  <a:pt x="462" y="3995"/>
                </a:lnTo>
                <a:lnTo>
                  <a:pt x="4319" y="292"/>
                </a:lnTo>
                <a:lnTo>
                  <a:pt x="13813" y="0"/>
                </a:lnTo>
                <a:lnTo>
                  <a:pt x="13813" y="17781"/>
                </a:lnTo>
                <a:lnTo>
                  <a:pt x="4216" y="1787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24584" y="6823385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140" y="18253"/>
                </a:moveTo>
                <a:lnTo>
                  <a:pt x="8895" y="18202"/>
                </a:lnTo>
                <a:lnTo>
                  <a:pt x="3959" y="18202"/>
                </a:lnTo>
                <a:lnTo>
                  <a:pt x="411" y="14705"/>
                </a:lnTo>
                <a:lnTo>
                  <a:pt x="0" y="4936"/>
                </a:lnTo>
                <a:lnTo>
                  <a:pt x="3239" y="1079"/>
                </a:lnTo>
                <a:lnTo>
                  <a:pt x="13214" y="0"/>
                </a:lnTo>
                <a:lnTo>
                  <a:pt x="17791" y="3804"/>
                </a:lnTo>
                <a:lnTo>
                  <a:pt x="18048" y="8946"/>
                </a:lnTo>
                <a:lnTo>
                  <a:pt x="18305" y="13986"/>
                </a:lnTo>
                <a:lnTo>
                  <a:pt x="14140" y="1825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50580" y="6823728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803" y="17585"/>
                </a:moveTo>
                <a:lnTo>
                  <a:pt x="3393" y="17174"/>
                </a:lnTo>
                <a:lnTo>
                  <a:pt x="0" y="13369"/>
                </a:lnTo>
                <a:lnTo>
                  <a:pt x="411" y="3650"/>
                </a:lnTo>
                <a:lnTo>
                  <a:pt x="4370" y="0"/>
                </a:lnTo>
                <a:lnTo>
                  <a:pt x="13574" y="514"/>
                </a:lnTo>
                <a:lnTo>
                  <a:pt x="17534" y="4833"/>
                </a:lnTo>
                <a:lnTo>
                  <a:pt x="17276" y="9255"/>
                </a:lnTo>
                <a:lnTo>
                  <a:pt x="17019" y="13780"/>
                </a:lnTo>
                <a:lnTo>
                  <a:pt x="12803" y="1758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83065" y="6532590"/>
            <a:ext cx="9313" cy="11853"/>
          </a:xfrm>
          <a:custGeom>
            <a:avLst/>
            <a:gdLst/>
            <a:ahLst/>
            <a:cxnLst/>
            <a:rect l="l" t="t" r="r" b="b"/>
            <a:pathLst>
              <a:path w="13969" h="17779">
                <a:moveTo>
                  <a:pt x="13009" y="17431"/>
                </a:moveTo>
                <a:lnTo>
                  <a:pt x="3907" y="16916"/>
                </a:lnTo>
                <a:lnTo>
                  <a:pt x="0" y="12649"/>
                </a:lnTo>
                <a:lnTo>
                  <a:pt x="514" y="3907"/>
                </a:lnTo>
                <a:lnTo>
                  <a:pt x="4884" y="0"/>
                </a:lnTo>
                <a:lnTo>
                  <a:pt x="13401" y="389"/>
                </a:lnTo>
                <a:lnTo>
                  <a:pt x="13401" y="17074"/>
                </a:lnTo>
                <a:lnTo>
                  <a:pt x="13009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24995" y="653259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700" y="17276"/>
                </a:moveTo>
                <a:lnTo>
                  <a:pt x="3547" y="17071"/>
                </a:lnTo>
                <a:lnTo>
                  <a:pt x="0" y="13317"/>
                </a:lnTo>
                <a:lnTo>
                  <a:pt x="205" y="3804"/>
                </a:lnTo>
                <a:lnTo>
                  <a:pt x="4113" y="0"/>
                </a:lnTo>
                <a:lnTo>
                  <a:pt x="13060" y="308"/>
                </a:lnTo>
                <a:lnTo>
                  <a:pt x="17174" y="4627"/>
                </a:lnTo>
                <a:lnTo>
                  <a:pt x="17071" y="8895"/>
                </a:lnTo>
                <a:lnTo>
                  <a:pt x="16968" y="13266"/>
                </a:lnTo>
                <a:lnTo>
                  <a:pt x="12700" y="1727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66274" y="653252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936" y="17534"/>
                </a:moveTo>
                <a:lnTo>
                  <a:pt x="617" y="13780"/>
                </a:lnTo>
                <a:lnTo>
                  <a:pt x="0" y="5039"/>
                </a:lnTo>
                <a:lnTo>
                  <a:pt x="3907" y="668"/>
                </a:lnTo>
                <a:lnTo>
                  <a:pt x="8329" y="308"/>
                </a:lnTo>
                <a:lnTo>
                  <a:pt x="12906" y="0"/>
                </a:lnTo>
                <a:lnTo>
                  <a:pt x="16917" y="3599"/>
                </a:lnTo>
                <a:lnTo>
                  <a:pt x="17174" y="8278"/>
                </a:lnTo>
                <a:lnTo>
                  <a:pt x="17482" y="13111"/>
                </a:lnTo>
                <a:lnTo>
                  <a:pt x="14088" y="16968"/>
                </a:lnTo>
                <a:lnTo>
                  <a:pt x="9358" y="17276"/>
                </a:lnTo>
                <a:lnTo>
                  <a:pt x="4936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008788" y="653259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009" y="17431"/>
                </a:moveTo>
                <a:lnTo>
                  <a:pt x="3907" y="16916"/>
                </a:lnTo>
                <a:lnTo>
                  <a:pt x="0" y="12649"/>
                </a:lnTo>
                <a:lnTo>
                  <a:pt x="514" y="3907"/>
                </a:lnTo>
                <a:lnTo>
                  <a:pt x="4884" y="0"/>
                </a:lnTo>
                <a:lnTo>
                  <a:pt x="13883" y="411"/>
                </a:lnTo>
                <a:lnTo>
                  <a:pt x="17379" y="4422"/>
                </a:lnTo>
                <a:lnTo>
                  <a:pt x="17174" y="9152"/>
                </a:lnTo>
                <a:lnTo>
                  <a:pt x="16917" y="13883"/>
                </a:lnTo>
                <a:lnTo>
                  <a:pt x="13009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50648" y="6532590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267" y="17431"/>
                </a:moveTo>
                <a:lnTo>
                  <a:pt x="411" y="13883"/>
                </a:lnTo>
                <a:lnTo>
                  <a:pt x="0" y="4422"/>
                </a:lnTo>
                <a:lnTo>
                  <a:pt x="3496" y="411"/>
                </a:lnTo>
                <a:lnTo>
                  <a:pt x="12494" y="0"/>
                </a:lnTo>
                <a:lnTo>
                  <a:pt x="16865" y="3907"/>
                </a:lnTo>
                <a:lnTo>
                  <a:pt x="17122" y="8278"/>
                </a:lnTo>
                <a:lnTo>
                  <a:pt x="17328" y="12649"/>
                </a:lnTo>
                <a:lnTo>
                  <a:pt x="13420" y="16917"/>
                </a:lnTo>
                <a:lnTo>
                  <a:pt x="4267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83099" y="6707039"/>
            <a:ext cx="9313" cy="11853"/>
          </a:xfrm>
          <a:custGeom>
            <a:avLst/>
            <a:gdLst/>
            <a:ahLst/>
            <a:cxnLst/>
            <a:rect l="l" t="t" r="r" b="b"/>
            <a:pathLst>
              <a:path w="13969" h="17779">
                <a:moveTo>
                  <a:pt x="13112" y="17328"/>
                </a:moveTo>
                <a:lnTo>
                  <a:pt x="3959" y="16916"/>
                </a:lnTo>
                <a:lnTo>
                  <a:pt x="0" y="12649"/>
                </a:lnTo>
                <a:lnTo>
                  <a:pt x="411" y="3959"/>
                </a:lnTo>
                <a:lnTo>
                  <a:pt x="4730" y="0"/>
                </a:lnTo>
                <a:lnTo>
                  <a:pt x="13350" y="295"/>
                </a:lnTo>
                <a:lnTo>
                  <a:pt x="13350" y="17105"/>
                </a:lnTo>
                <a:lnTo>
                  <a:pt x="13112" y="1732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83134" y="6475068"/>
            <a:ext cx="8890" cy="11853"/>
          </a:xfrm>
          <a:custGeom>
            <a:avLst/>
            <a:gdLst/>
            <a:ahLst/>
            <a:cxnLst/>
            <a:rect l="l" t="t" r="r" b="b"/>
            <a:pathLst>
              <a:path w="13334" h="17779">
                <a:moveTo>
                  <a:pt x="13163" y="17225"/>
                </a:moveTo>
                <a:lnTo>
                  <a:pt x="4113" y="17019"/>
                </a:lnTo>
                <a:lnTo>
                  <a:pt x="0" y="12752"/>
                </a:lnTo>
                <a:lnTo>
                  <a:pt x="205" y="4062"/>
                </a:lnTo>
                <a:lnTo>
                  <a:pt x="4473" y="0"/>
                </a:lnTo>
                <a:lnTo>
                  <a:pt x="13298" y="200"/>
                </a:lnTo>
                <a:lnTo>
                  <a:pt x="13298" y="17093"/>
                </a:lnTo>
                <a:lnTo>
                  <a:pt x="13163" y="1722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24995" y="647506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03" y="17071"/>
                </a:moveTo>
                <a:lnTo>
                  <a:pt x="3702" y="17071"/>
                </a:lnTo>
                <a:lnTo>
                  <a:pt x="0" y="13266"/>
                </a:lnTo>
                <a:lnTo>
                  <a:pt x="51" y="8535"/>
                </a:lnTo>
                <a:lnTo>
                  <a:pt x="51" y="3856"/>
                </a:lnTo>
                <a:lnTo>
                  <a:pt x="3907" y="0"/>
                </a:lnTo>
                <a:lnTo>
                  <a:pt x="12854" y="102"/>
                </a:lnTo>
                <a:lnTo>
                  <a:pt x="17071" y="4319"/>
                </a:lnTo>
                <a:lnTo>
                  <a:pt x="17019" y="8638"/>
                </a:lnTo>
                <a:lnTo>
                  <a:pt x="17071" y="12957"/>
                </a:lnTo>
                <a:lnTo>
                  <a:pt x="12803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66446" y="647510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317" y="17122"/>
                </a:moveTo>
                <a:lnTo>
                  <a:pt x="8638" y="17071"/>
                </a:lnTo>
                <a:lnTo>
                  <a:pt x="4267" y="17071"/>
                </a:lnTo>
                <a:lnTo>
                  <a:pt x="0" y="12854"/>
                </a:lnTo>
                <a:lnTo>
                  <a:pt x="51" y="8535"/>
                </a:lnTo>
                <a:lnTo>
                  <a:pt x="51" y="4216"/>
                </a:lnTo>
                <a:lnTo>
                  <a:pt x="4319" y="51"/>
                </a:lnTo>
                <a:lnTo>
                  <a:pt x="8689" y="0"/>
                </a:lnTo>
                <a:lnTo>
                  <a:pt x="13317" y="0"/>
                </a:lnTo>
                <a:lnTo>
                  <a:pt x="17071" y="3805"/>
                </a:lnTo>
                <a:lnTo>
                  <a:pt x="17071" y="8535"/>
                </a:lnTo>
                <a:lnTo>
                  <a:pt x="17019" y="13369"/>
                </a:lnTo>
                <a:lnTo>
                  <a:pt x="13317" y="1712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124858" y="6706937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546" y="17533"/>
                </a:moveTo>
                <a:lnTo>
                  <a:pt x="8072" y="17276"/>
                </a:lnTo>
                <a:lnTo>
                  <a:pt x="3342" y="16968"/>
                </a:lnTo>
                <a:lnTo>
                  <a:pt x="0" y="13111"/>
                </a:lnTo>
                <a:lnTo>
                  <a:pt x="617" y="3599"/>
                </a:lnTo>
                <a:lnTo>
                  <a:pt x="4627" y="0"/>
                </a:lnTo>
                <a:lnTo>
                  <a:pt x="9204" y="308"/>
                </a:lnTo>
                <a:lnTo>
                  <a:pt x="13626" y="616"/>
                </a:lnTo>
                <a:lnTo>
                  <a:pt x="17534" y="5039"/>
                </a:lnTo>
                <a:lnTo>
                  <a:pt x="17174" y="9358"/>
                </a:lnTo>
                <a:lnTo>
                  <a:pt x="16865" y="13780"/>
                </a:lnTo>
                <a:lnTo>
                  <a:pt x="12546" y="1753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066274" y="6706902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936" y="17585"/>
                </a:moveTo>
                <a:lnTo>
                  <a:pt x="617" y="13832"/>
                </a:lnTo>
                <a:lnTo>
                  <a:pt x="0" y="5090"/>
                </a:lnTo>
                <a:lnTo>
                  <a:pt x="3856" y="668"/>
                </a:lnTo>
                <a:lnTo>
                  <a:pt x="8278" y="359"/>
                </a:lnTo>
                <a:lnTo>
                  <a:pt x="12854" y="0"/>
                </a:lnTo>
                <a:lnTo>
                  <a:pt x="16865" y="3599"/>
                </a:lnTo>
                <a:lnTo>
                  <a:pt x="17482" y="13163"/>
                </a:lnTo>
                <a:lnTo>
                  <a:pt x="14088" y="17071"/>
                </a:lnTo>
                <a:lnTo>
                  <a:pt x="9409" y="17328"/>
                </a:lnTo>
                <a:lnTo>
                  <a:pt x="4936" y="1758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08788" y="6707005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009" y="17431"/>
                </a:moveTo>
                <a:lnTo>
                  <a:pt x="3907" y="16917"/>
                </a:lnTo>
                <a:lnTo>
                  <a:pt x="0" y="12649"/>
                </a:lnTo>
                <a:lnTo>
                  <a:pt x="514" y="3907"/>
                </a:lnTo>
                <a:lnTo>
                  <a:pt x="4884" y="0"/>
                </a:lnTo>
                <a:lnTo>
                  <a:pt x="13883" y="411"/>
                </a:lnTo>
                <a:lnTo>
                  <a:pt x="17379" y="4422"/>
                </a:lnTo>
                <a:lnTo>
                  <a:pt x="17174" y="9152"/>
                </a:lnTo>
                <a:lnTo>
                  <a:pt x="16917" y="13883"/>
                </a:lnTo>
                <a:lnTo>
                  <a:pt x="13009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950614" y="670697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597" y="17431"/>
                </a:moveTo>
                <a:lnTo>
                  <a:pt x="3393" y="17019"/>
                </a:lnTo>
                <a:lnTo>
                  <a:pt x="0" y="13163"/>
                </a:lnTo>
                <a:lnTo>
                  <a:pt x="514" y="3650"/>
                </a:lnTo>
                <a:lnTo>
                  <a:pt x="4473" y="0"/>
                </a:lnTo>
                <a:lnTo>
                  <a:pt x="13471" y="514"/>
                </a:lnTo>
                <a:lnTo>
                  <a:pt x="17431" y="4884"/>
                </a:lnTo>
                <a:lnTo>
                  <a:pt x="17122" y="9204"/>
                </a:lnTo>
                <a:lnTo>
                  <a:pt x="16865" y="13677"/>
                </a:lnTo>
                <a:lnTo>
                  <a:pt x="12597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91790" y="6706800"/>
            <a:ext cx="12277" cy="12277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2700" y="18099"/>
                </a:moveTo>
                <a:lnTo>
                  <a:pt x="7970" y="17431"/>
                </a:lnTo>
                <a:lnTo>
                  <a:pt x="3496" y="16762"/>
                </a:lnTo>
                <a:lnTo>
                  <a:pt x="0" y="12237"/>
                </a:lnTo>
                <a:lnTo>
                  <a:pt x="1388" y="3445"/>
                </a:lnTo>
                <a:lnTo>
                  <a:pt x="5913" y="0"/>
                </a:lnTo>
                <a:lnTo>
                  <a:pt x="14860" y="1234"/>
                </a:lnTo>
                <a:lnTo>
                  <a:pt x="17996" y="5501"/>
                </a:lnTo>
                <a:lnTo>
                  <a:pt x="17431" y="10232"/>
                </a:lnTo>
                <a:lnTo>
                  <a:pt x="16762" y="14963"/>
                </a:lnTo>
                <a:lnTo>
                  <a:pt x="12700" y="180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182894" y="6649210"/>
            <a:ext cx="9313" cy="12277"/>
          </a:xfrm>
          <a:custGeom>
            <a:avLst/>
            <a:gdLst/>
            <a:ahLst/>
            <a:cxnLst/>
            <a:rect l="l" t="t" r="r" b="b"/>
            <a:pathLst>
              <a:path w="13969" h="18415">
                <a:moveTo>
                  <a:pt x="12700" y="18099"/>
                </a:moveTo>
                <a:lnTo>
                  <a:pt x="7970" y="17431"/>
                </a:lnTo>
                <a:lnTo>
                  <a:pt x="3496" y="16762"/>
                </a:lnTo>
                <a:lnTo>
                  <a:pt x="0" y="12237"/>
                </a:lnTo>
                <a:lnTo>
                  <a:pt x="1388" y="3445"/>
                </a:lnTo>
                <a:lnTo>
                  <a:pt x="5913" y="0"/>
                </a:lnTo>
                <a:lnTo>
                  <a:pt x="13658" y="1072"/>
                </a:lnTo>
                <a:lnTo>
                  <a:pt x="13658" y="17359"/>
                </a:lnTo>
                <a:lnTo>
                  <a:pt x="12700" y="180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24927" y="664938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2597" y="17379"/>
                </a:moveTo>
                <a:lnTo>
                  <a:pt x="8175" y="17174"/>
                </a:lnTo>
                <a:lnTo>
                  <a:pt x="3445" y="17019"/>
                </a:lnTo>
                <a:lnTo>
                  <a:pt x="0" y="13214"/>
                </a:lnTo>
                <a:lnTo>
                  <a:pt x="411" y="3650"/>
                </a:lnTo>
                <a:lnTo>
                  <a:pt x="4370" y="0"/>
                </a:lnTo>
                <a:lnTo>
                  <a:pt x="13369" y="411"/>
                </a:lnTo>
                <a:lnTo>
                  <a:pt x="17328" y="4782"/>
                </a:lnTo>
                <a:lnTo>
                  <a:pt x="16916" y="13472"/>
                </a:lnTo>
                <a:lnTo>
                  <a:pt x="12597" y="1737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066274" y="6649312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936" y="17585"/>
                </a:moveTo>
                <a:lnTo>
                  <a:pt x="617" y="13831"/>
                </a:lnTo>
                <a:lnTo>
                  <a:pt x="0" y="5090"/>
                </a:lnTo>
                <a:lnTo>
                  <a:pt x="3856" y="668"/>
                </a:lnTo>
                <a:lnTo>
                  <a:pt x="8278" y="359"/>
                </a:lnTo>
                <a:lnTo>
                  <a:pt x="12854" y="0"/>
                </a:lnTo>
                <a:lnTo>
                  <a:pt x="16865" y="3599"/>
                </a:lnTo>
                <a:lnTo>
                  <a:pt x="17482" y="13163"/>
                </a:lnTo>
                <a:lnTo>
                  <a:pt x="14088" y="17071"/>
                </a:lnTo>
                <a:lnTo>
                  <a:pt x="9409" y="17328"/>
                </a:lnTo>
                <a:lnTo>
                  <a:pt x="4936" y="1758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008788" y="6649346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730" y="17431"/>
                </a:moveTo>
                <a:lnTo>
                  <a:pt x="411" y="13523"/>
                </a:lnTo>
                <a:lnTo>
                  <a:pt x="0" y="4833"/>
                </a:lnTo>
                <a:lnTo>
                  <a:pt x="4010" y="462"/>
                </a:lnTo>
                <a:lnTo>
                  <a:pt x="8432" y="257"/>
                </a:lnTo>
                <a:lnTo>
                  <a:pt x="13009" y="0"/>
                </a:lnTo>
                <a:lnTo>
                  <a:pt x="16917" y="3702"/>
                </a:lnTo>
                <a:lnTo>
                  <a:pt x="17328" y="13266"/>
                </a:lnTo>
                <a:lnTo>
                  <a:pt x="13883" y="17071"/>
                </a:lnTo>
                <a:lnTo>
                  <a:pt x="9152" y="17276"/>
                </a:lnTo>
                <a:lnTo>
                  <a:pt x="4730" y="174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950718" y="66495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3805" y="17122"/>
                </a:moveTo>
                <a:lnTo>
                  <a:pt x="51" y="13369"/>
                </a:lnTo>
                <a:lnTo>
                  <a:pt x="0" y="8638"/>
                </a:lnTo>
                <a:lnTo>
                  <a:pt x="0" y="3856"/>
                </a:lnTo>
                <a:lnTo>
                  <a:pt x="3650" y="51"/>
                </a:lnTo>
                <a:lnTo>
                  <a:pt x="8278" y="0"/>
                </a:lnTo>
                <a:lnTo>
                  <a:pt x="12649" y="0"/>
                </a:lnTo>
                <a:lnTo>
                  <a:pt x="16917" y="4113"/>
                </a:lnTo>
                <a:lnTo>
                  <a:pt x="16968" y="8432"/>
                </a:lnTo>
                <a:lnTo>
                  <a:pt x="17071" y="12751"/>
                </a:lnTo>
                <a:lnTo>
                  <a:pt x="12906" y="16968"/>
                </a:lnTo>
                <a:lnTo>
                  <a:pt x="8484" y="17019"/>
                </a:lnTo>
                <a:lnTo>
                  <a:pt x="3805" y="1712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892133" y="66495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317" y="17019"/>
                </a:moveTo>
                <a:lnTo>
                  <a:pt x="4216" y="17019"/>
                </a:lnTo>
                <a:lnTo>
                  <a:pt x="0" y="12854"/>
                </a:lnTo>
                <a:lnTo>
                  <a:pt x="0" y="4216"/>
                </a:lnTo>
                <a:lnTo>
                  <a:pt x="4216" y="0"/>
                </a:lnTo>
                <a:lnTo>
                  <a:pt x="13163" y="0"/>
                </a:lnTo>
                <a:lnTo>
                  <a:pt x="16968" y="3805"/>
                </a:lnTo>
                <a:lnTo>
                  <a:pt x="16968" y="13317"/>
                </a:lnTo>
                <a:lnTo>
                  <a:pt x="13317" y="1701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892031" y="6823796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4679" y="17379"/>
                </a:moveTo>
                <a:lnTo>
                  <a:pt x="359" y="13471"/>
                </a:lnTo>
                <a:lnTo>
                  <a:pt x="205" y="9101"/>
                </a:lnTo>
                <a:lnTo>
                  <a:pt x="0" y="4782"/>
                </a:lnTo>
                <a:lnTo>
                  <a:pt x="4010" y="462"/>
                </a:lnTo>
                <a:lnTo>
                  <a:pt x="8432" y="205"/>
                </a:lnTo>
                <a:lnTo>
                  <a:pt x="13009" y="0"/>
                </a:lnTo>
                <a:lnTo>
                  <a:pt x="16917" y="3702"/>
                </a:lnTo>
                <a:lnTo>
                  <a:pt x="17122" y="8432"/>
                </a:lnTo>
                <a:lnTo>
                  <a:pt x="17328" y="13266"/>
                </a:lnTo>
                <a:lnTo>
                  <a:pt x="13883" y="17071"/>
                </a:lnTo>
                <a:lnTo>
                  <a:pt x="4679" y="1737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066376" y="6765555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8895" y="17071"/>
                </a:moveTo>
                <a:lnTo>
                  <a:pt x="4422" y="17071"/>
                </a:lnTo>
                <a:lnTo>
                  <a:pt x="205" y="13060"/>
                </a:lnTo>
                <a:lnTo>
                  <a:pt x="0" y="4216"/>
                </a:lnTo>
                <a:lnTo>
                  <a:pt x="4010" y="154"/>
                </a:lnTo>
                <a:lnTo>
                  <a:pt x="8587" y="102"/>
                </a:lnTo>
                <a:lnTo>
                  <a:pt x="13420" y="0"/>
                </a:lnTo>
                <a:lnTo>
                  <a:pt x="17122" y="3599"/>
                </a:lnTo>
                <a:lnTo>
                  <a:pt x="17174" y="8432"/>
                </a:lnTo>
                <a:lnTo>
                  <a:pt x="17225" y="13163"/>
                </a:lnTo>
                <a:lnTo>
                  <a:pt x="13523" y="17019"/>
                </a:lnTo>
                <a:lnTo>
                  <a:pt x="8895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83237" y="6416759"/>
            <a:ext cx="8890" cy="11430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4370" y="17019"/>
                </a:moveTo>
                <a:lnTo>
                  <a:pt x="51" y="12957"/>
                </a:lnTo>
                <a:lnTo>
                  <a:pt x="0" y="8535"/>
                </a:lnTo>
                <a:lnTo>
                  <a:pt x="0" y="3959"/>
                </a:lnTo>
                <a:lnTo>
                  <a:pt x="4062" y="0"/>
                </a:lnTo>
                <a:lnTo>
                  <a:pt x="13144" y="490"/>
                </a:lnTo>
                <a:lnTo>
                  <a:pt x="13144" y="16781"/>
                </a:lnTo>
                <a:lnTo>
                  <a:pt x="8947" y="16916"/>
                </a:lnTo>
                <a:lnTo>
                  <a:pt x="4370" y="1701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92133" y="6765692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4473" y="17071"/>
                </a:moveTo>
                <a:lnTo>
                  <a:pt x="102" y="12855"/>
                </a:lnTo>
                <a:lnTo>
                  <a:pt x="0" y="3907"/>
                </a:lnTo>
                <a:lnTo>
                  <a:pt x="4062" y="0"/>
                </a:lnTo>
                <a:lnTo>
                  <a:pt x="8844" y="51"/>
                </a:lnTo>
                <a:lnTo>
                  <a:pt x="13780" y="154"/>
                </a:lnTo>
                <a:lnTo>
                  <a:pt x="17328" y="3908"/>
                </a:lnTo>
                <a:lnTo>
                  <a:pt x="16608" y="13729"/>
                </a:lnTo>
                <a:lnTo>
                  <a:pt x="13677" y="16248"/>
                </a:lnTo>
                <a:lnTo>
                  <a:pt x="4473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950442" y="6765623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12854" y="17071"/>
                </a:moveTo>
                <a:lnTo>
                  <a:pt x="3547" y="16557"/>
                </a:lnTo>
                <a:lnTo>
                  <a:pt x="0" y="12495"/>
                </a:lnTo>
                <a:lnTo>
                  <a:pt x="1028" y="2776"/>
                </a:lnTo>
                <a:lnTo>
                  <a:pt x="4010" y="411"/>
                </a:lnTo>
                <a:lnTo>
                  <a:pt x="13420" y="0"/>
                </a:lnTo>
                <a:lnTo>
                  <a:pt x="17482" y="4113"/>
                </a:lnTo>
                <a:lnTo>
                  <a:pt x="17379" y="8638"/>
                </a:lnTo>
                <a:lnTo>
                  <a:pt x="17225" y="13060"/>
                </a:lnTo>
                <a:lnTo>
                  <a:pt x="12854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008684" y="6765589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891928" y="6591174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50752" y="6591071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3907" y="17225"/>
                </a:moveTo>
                <a:lnTo>
                  <a:pt x="51" y="13369"/>
                </a:lnTo>
                <a:lnTo>
                  <a:pt x="51" y="8535"/>
                </a:lnTo>
                <a:lnTo>
                  <a:pt x="0" y="3650"/>
                </a:lnTo>
                <a:lnTo>
                  <a:pt x="3805" y="0"/>
                </a:lnTo>
                <a:lnTo>
                  <a:pt x="8741" y="359"/>
                </a:lnTo>
                <a:lnTo>
                  <a:pt x="13471" y="668"/>
                </a:lnTo>
                <a:lnTo>
                  <a:pt x="16300" y="3445"/>
                </a:lnTo>
                <a:lnTo>
                  <a:pt x="17379" y="12495"/>
                </a:lnTo>
                <a:lnTo>
                  <a:pt x="13163" y="16917"/>
                </a:lnTo>
                <a:lnTo>
                  <a:pt x="3907" y="1722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008684" y="6591174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066240" y="6591174"/>
            <a:ext cx="11853" cy="11853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5347" y="17534"/>
                </a:moveTo>
                <a:lnTo>
                  <a:pt x="822" y="13728"/>
                </a:lnTo>
                <a:lnTo>
                  <a:pt x="0" y="4679"/>
                </a:lnTo>
                <a:lnTo>
                  <a:pt x="3856" y="462"/>
                </a:lnTo>
                <a:lnTo>
                  <a:pt x="8587" y="257"/>
                </a:lnTo>
                <a:lnTo>
                  <a:pt x="13523" y="0"/>
                </a:lnTo>
                <a:lnTo>
                  <a:pt x="17328" y="3547"/>
                </a:lnTo>
                <a:lnTo>
                  <a:pt x="17225" y="13369"/>
                </a:lnTo>
                <a:lnTo>
                  <a:pt x="14500" y="16094"/>
                </a:lnTo>
                <a:lnTo>
                  <a:pt x="5347" y="1753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124927" y="6591036"/>
            <a:ext cx="11853" cy="11430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13060" y="17071"/>
                </a:moveTo>
                <a:lnTo>
                  <a:pt x="3753" y="17071"/>
                </a:lnTo>
                <a:lnTo>
                  <a:pt x="0" y="13163"/>
                </a:lnTo>
                <a:lnTo>
                  <a:pt x="514" y="3393"/>
                </a:lnTo>
                <a:lnTo>
                  <a:pt x="3290" y="822"/>
                </a:lnTo>
                <a:lnTo>
                  <a:pt x="12854" y="0"/>
                </a:lnTo>
                <a:lnTo>
                  <a:pt x="17019" y="3805"/>
                </a:lnTo>
                <a:lnTo>
                  <a:pt x="17122" y="8432"/>
                </a:lnTo>
                <a:lnTo>
                  <a:pt x="17225" y="12855"/>
                </a:lnTo>
                <a:lnTo>
                  <a:pt x="13060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183134" y="6591208"/>
            <a:ext cx="8890" cy="11430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4730" y="17071"/>
                </a:moveTo>
                <a:lnTo>
                  <a:pt x="308" y="13111"/>
                </a:lnTo>
                <a:lnTo>
                  <a:pt x="0" y="4113"/>
                </a:lnTo>
                <a:lnTo>
                  <a:pt x="4113" y="0"/>
                </a:lnTo>
                <a:lnTo>
                  <a:pt x="8792" y="154"/>
                </a:lnTo>
                <a:lnTo>
                  <a:pt x="13298" y="352"/>
                </a:lnTo>
                <a:lnTo>
                  <a:pt x="13298" y="16545"/>
                </a:lnTo>
                <a:lnTo>
                  <a:pt x="9255" y="16762"/>
                </a:lnTo>
                <a:lnTo>
                  <a:pt x="4730" y="170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009267" y="6475445"/>
            <a:ext cx="11430" cy="11007"/>
          </a:xfrm>
          <a:custGeom>
            <a:avLst/>
            <a:gdLst/>
            <a:ahLst/>
            <a:cxnLst/>
            <a:rect l="l" t="t" r="r" b="b"/>
            <a:pathLst>
              <a:path w="17144" h="16509">
                <a:moveTo>
                  <a:pt x="12546" y="16299"/>
                </a:moveTo>
                <a:lnTo>
                  <a:pt x="8072" y="16042"/>
                </a:lnTo>
                <a:lnTo>
                  <a:pt x="3445" y="15734"/>
                </a:lnTo>
                <a:lnTo>
                  <a:pt x="668" y="13009"/>
                </a:lnTo>
                <a:lnTo>
                  <a:pt x="0" y="4267"/>
                </a:lnTo>
                <a:lnTo>
                  <a:pt x="3599" y="359"/>
                </a:lnTo>
                <a:lnTo>
                  <a:pt x="8021" y="51"/>
                </a:lnTo>
                <a:lnTo>
                  <a:pt x="12083" y="411"/>
                </a:lnTo>
                <a:lnTo>
                  <a:pt x="15220" y="2468"/>
                </a:lnTo>
                <a:lnTo>
                  <a:pt x="16608" y="11672"/>
                </a:lnTo>
                <a:lnTo>
                  <a:pt x="12546" y="162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950785" y="6475343"/>
            <a:ext cx="11007" cy="11430"/>
          </a:xfrm>
          <a:custGeom>
            <a:avLst/>
            <a:gdLst/>
            <a:ahLst/>
            <a:cxnLst/>
            <a:rect l="l" t="t" r="r" b="b"/>
            <a:pathLst>
              <a:path w="16509" h="17145">
                <a:moveTo>
                  <a:pt x="4164" y="16659"/>
                </a:moveTo>
                <a:lnTo>
                  <a:pt x="0" y="12032"/>
                </a:lnTo>
                <a:lnTo>
                  <a:pt x="668" y="3650"/>
                </a:lnTo>
                <a:lnTo>
                  <a:pt x="4679" y="0"/>
                </a:lnTo>
                <a:lnTo>
                  <a:pt x="8535" y="154"/>
                </a:lnTo>
                <a:lnTo>
                  <a:pt x="13111" y="925"/>
                </a:lnTo>
                <a:lnTo>
                  <a:pt x="16042" y="3547"/>
                </a:lnTo>
                <a:lnTo>
                  <a:pt x="16042" y="12854"/>
                </a:lnTo>
                <a:lnTo>
                  <a:pt x="13163" y="15734"/>
                </a:lnTo>
                <a:lnTo>
                  <a:pt x="4164" y="1665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892510" y="6475445"/>
            <a:ext cx="11430" cy="11007"/>
          </a:xfrm>
          <a:custGeom>
            <a:avLst/>
            <a:gdLst/>
            <a:ahLst/>
            <a:cxnLst/>
            <a:rect l="l" t="t" r="r" b="b"/>
            <a:pathLst>
              <a:path w="17144" h="16509">
                <a:moveTo>
                  <a:pt x="12546" y="16299"/>
                </a:moveTo>
                <a:lnTo>
                  <a:pt x="8072" y="16042"/>
                </a:lnTo>
                <a:lnTo>
                  <a:pt x="3445" y="15734"/>
                </a:lnTo>
                <a:lnTo>
                  <a:pt x="668" y="13009"/>
                </a:lnTo>
                <a:lnTo>
                  <a:pt x="0" y="4267"/>
                </a:lnTo>
                <a:lnTo>
                  <a:pt x="3599" y="359"/>
                </a:lnTo>
                <a:lnTo>
                  <a:pt x="8021" y="51"/>
                </a:lnTo>
                <a:lnTo>
                  <a:pt x="12083" y="411"/>
                </a:lnTo>
                <a:lnTo>
                  <a:pt x="15220" y="2468"/>
                </a:lnTo>
                <a:lnTo>
                  <a:pt x="16608" y="11672"/>
                </a:lnTo>
                <a:lnTo>
                  <a:pt x="12546" y="1629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892373" y="6533035"/>
            <a:ext cx="11007" cy="11007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4164" y="16454"/>
                </a:moveTo>
                <a:lnTo>
                  <a:pt x="0" y="11929"/>
                </a:lnTo>
                <a:lnTo>
                  <a:pt x="1079" y="2776"/>
                </a:lnTo>
                <a:lnTo>
                  <a:pt x="3959" y="205"/>
                </a:lnTo>
                <a:lnTo>
                  <a:pt x="12597" y="0"/>
                </a:lnTo>
                <a:lnTo>
                  <a:pt x="16248" y="4113"/>
                </a:lnTo>
                <a:lnTo>
                  <a:pt x="16248" y="8432"/>
                </a:lnTo>
                <a:lnTo>
                  <a:pt x="15785" y="12752"/>
                </a:lnTo>
                <a:lnTo>
                  <a:pt x="13163" y="15528"/>
                </a:lnTo>
                <a:lnTo>
                  <a:pt x="4164" y="1645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125304" y="6417205"/>
            <a:ext cx="11007" cy="10583"/>
          </a:xfrm>
          <a:custGeom>
            <a:avLst/>
            <a:gdLst/>
            <a:ahLst/>
            <a:cxnLst/>
            <a:rect l="l" t="t" r="r" b="b"/>
            <a:pathLst>
              <a:path w="16509" h="15875">
                <a:moveTo>
                  <a:pt x="3496" y="15580"/>
                </a:moveTo>
                <a:lnTo>
                  <a:pt x="411" y="13009"/>
                </a:lnTo>
                <a:lnTo>
                  <a:pt x="0" y="3290"/>
                </a:lnTo>
                <a:lnTo>
                  <a:pt x="2725" y="565"/>
                </a:lnTo>
                <a:lnTo>
                  <a:pt x="7198" y="0"/>
                </a:lnTo>
                <a:lnTo>
                  <a:pt x="12443" y="51"/>
                </a:lnTo>
                <a:lnTo>
                  <a:pt x="15374" y="2622"/>
                </a:lnTo>
                <a:lnTo>
                  <a:pt x="15888" y="12083"/>
                </a:lnTo>
                <a:lnTo>
                  <a:pt x="13266" y="15220"/>
                </a:lnTo>
                <a:lnTo>
                  <a:pt x="8329" y="15374"/>
                </a:lnTo>
                <a:lnTo>
                  <a:pt x="3496" y="1558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66994" y="6417136"/>
            <a:ext cx="10583" cy="10583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92" y="15682"/>
                </a:moveTo>
                <a:lnTo>
                  <a:pt x="2622" y="15374"/>
                </a:lnTo>
                <a:lnTo>
                  <a:pt x="0" y="12289"/>
                </a:lnTo>
                <a:lnTo>
                  <a:pt x="411" y="2725"/>
                </a:lnTo>
                <a:lnTo>
                  <a:pt x="3342" y="0"/>
                </a:lnTo>
                <a:lnTo>
                  <a:pt x="13214" y="411"/>
                </a:lnTo>
                <a:lnTo>
                  <a:pt x="15477" y="3496"/>
                </a:lnTo>
                <a:lnTo>
                  <a:pt x="15785" y="8124"/>
                </a:lnTo>
                <a:lnTo>
                  <a:pt x="15065" y="13009"/>
                </a:lnTo>
                <a:lnTo>
                  <a:pt x="12392" y="1568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09404" y="6417136"/>
            <a:ext cx="11007" cy="10583"/>
          </a:xfrm>
          <a:custGeom>
            <a:avLst/>
            <a:gdLst/>
            <a:ahLst/>
            <a:cxnLst/>
            <a:rect l="l" t="t" r="r" b="b"/>
            <a:pathLst>
              <a:path w="16509" h="15875">
                <a:moveTo>
                  <a:pt x="3496" y="15631"/>
                </a:moveTo>
                <a:lnTo>
                  <a:pt x="514" y="13111"/>
                </a:lnTo>
                <a:lnTo>
                  <a:pt x="0" y="3599"/>
                </a:lnTo>
                <a:lnTo>
                  <a:pt x="2519" y="462"/>
                </a:lnTo>
                <a:lnTo>
                  <a:pt x="7507" y="205"/>
                </a:lnTo>
                <a:lnTo>
                  <a:pt x="12340" y="0"/>
                </a:lnTo>
                <a:lnTo>
                  <a:pt x="15425" y="2622"/>
                </a:lnTo>
                <a:lnTo>
                  <a:pt x="15682" y="7404"/>
                </a:lnTo>
                <a:lnTo>
                  <a:pt x="15991" y="12237"/>
                </a:lnTo>
                <a:lnTo>
                  <a:pt x="13266" y="14963"/>
                </a:lnTo>
                <a:lnTo>
                  <a:pt x="8792" y="15528"/>
                </a:lnTo>
                <a:lnTo>
                  <a:pt x="3496" y="1563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951026" y="6417239"/>
            <a:ext cx="10583" cy="10583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649" y="15477"/>
                </a:moveTo>
                <a:lnTo>
                  <a:pt x="2828" y="15271"/>
                </a:lnTo>
                <a:lnTo>
                  <a:pt x="0" y="12443"/>
                </a:lnTo>
                <a:lnTo>
                  <a:pt x="205" y="2776"/>
                </a:lnTo>
                <a:lnTo>
                  <a:pt x="3085" y="0"/>
                </a:lnTo>
                <a:lnTo>
                  <a:pt x="7970" y="51"/>
                </a:lnTo>
                <a:lnTo>
                  <a:pt x="12906" y="51"/>
                </a:lnTo>
                <a:lnTo>
                  <a:pt x="15220" y="3136"/>
                </a:lnTo>
                <a:lnTo>
                  <a:pt x="15734" y="7764"/>
                </a:lnTo>
                <a:lnTo>
                  <a:pt x="15117" y="12546"/>
                </a:lnTo>
                <a:lnTo>
                  <a:pt x="12649" y="1547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183510" y="6358655"/>
            <a:ext cx="8890" cy="11430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4319" y="16557"/>
                </a:moveTo>
                <a:lnTo>
                  <a:pt x="0" y="12134"/>
                </a:lnTo>
                <a:lnTo>
                  <a:pt x="462" y="7610"/>
                </a:lnTo>
                <a:lnTo>
                  <a:pt x="874" y="2930"/>
                </a:lnTo>
                <a:lnTo>
                  <a:pt x="3805" y="0"/>
                </a:lnTo>
                <a:lnTo>
                  <a:pt x="12733" y="201"/>
                </a:lnTo>
                <a:lnTo>
                  <a:pt x="12733" y="15395"/>
                </a:lnTo>
                <a:lnTo>
                  <a:pt x="4319" y="1655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125029" y="6358620"/>
            <a:ext cx="11007" cy="11007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4267" y="16505"/>
                </a:moveTo>
                <a:lnTo>
                  <a:pt x="0" y="11877"/>
                </a:lnTo>
                <a:lnTo>
                  <a:pt x="514" y="7455"/>
                </a:lnTo>
                <a:lnTo>
                  <a:pt x="1028" y="2725"/>
                </a:lnTo>
                <a:lnTo>
                  <a:pt x="4164" y="0"/>
                </a:lnTo>
                <a:lnTo>
                  <a:pt x="8638" y="154"/>
                </a:lnTo>
                <a:lnTo>
                  <a:pt x="13214" y="257"/>
                </a:lnTo>
                <a:lnTo>
                  <a:pt x="15837" y="3393"/>
                </a:lnTo>
                <a:lnTo>
                  <a:pt x="16248" y="8072"/>
                </a:lnTo>
                <a:lnTo>
                  <a:pt x="15837" y="12700"/>
                </a:lnTo>
                <a:lnTo>
                  <a:pt x="13266" y="15580"/>
                </a:lnTo>
                <a:lnTo>
                  <a:pt x="4267" y="1650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066857" y="6358209"/>
            <a:ext cx="11007" cy="11430"/>
          </a:xfrm>
          <a:custGeom>
            <a:avLst/>
            <a:gdLst/>
            <a:ahLst/>
            <a:cxnLst/>
            <a:rect l="l" t="t" r="r" b="b"/>
            <a:pathLst>
              <a:path w="16509" h="17145">
                <a:moveTo>
                  <a:pt x="8484" y="16762"/>
                </a:moveTo>
                <a:lnTo>
                  <a:pt x="3753" y="16299"/>
                </a:lnTo>
                <a:lnTo>
                  <a:pt x="719" y="13934"/>
                </a:lnTo>
                <a:lnTo>
                  <a:pt x="0" y="4524"/>
                </a:lnTo>
                <a:lnTo>
                  <a:pt x="2673" y="1593"/>
                </a:lnTo>
                <a:lnTo>
                  <a:pt x="11569" y="0"/>
                </a:lnTo>
                <a:lnTo>
                  <a:pt x="16145" y="4164"/>
                </a:lnTo>
                <a:lnTo>
                  <a:pt x="15991" y="8689"/>
                </a:lnTo>
                <a:lnTo>
                  <a:pt x="15785" y="13471"/>
                </a:lnTo>
                <a:lnTo>
                  <a:pt x="12854" y="15837"/>
                </a:lnTo>
                <a:lnTo>
                  <a:pt x="8484" y="1676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183785" y="6300381"/>
            <a:ext cx="8467" cy="10583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3136" y="15576"/>
                </a:moveTo>
                <a:lnTo>
                  <a:pt x="257" y="12799"/>
                </a:lnTo>
                <a:lnTo>
                  <a:pt x="102" y="8017"/>
                </a:lnTo>
                <a:lnTo>
                  <a:pt x="0" y="3235"/>
                </a:lnTo>
                <a:lnTo>
                  <a:pt x="2673" y="253"/>
                </a:lnTo>
                <a:lnTo>
                  <a:pt x="7610" y="99"/>
                </a:lnTo>
                <a:lnTo>
                  <a:pt x="12321" y="0"/>
                </a:lnTo>
                <a:lnTo>
                  <a:pt x="12321" y="15289"/>
                </a:lnTo>
                <a:lnTo>
                  <a:pt x="3136" y="1557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893059" y="641747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3239" y="14757"/>
                </a:moveTo>
                <a:lnTo>
                  <a:pt x="0" y="11312"/>
                </a:lnTo>
                <a:lnTo>
                  <a:pt x="462" y="2982"/>
                </a:lnTo>
                <a:lnTo>
                  <a:pt x="3393" y="102"/>
                </a:lnTo>
                <a:lnTo>
                  <a:pt x="7198" y="51"/>
                </a:lnTo>
                <a:lnTo>
                  <a:pt x="11158" y="0"/>
                </a:lnTo>
                <a:lnTo>
                  <a:pt x="15117" y="3907"/>
                </a:lnTo>
                <a:lnTo>
                  <a:pt x="14603" y="7764"/>
                </a:lnTo>
                <a:lnTo>
                  <a:pt x="14037" y="11723"/>
                </a:lnTo>
                <a:lnTo>
                  <a:pt x="11775" y="14346"/>
                </a:lnTo>
                <a:lnTo>
                  <a:pt x="3239" y="1475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125612" y="6300516"/>
            <a:ext cx="9736" cy="10583"/>
          </a:xfrm>
          <a:custGeom>
            <a:avLst/>
            <a:gdLst/>
            <a:ahLst/>
            <a:cxnLst/>
            <a:rect l="l" t="t" r="r" b="b"/>
            <a:pathLst>
              <a:path w="14605" h="15875">
                <a:moveTo>
                  <a:pt x="4370" y="15374"/>
                </a:moveTo>
                <a:lnTo>
                  <a:pt x="308" y="11775"/>
                </a:lnTo>
                <a:lnTo>
                  <a:pt x="0" y="3907"/>
                </a:lnTo>
                <a:lnTo>
                  <a:pt x="3856" y="0"/>
                </a:lnTo>
                <a:lnTo>
                  <a:pt x="12032" y="617"/>
                </a:lnTo>
                <a:lnTo>
                  <a:pt x="14191" y="3187"/>
                </a:lnTo>
                <a:lnTo>
                  <a:pt x="14603" y="7301"/>
                </a:lnTo>
                <a:lnTo>
                  <a:pt x="14500" y="11518"/>
                </a:lnTo>
                <a:lnTo>
                  <a:pt x="12443" y="14140"/>
                </a:lnTo>
                <a:lnTo>
                  <a:pt x="4370" y="1537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067063" y="6300481"/>
            <a:ext cx="10583" cy="10160"/>
          </a:xfrm>
          <a:custGeom>
            <a:avLst/>
            <a:gdLst/>
            <a:ahLst/>
            <a:cxnLst/>
            <a:rect l="l" t="t" r="r" b="b"/>
            <a:pathLst>
              <a:path w="15875" h="15240">
                <a:moveTo>
                  <a:pt x="4216" y="15117"/>
                </a:moveTo>
                <a:lnTo>
                  <a:pt x="1542" y="12957"/>
                </a:lnTo>
                <a:lnTo>
                  <a:pt x="0" y="4524"/>
                </a:lnTo>
                <a:lnTo>
                  <a:pt x="2982" y="617"/>
                </a:lnTo>
                <a:lnTo>
                  <a:pt x="7147" y="257"/>
                </a:lnTo>
                <a:lnTo>
                  <a:pt x="11106" y="0"/>
                </a:lnTo>
                <a:lnTo>
                  <a:pt x="15271" y="3650"/>
                </a:lnTo>
                <a:lnTo>
                  <a:pt x="15065" y="7558"/>
                </a:lnTo>
                <a:lnTo>
                  <a:pt x="14808" y="11620"/>
                </a:lnTo>
                <a:lnTo>
                  <a:pt x="12597" y="14397"/>
                </a:lnTo>
                <a:lnTo>
                  <a:pt x="4216" y="1511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009781" y="63004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106" y="14963"/>
                </a:moveTo>
                <a:lnTo>
                  <a:pt x="6581" y="14860"/>
                </a:lnTo>
                <a:lnTo>
                  <a:pt x="2879" y="14448"/>
                </a:lnTo>
                <a:lnTo>
                  <a:pt x="514" y="12135"/>
                </a:lnTo>
                <a:lnTo>
                  <a:pt x="0" y="3599"/>
                </a:lnTo>
                <a:lnTo>
                  <a:pt x="3445" y="0"/>
                </a:lnTo>
                <a:lnTo>
                  <a:pt x="11775" y="719"/>
                </a:lnTo>
                <a:lnTo>
                  <a:pt x="14140" y="3290"/>
                </a:lnTo>
                <a:lnTo>
                  <a:pt x="15065" y="11209"/>
                </a:lnTo>
                <a:lnTo>
                  <a:pt x="11106" y="149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951369" y="6300379"/>
            <a:ext cx="9736" cy="10583"/>
          </a:xfrm>
          <a:custGeom>
            <a:avLst/>
            <a:gdLst/>
            <a:ahLst/>
            <a:cxnLst/>
            <a:rect l="l" t="t" r="r" b="b"/>
            <a:pathLst>
              <a:path w="14605" h="15875">
                <a:moveTo>
                  <a:pt x="3907" y="15425"/>
                </a:moveTo>
                <a:lnTo>
                  <a:pt x="0" y="11723"/>
                </a:lnTo>
                <a:lnTo>
                  <a:pt x="51" y="7712"/>
                </a:lnTo>
                <a:lnTo>
                  <a:pt x="51" y="3753"/>
                </a:lnTo>
                <a:lnTo>
                  <a:pt x="4113" y="0"/>
                </a:lnTo>
                <a:lnTo>
                  <a:pt x="12135" y="1079"/>
                </a:lnTo>
                <a:lnTo>
                  <a:pt x="14294" y="3650"/>
                </a:lnTo>
                <a:lnTo>
                  <a:pt x="14500" y="7867"/>
                </a:lnTo>
                <a:lnTo>
                  <a:pt x="14243" y="12032"/>
                </a:lnTo>
                <a:lnTo>
                  <a:pt x="12083" y="14603"/>
                </a:lnTo>
                <a:lnTo>
                  <a:pt x="3907" y="1542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067303" y="6243064"/>
            <a:ext cx="10160" cy="10583"/>
          </a:xfrm>
          <a:custGeom>
            <a:avLst/>
            <a:gdLst/>
            <a:ahLst/>
            <a:cxnLst/>
            <a:rect l="l" t="t" r="r" b="b"/>
            <a:pathLst>
              <a:path w="15240" h="15875">
                <a:moveTo>
                  <a:pt x="10129" y="15271"/>
                </a:moveTo>
                <a:lnTo>
                  <a:pt x="2056" y="13677"/>
                </a:lnTo>
                <a:lnTo>
                  <a:pt x="0" y="10900"/>
                </a:lnTo>
                <a:lnTo>
                  <a:pt x="359" y="6735"/>
                </a:lnTo>
                <a:lnTo>
                  <a:pt x="668" y="2570"/>
                </a:lnTo>
                <a:lnTo>
                  <a:pt x="3188" y="205"/>
                </a:lnTo>
                <a:lnTo>
                  <a:pt x="11415" y="0"/>
                </a:lnTo>
                <a:lnTo>
                  <a:pt x="15065" y="4062"/>
                </a:lnTo>
                <a:lnTo>
                  <a:pt x="14757" y="7969"/>
                </a:lnTo>
                <a:lnTo>
                  <a:pt x="14397" y="11929"/>
                </a:lnTo>
                <a:lnTo>
                  <a:pt x="10129" y="152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125578" y="6242687"/>
            <a:ext cx="10160" cy="10583"/>
          </a:xfrm>
          <a:custGeom>
            <a:avLst/>
            <a:gdLst/>
            <a:ahLst/>
            <a:cxnLst/>
            <a:rect l="l" t="t" r="r" b="b"/>
            <a:pathLst>
              <a:path w="15240" h="15875">
                <a:moveTo>
                  <a:pt x="3805" y="15477"/>
                </a:moveTo>
                <a:lnTo>
                  <a:pt x="0" y="11672"/>
                </a:lnTo>
                <a:lnTo>
                  <a:pt x="205" y="7661"/>
                </a:lnTo>
                <a:lnTo>
                  <a:pt x="359" y="3702"/>
                </a:lnTo>
                <a:lnTo>
                  <a:pt x="4473" y="0"/>
                </a:lnTo>
                <a:lnTo>
                  <a:pt x="12443" y="1388"/>
                </a:lnTo>
                <a:lnTo>
                  <a:pt x="14603" y="3959"/>
                </a:lnTo>
                <a:lnTo>
                  <a:pt x="14654" y="8227"/>
                </a:lnTo>
                <a:lnTo>
                  <a:pt x="14243" y="12340"/>
                </a:lnTo>
                <a:lnTo>
                  <a:pt x="12083" y="14860"/>
                </a:lnTo>
                <a:lnTo>
                  <a:pt x="3805" y="1547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184162" y="6242823"/>
            <a:ext cx="8043" cy="10160"/>
          </a:xfrm>
          <a:custGeom>
            <a:avLst/>
            <a:gdLst/>
            <a:ahLst/>
            <a:cxnLst/>
            <a:rect l="l" t="t" r="r" b="b"/>
            <a:pathLst>
              <a:path w="12065" h="15240">
                <a:moveTo>
                  <a:pt x="10849" y="15168"/>
                </a:moveTo>
                <a:lnTo>
                  <a:pt x="0" y="3496"/>
                </a:lnTo>
                <a:lnTo>
                  <a:pt x="3445" y="0"/>
                </a:lnTo>
                <a:lnTo>
                  <a:pt x="11756" y="925"/>
                </a:lnTo>
                <a:lnTo>
                  <a:pt x="11756" y="14343"/>
                </a:lnTo>
                <a:lnTo>
                  <a:pt x="10849" y="1516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009781" y="635885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7507" y="14911"/>
                </a:moveTo>
                <a:lnTo>
                  <a:pt x="3650" y="14551"/>
                </a:lnTo>
                <a:lnTo>
                  <a:pt x="719" y="12854"/>
                </a:lnTo>
                <a:lnTo>
                  <a:pt x="0" y="3959"/>
                </a:lnTo>
                <a:lnTo>
                  <a:pt x="2211" y="1388"/>
                </a:lnTo>
                <a:lnTo>
                  <a:pt x="6427" y="668"/>
                </a:lnTo>
                <a:lnTo>
                  <a:pt x="10643" y="0"/>
                </a:lnTo>
                <a:lnTo>
                  <a:pt x="14860" y="3547"/>
                </a:lnTo>
                <a:lnTo>
                  <a:pt x="14448" y="11929"/>
                </a:lnTo>
                <a:lnTo>
                  <a:pt x="11877" y="14191"/>
                </a:lnTo>
                <a:lnTo>
                  <a:pt x="7507" y="1491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950957" y="635913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3753" y="14654"/>
                </a:moveTo>
                <a:lnTo>
                  <a:pt x="0" y="10438"/>
                </a:lnTo>
                <a:lnTo>
                  <a:pt x="1491" y="2211"/>
                </a:lnTo>
                <a:lnTo>
                  <a:pt x="4370" y="0"/>
                </a:lnTo>
                <a:lnTo>
                  <a:pt x="12752" y="617"/>
                </a:lnTo>
                <a:lnTo>
                  <a:pt x="15117" y="3136"/>
                </a:lnTo>
                <a:lnTo>
                  <a:pt x="15065" y="7610"/>
                </a:lnTo>
                <a:lnTo>
                  <a:pt x="14808" y="12083"/>
                </a:lnTo>
                <a:lnTo>
                  <a:pt x="12135" y="14243"/>
                </a:lnTo>
                <a:lnTo>
                  <a:pt x="3753" y="1465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893093" y="6359271"/>
            <a:ext cx="9736" cy="10160"/>
          </a:xfrm>
          <a:custGeom>
            <a:avLst/>
            <a:gdLst/>
            <a:ahLst/>
            <a:cxnLst/>
            <a:rect l="l" t="t" r="r" b="b"/>
            <a:pathLst>
              <a:path w="14605" h="15240">
                <a:moveTo>
                  <a:pt x="3702" y="14860"/>
                </a:moveTo>
                <a:lnTo>
                  <a:pt x="0" y="11363"/>
                </a:lnTo>
                <a:lnTo>
                  <a:pt x="308" y="2468"/>
                </a:lnTo>
                <a:lnTo>
                  <a:pt x="2879" y="205"/>
                </a:lnTo>
                <a:lnTo>
                  <a:pt x="11415" y="0"/>
                </a:lnTo>
                <a:lnTo>
                  <a:pt x="13831" y="2519"/>
                </a:lnTo>
                <a:lnTo>
                  <a:pt x="14603" y="6633"/>
                </a:lnTo>
                <a:lnTo>
                  <a:pt x="14346" y="10901"/>
                </a:lnTo>
                <a:lnTo>
                  <a:pt x="12135" y="13523"/>
                </a:lnTo>
                <a:lnTo>
                  <a:pt x="3702" y="148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184094" y="6184445"/>
            <a:ext cx="8043" cy="10160"/>
          </a:xfrm>
          <a:custGeom>
            <a:avLst/>
            <a:gdLst/>
            <a:ahLst/>
            <a:cxnLst/>
            <a:rect l="l" t="t" r="r" b="b"/>
            <a:pathLst>
              <a:path w="12065" h="15240">
                <a:moveTo>
                  <a:pt x="7507" y="14860"/>
                </a:moveTo>
                <a:lnTo>
                  <a:pt x="3650" y="14551"/>
                </a:lnTo>
                <a:lnTo>
                  <a:pt x="719" y="12803"/>
                </a:lnTo>
                <a:lnTo>
                  <a:pt x="0" y="3907"/>
                </a:lnTo>
                <a:lnTo>
                  <a:pt x="2313" y="1336"/>
                </a:lnTo>
                <a:lnTo>
                  <a:pt x="10746" y="0"/>
                </a:lnTo>
                <a:lnTo>
                  <a:pt x="11859" y="961"/>
                </a:lnTo>
                <a:lnTo>
                  <a:pt x="11859" y="14191"/>
                </a:lnTo>
                <a:lnTo>
                  <a:pt x="7507" y="148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951916" y="6243543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2879" y="13626"/>
                </a:moveTo>
                <a:lnTo>
                  <a:pt x="411" y="10952"/>
                </a:lnTo>
                <a:lnTo>
                  <a:pt x="0" y="2982"/>
                </a:lnTo>
                <a:lnTo>
                  <a:pt x="2313" y="874"/>
                </a:lnTo>
                <a:lnTo>
                  <a:pt x="6016" y="0"/>
                </a:lnTo>
                <a:lnTo>
                  <a:pt x="10078" y="359"/>
                </a:lnTo>
                <a:lnTo>
                  <a:pt x="12957" y="2211"/>
                </a:lnTo>
                <a:lnTo>
                  <a:pt x="13163" y="10386"/>
                </a:lnTo>
                <a:lnTo>
                  <a:pt x="10798" y="12752"/>
                </a:lnTo>
                <a:lnTo>
                  <a:pt x="7250" y="13163"/>
                </a:lnTo>
                <a:lnTo>
                  <a:pt x="2879" y="1362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184471" y="6069059"/>
            <a:ext cx="8890" cy="8890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900" y="13317"/>
                </a:moveTo>
                <a:lnTo>
                  <a:pt x="3136" y="13317"/>
                </a:lnTo>
                <a:lnTo>
                  <a:pt x="565" y="11003"/>
                </a:lnTo>
                <a:lnTo>
                  <a:pt x="0" y="2828"/>
                </a:lnTo>
                <a:lnTo>
                  <a:pt x="2776" y="308"/>
                </a:lnTo>
                <a:lnTo>
                  <a:pt x="10489" y="0"/>
                </a:lnTo>
                <a:lnTo>
                  <a:pt x="12597" y="2519"/>
                </a:lnTo>
                <a:lnTo>
                  <a:pt x="13214" y="6221"/>
                </a:lnTo>
                <a:lnTo>
                  <a:pt x="13060" y="10489"/>
                </a:lnTo>
                <a:lnTo>
                  <a:pt x="10900" y="1331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893162" y="6301098"/>
            <a:ext cx="9313" cy="9313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3702" y="13523"/>
                </a:moveTo>
                <a:lnTo>
                  <a:pt x="1131" y="11209"/>
                </a:lnTo>
                <a:lnTo>
                  <a:pt x="0" y="3239"/>
                </a:lnTo>
                <a:lnTo>
                  <a:pt x="2776" y="976"/>
                </a:lnTo>
                <a:lnTo>
                  <a:pt x="6735" y="0"/>
                </a:lnTo>
                <a:lnTo>
                  <a:pt x="10489" y="205"/>
                </a:lnTo>
                <a:lnTo>
                  <a:pt x="13009" y="2159"/>
                </a:lnTo>
                <a:lnTo>
                  <a:pt x="13883" y="10026"/>
                </a:lnTo>
                <a:lnTo>
                  <a:pt x="11672" y="12957"/>
                </a:lnTo>
                <a:lnTo>
                  <a:pt x="3702" y="1352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068742" y="6126752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9975" y="13523"/>
                </a:moveTo>
                <a:lnTo>
                  <a:pt x="5707" y="13112"/>
                </a:lnTo>
                <a:lnTo>
                  <a:pt x="2056" y="12700"/>
                </a:lnTo>
                <a:lnTo>
                  <a:pt x="0" y="10129"/>
                </a:lnTo>
                <a:lnTo>
                  <a:pt x="308" y="2673"/>
                </a:lnTo>
                <a:lnTo>
                  <a:pt x="2519" y="154"/>
                </a:lnTo>
                <a:lnTo>
                  <a:pt x="6170" y="51"/>
                </a:lnTo>
                <a:lnTo>
                  <a:pt x="10335" y="0"/>
                </a:lnTo>
                <a:lnTo>
                  <a:pt x="12803" y="2468"/>
                </a:lnTo>
                <a:lnTo>
                  <a:pt x="13111" y="6838"/>
                </a:lnTo>
                <a:lnTo>
                  <a:pt x="12392" y="11003"/>
                </a:lnTo>
                <a:lnTo>
                  <a:pt x="9975" y="1352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126058" y="6126615"/>
            <a:ext cx="9313" cy="9313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7610" y="13523"/>
                </a:moveTo>
                <a:lnTo>
                  <a:pt x="3496" y="13317"/>
                </a:lnTo>
                <a:lnTo>
                  <a:pt x="976" y="11312"/>
                </a:lnTo>
                <a:lnTo>
                  <a:pt x="0" y="3496"/>
                </a:lnTo>
                <a:lnTo>
                  <a:pt x="2262" y="514"/>
                </a:lnTo>
                <a:lnTo>
                  <a:pt x="6530" y="257"/>
                </a:lnTo>
                <a:lnTo>
                  <a:pt x="10129" y="0"/>
                </a:lnTo>
                <a:lnTo>
                  <a:pt x="12803" y="2211"/>
                </a:lnTo>
                <a:lnTo>
                  <a:pt x="13934" y="10283"/>
                </a:lnTo>
                <a:lnTo>
                  <a:pt x="11055" y="12392"/>
                </a:lnTo>
                <a:lnTo>
                  <a:pt x="7610" y="1352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184608" y="6126580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993" y="13574"/>
                </a:moveTo>
                <a:lnTo>
                  <a:pt x="2879" y="13163"/>
                </a:lnTo>
                <a:lnTo>
                  <a:pt x="102" y="11158"/>
                </a:lnTo>
                <a:lnTo>
                  <a:pt x="0" y="2982"/>
                </a:lnTo>
                <a:lnTo>
                  <a:pt x="2519" y="668"/>
                </a:lnTo>
                <a:lnTo>
                  <a:pt x="10335" y="0"/>
                </a:lnTo>
                <a:lnTo>
                  <a:pt x="12803" y="2673"/>
                </a:lnTo>
                <a:lnTo>
                  <a:pt x="12906" y="6941"/>
                </a:lnTo>
                <a:lnTo>
                  <a:pt x="12906" y="10643"/>
                </a:lnTo>
                <a:lnTo>
                  <a:pt x="10643" y="12752"/>
                </a:lnTo>
                <a:lnTo>
                  <a:pt x="6993" y="1357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010295" y="6243406"/>
            <a:ext cx="8890" cy="9313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6993" y="13574"/>
                </a:moveTo>
                <a:lnTo>
                  <a:pt x="2879" y="13163"/>
                </a:lnTo>
                <a:lnTo>
                  <a:pt x="102" y="11158"/>
                </a:lnTo>
                <a:lnTo>
                  <a:pt x="0" y="2982"/>
                </a:lnTo>
                <a:lnTo>
                  <a:pt x="2519" y="668"/>
                </a:lnTo>
                <a:lnTo>
                  <a:pt x="10335" y="0"/>
                </a:lnTo>
                <a:lnTo>
                  <a:pt x="12803" y="2673"/>
                </a:lnTo>
                <a:lnTo>
                  <a:pt x="12906" y="6941"/>
                </a:lnTo>
                <a:lnTo>
                  <a:pt x="12906" y="10643"/>
                </a:lnTo>
                <a:lnTo>
                  <a:pt x="10643" y="12752"/>
                </a:lnTo>
                <a:lnTo>
                  <a:pt x="6993" y="1357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893196" y="6243509"/>
            <a:ext cx="9313" cy="9313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3599" y="13471"/>
                </a:moveTo>
                <a:lnTo>
                  <a:pt x="1028" y="11158"/>
                </a:lnTo>
                <a:lnTo>
                  <a:pt x="0" y="3187"/>
                </a:lnTo>
                <a:lnTo>
                  <a:pt x="2776" y="976"/>
                </a:lnTo>
                <a:lnTo>
                  <a:pt x="6735" y="0"/>
                </a:lnTo>
                <a:lnTo>
                  <a:pt x="10438" y="308"/>
                </a:lnTo>
                <a:lnTo>
                  <a:pt x="12957" y="2211"/>
                </a:lnTo>
                <a:lnTo>
                  <a:pt x="13369" y="5861"/>
                </a:lnTo>
                <a:lnTo>
                  <a:pt x="13780" y="10078"/>
                </a:lnTo>
                <a:lnTo>
                  <a:pt x="11517" y="13009"/>
                </a:lnTo>
                <a:lnTo>
                  <a:pt x="3599" y="1347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067920" y="6185199"/>
            <a:ext cx="8890" cy="8890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2776" y="13163"/>
                </a:moveTo>
                <a:lnTo>
                  <a:pt x="0" y="10952"/>
                </a:lnTo>
                <a:lnTo>
                  <a:pt x="0" y="2416"/>
                </a:lnTo>
                <a:lnTo>
                  <a:pt x="2570" y="0"/>
                </a:lnTo>
                <a:lnTo>
                  <a:pt x="6993" y="205"/>
                </a:lnTo>
                <a:lnTo>
                  <a:pt x="10952" y="359"/>
                </a:lnTo>
                <a:lnTo>
                  <a:pt x="12494" y="2982"/>
                </a:lnTo>
                <a:lnTo>
                  <a:pt x="13060" y="6478"/>
                </a:lnTo>
                <a:lnTo>
                  <a:pt x="12546" y="10026"/>
                </a:lnTo>
                <a:lnTo>
                  <a:pt x="11106" y="12649"/>
                </a:lnTo>
                <a:lnTo>
                  <a:pt x="2776" y="131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951882" y="6185302"/>
            <a:ext cx="9313" cy="8890"/>
          </a:xfrm>
          <a:custGeom>
            <a:avLst/>
            <a:gdLst/>
            <a:ahLst/>
            <a:cxnLst/>
            <a:rect l="l" t="t" r="r" b="b"/>
            <a:pathLst>
              <a:path w="13969" h="13334">
                <a:moveTo>
                  <a:pt x="10438" y="12752"/>
                </a:moveTo>
                <a:lnTo>
                  <a:pt x="2159" y="12752"/>
                </a:lnTo>
                <a:lnTo>
                  <a:pt x="0" y="10129"/>
                </a:lnTo>
                <a:lnTo>
                  <a:pt x="529" y="2673"/>
                </a:lnTo>
                <a:lnTo>
                  <a:pt x="565" y="2159"/>
                </a:lnTo>
                <a:lnTo>
                  <a:pt x="2941" y="0"/>
                </a:lnTo>
                <a:lnTo>
                  <a:pt x="7044" y="0"/>
                </a:lnTo>
                <a:lnTo>
                  <a:pt x="10952" y="308"/>
                </a:lnTo>
                <a:lnTo>
                  <a:pt x="13369" y="2673"/>
                </a:lnTo>
                <a:lnTo>
                  <a:pt x="13111" y="6993"/>
                </a:lnTo>
                <a:lnTo>
                  <a:pt x="12894" y="10129"/>
                </a:lnTo>
                <a:lnTo>
                  <a:pt x="12854" y="10695"/>
                </a:lnTo>
                <a:lnTo>
                  <a:pt x="10438" y="1275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010022" y="6185233"/>
            <a:ext cx="9313" cy="8890"/>
          </a:xfrm>
          <a:custGeom>
            <a:avLst/>
            <a:gdLst/>
            <a:ahLst/>
            <a:cxnLst/>
            <a:rect l="l" t="t" r="r" b="b"/>
            <a:pathLst>
              <a:path w="13969" h="13334">
                <a:moveTo>
                  <a:pt x="3599" y="13060"/>
                </a:moveTo>
                <a:lnTo>
                  <a:pt x="1028" y="11158"/>
                </a:lnTo>
                <a:lnTo>
                  <a:pt x="565" y="7455"/>
                </a:lnTo>
                <a:lnTo>
                  <a:pt x="0" y="3187"/>
                </a:lnTo>
                <a:lnTo>
                  <a:pt x="2262" y="668"/>
                </a:lnTo>
                <a:lnTo>
                  <a:pt x="6221" y="51"/>
                </a:lnTo>
                <a:lnTo>
                  <a:pt x="10283" y="0"/>
                </a:lnTo>
                <a:lnTo>
                  <a:pt x="12803" y="1748"/>
                </a:lnTo>
                <a:lnTo>
                  <a:pt x="13780" y="9718"/>
                </a:lnTo>
                <a:lnTo>
                  <a:pt x="11877" y="12546"/>
                </a:lnTo>
                <a:lnTo>
                  <a:pt x="7353" y="12803"/>
                </a:lnTo>
                <a:lnTo>
                  <a:pt x="3599" y="130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126298" y="6185164"/>
            <a:ext cx="8890" cy="8890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232" y="13163"/>
                </a:moveTo>
                <a:lnTo>
                  <a:pt x="5861" y="12906"/>
                </a:lnTo>
                <a:lnTo>
                  <a:pt x="1902" y="12700"/>
                </a:lnTo>
                <a:lnTo>
                  <a:pt x="0" y="10078"/>
                </a:lnTo>
                <a:lnTo>
                  <a:pt x="51" y="6530"/>
                </a:lnTo>
                <a:lnTo>
                  <a:pt x="51" y="3033"/>
                </a:lnTo>
                <a:lnTo>
                  <a:pt x="2005" y="411"/>
                </a:lnTo>
                <a:lnTo>
                  <a:pt x="10386" y="0"/>
                </a:lnTo>
                <a:lnTo>
                  <a:pt x="12597" y="2416"/>
                </a:lnTo>
                <a:lnTo>
                  <a:pt x="13112" y="6633"/>
                </a:lnTo>
                <a:lnTo>
                  <a:pt x="12546" y="10849"/>
                </a:lnTo>
                <a:lnTo>
                  <a:pt x="10232" y="131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893847" y="6185611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409" y="11826"/>
                </a:moveTo>
                <a:lnTo>
                  <a:pt x="2313" y="11620"/>
                </a:lnTo>
                <a:lnTo>
                  <a:pt x="0" y="9204"/>
                </a:lnTo>
                <a:lnTo>
                  <a:pt x="565" y="2262"/>
                </a:lnTo>
                <a:lnTo>
                  <a:pt x="2776" y="0"/>
                </a:lnTo>
                <a:lnTo>
                  <a:pt x="9872" y="102"/>
                </a:lnTo>
                <a:lnTo>
                  <a:pt x="11775" y="2570"/>
                </a:lnTo>
                <a:lnTo>
                  <a:pt x="11775" y="6478"/>
                </a:lnTo>
                <a:lnTo>
                  <a:pt x="11209" y="9666"/>
                </a:lnTo>
                <a:lnTo>
                  <a:pt x="9409" y="1182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184984" y="6011229"/>
            <a:ext cx="8467" cy="8467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8689" y="12083"/>
                </a:moveTo>
                <a:lnTo>
                  <a:pt x="1953" y="11260"/>
                </a:lnTo>
                <a:lnTo>
                  <a:pt x="0" y="8895"/>
                </a:lnTo>
                <a:lnTo>
                  <a:pt x="102" y="5913"/>
                </a:lnTo>
                <a:lnTo>
                  <a:pt x="257" y="2313"/>
                </a:lnTo>
                <a:lnTo>
                  <a:pt x="2570" y="0"/>
                </a:lnTo>
                <a:lnTo>
                  <a:pt x="6684" y="0"/>
                </a:lnTo>
                <a:lnTo>
                  <a:pt x="10283" y="977"/>
                </a:lnTo>
                <a:lnTo>
                  <a:pt x="12237" y="3290"/>
                </a:lnTo>
                <a:lnTo>
                  <a:pt x="10849" y="10335"/>
                </a:lnTo>
                <a:lnTo>
                  <a:pt x="8689" y="1208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126675" y="6011161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964" y="11877"/>
                </a:moveTo>
                <a:lnTo>
                  <a:pt x="2673" y="11569"/>
                </a:lnTo>
                <a:lnTo>
                  <a:pt x="565" y="9872"/>
                </a:lnTo>
                <a:lnTo>
                  <a:pt x="0" y="2622"/>
                </a:lnTo>
                <a:lnTo>
                  <a:pt x="2108" y="205"/>
                </a:lnTo>
                <a:lnTo>
                  <a:pt x="9204" y="0"/>
                </a:lnTo>
                <a:lnTo>
                  <a:pt x="11415" y="2262"/>
                </a:lnTo>
                <a:lnTo>
                  <a:pt x="11672" y="5399"/>
                </a:lnTo>
                <a:lnTo>
                  <a:pt x="12032" y="9255"/>
                </a:lnTo>
                <a:lnTo>
                  <a:pt x="9666" y="11312"/>
                </a:lnTo>
                <a:lnTo>
                  <a:pt x="5964" y="11877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069085" y="6011161"/>
            <a:ext cx="8467" cy="8043"/>
          </a:xfrm>
          <a:custGeom>
            <a:avLst/>
            <a:gdLst/>
            <a:ahLst/>
            <a:cxnLst/>
            <a:rect l="l" t="t" r="r" b="b"/>
            <a:pathLst>
              <a:path w="12700" h="12065">
                <a:moveTo>
                  <a:pt x="9204" y="11929"/>
                </a:moveTo>
                <a:lnTo>
                  <a:pt x="2005" y="11723"/>
                </a:lnTo>
                <a:lnTo>
                  <a:pt x="0" y="9255"/>
                </a:lnTo>
                <a:lnTo>
                  <a:pt x="565" y="2056"/>
                </a:lnTo>
                <a:lnTo>
                  <a:pt x="2776" y="411"/>
                </a:lnTo>
                <a:lnTo>
                  <a:pt x="6067" y="0"/>
                </a:lnTo>
                <a:lnTo>
                  <a:pt x="9718" y="719"/>
                </a:lnTo>
                <a:lnTo>
                  <a:pt x="12083" y="2776"/>
                </a:lnTo>
                <a:lnTo>
                  <a:pt x="11415" y="9769"/>
                </a:lnTo>
                <a:lnTo>
                  <a:pt x="9204" y="1192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2069120" y="6069642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8741" y="11980"/>
                </a:moveTo>
                <a:lnTo>
                  <a:pt x="1645" y="10952"/>
                </a:lnTo>
                <a:lnTo>
                  <a:pt x="0" y="8792"/>
                </a:lnTo>
                <a:lnTo>
                  <a:pt x="257" y="5501"/>
                </a:lnTo>
                <a:lnTo>
                  <a:pt x="617" y="1439"/>
                </a:lnTo>
                <a:lnTo>
                  <a:pt x="3188" y="0"/>
                </a:lnTo>
                <a:lnTo>
                  <a:pt x="10181" y="976"/>
                </a:lnTo>
                <a:lnTo>
                  <a:pt x="11672" y="3136"/>
                </a:lnTo>
                <a:lnTo>
                  <a:pt x="11826" y="6376"/>
                </a:lnTo>
                <a:lnTo>
                  <a:pt x="10952" y="9975"/>
                </a:lnTo>
                <a:lnTo>
                  <a:pt x="8741" y="1198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185054" y="5952919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2725" y="11620"/>
                </a:moveTo>
                <a:lnTo>
                  <a:pt x="154" y="9564"/>
                </a:lnTo>
                <a:lnTo>
                  <a:pt x="102" y="5810"/>
                </a:lnTo>
                <a:lnTo>
                  <a:pt x="0" y="2056"/>
                </a:lnTo>
                <a:lnTo>
                  <a:pt x="2622" y="0"/>
                </a:lnTo>
                <a:lnTo>
                  <a:pt x="6427" y="205"/>
                </a:lnTo>
                <a:lnTo>
                  <a:pt x="9718" y="359"/>
                </a:lnTo>
                <a:lnTo>
                  <a:pt x="11466" y="2313"/>
                </a:lnTo>
                <a:lnTo>
                  <a:pt x="11620" y="5090"/>
                </a:lnTo>
                <a:lnTo>
                  <a:pt x="11569" y="8998"/>
                </a:lnTo>
                <a:lnTo>
                  <a:pt x="9821" y="10952"/>
                </a:lnTo>
                <a:lnTo>
                  <a:pt x="2725" y="1162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952465" y="6069711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8947" y="11466"/>
                </a:moveTo>
                <a:lnTo>
                  <a:pt x="5296" y="11466"/>
                </a:lnTo>
                <a:lnTo>
                  <a:pt x="1953" y="10900"/>
                </a:lnTo>
                <a:lnTo>
                  <a:pt x="0" y="9152"/>
                </a:lnTo>
                <a:lnTo>
                  <a:pt x="205" y="1851"/>
                </a:lnTo>
                <a:lnTo>
                  <a:pt x="2570" y="0"/>
                </a:lnTo>
                <a:lnTo>
                  <a:pt x="6376" y="359"/>
                </a:lnTo>
                <a:lnTo>
                  <a:pt x="9615" y="617"/>
                </a:lnTo>
                <a:lnTo>
                  <a:pt x="11672" y="2725"/>
                </a:lnTo>
                <a:lnTo>
                  <a:pt x="11569" y="5861"/>
                </a:lnTo>
                <a:lnTo>
                  <a:pt x="11415" y="9615"/>
                </a:lnTo>
                <a:lnTo>
                  <a:pt x="8947" y="11466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126709" y="6069813"/>
            <a:ext cx="8043" cy="762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6016" y="11260"/>
                </a:moveTo>
                <a:lnTo>
                  <a:pt x="2313" y="11260"/>
                </a:lnTo>
                <a:lnTo>
                  <a:pt x="0" y="9306"/>
                </a:lnTo>
                <a:lnTo>
                  <a:pt x="205" y="5244"/>
                </a:lnTo>
                <a:lnTo>
                  <a:pt x="359" y="1748"/>
                </a:lnTo>
                <a:lnTo>
                  <a:pt x="2673" y="514"/>
                </a:lnTo>
                <a:lnTo>
                  <a:pt x="5244" y="0"/>
                </a:lnTo>
                <a:lnTo>
                  <a:pt x="9409" y="359"/>
                </a:lnTo>
                <a:lnTo>
                  <a:pt x="11877" y="2211"/>
                </a:lnTo>
                <a:lnTo>
                  <a:pt x="11672" y="6067"/>
                </a:lnTo>
                <a:lnTo>
                  <a:pt x="11466" y="9306"/>
                </a:lnTo>
                <a:lnTo>
                  <a:pt x="9152" y="11209"/>
                </a:lnTo>
                <a:lnTo>
                  <a:pt x="6016" y="1126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952328" y="6127198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8638" y="12032"/>
                </a:moveTo>
                <a:lnTo>
                  <a:pt x="1594" y="10900"/>
                </a:lnTo>
                <a:lnTo>
                  <a:pt x="0" y="8689"/>
                </a:lnTo>
                <a:lnTo>
                  <a:pt x="359" y="5399"/>
                </a:lnTo>
                <a:lnTo>
                  <a:pt x="771" y="1336"/>
                </a:lnTo>
                <a:lnTo>
                  <a:pt x="3393" y="0"/>
                </a:lnTo>
                <a:lnTo>
                  <a:pt x="7147" y="514"/>
                </a:lnTo>
                <a:lnTo>
                  <a:pt x="10438" y="1028"/>
                </a:lnTo>
                <a:lnTo>
                  <a:pt x="11620" y="3393"/>
                </a:lnTo>
                <a:lnTo>
                  <a:pt x="12032" y="6016"/>
                </a:lnTo>
                <a:lnTo>
                  <a:pt x="10900" y="10129"/>
                </a:lnTo>
                <a:lnTo>
                  <a:pt x="8638" y="1203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1893985" y="6127437"/>
            <a:ext cx="8043" cy="762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9049" y="11363"/>
                </a:moveTo>
                <a:lnTo>
                  <a:pt x="2159" y="10900"/>
                </a:lnTo>
                <a:lnTo>
                  <a:pt x="0" y="8792"/>
                </a:lnTo>
                <a:lnTo>
                  <a:pt x="0" y="1851"/>
                </a:lnTo>
                <a:lnTo>
                  <a:pt x="2570" y="0"/>
                </a:lnTo>
                <a:lnTo>
                  <a:pt x="6478" y="0"/>
                </a:lnTo>
                <a:lnTo>
                  <a:pt x="9615" y="411"/>
                </a:lnTo>
                <a:lnTo>
                  <a:pt x="11517" y="2159"/>
                </a:lnTo>
                <a:lnTo>
                  <a:pt x="11517" y="9512"/>
                </a:lnTo>
                <a:lnTo>
                  <a:pt x="9049" y="11363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010569" y="6127472"/>
            <a:ext cx="8043" cy="8043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3342" y="11569"/>
                </a:moveTo>
                <a:lnTo>
                  <a:pt x="719" y="9666"/>
                </a:lnTo>
                <a:lnTo>
                  <a:pt x="0" y="2108"/>
                </a:lnTo>
                <a:lnTo>
                  <a:pt x="2570" y="0"/>
                </a:lnTo>
                <a:lnTo>
                  <a:pt x="9461" y="0"/>
                </a:lnTo>
                <a:lnTo>
                  <a:pt x="11517" y="1696"/>
                </a:lnTo>
                <a:lnTo>
                  <a:pt x="11723" y="3959"/>
                </a:lnTo>
                <a:lnTo>
                  <a:pt x="11980" y="8432"/>
                </a:lnTo>
                <a:lnTo>
                  <a:pt x="10386" y="10541"/>
                </a:lnTo>
                <a:lnTo>
                  <a:pt x="3342" y="1156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010535" y="6069779"/>
            <a:ext cx="8467" cy="762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6016" y="11415"/>
                </a:moveTo>
                <a:lnTo>
                  <a:pt x="2416" y="10746"/>
                </a:lnTo>
                <a:lnTo>
                  <a:pt x="0" y="8844"/>
                </a:lnTo>
                <a:lnTo>
                  <a:pt x="462" y="4936"/>
                </a:lnTo>
                <a:lnTo>
                  <a:pt x="822" y="1696"/>
                </a:lnTo>
                <a:lnTo>
                  <a:pt x="3239" y="0"/>
                </a:lnTo>
                <a:lnTo>
                  <a:pt x="6376" y="154"/>
                </a:lnTo>
                <a:lnTo>
                  <a:pt x="10232" y="308"/>
                </a:lnTo>
                <a:lnTo>
                  <a:pt x="12186" y="2519"/>
                </a:lnTo>
                <a:lnTo>
                  <a:pt x="11517" y="9975"/>
                </a:lnTo>
                <a:lnTo>
                  <a:pt x="9049" y="11055"/>
                </a:lnTo>
                <a:lnTo>
                  <a:pt x="6016" y="1141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2185773" y="5837534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4576" y="9718"/>
                </a:moveTo>
                <a:lnTo>
                  <a:pt x="1851" y="9718"/>
                </a:lnTo>
                <a:lnTo>
                  <a:pt x="51" y="7712"/>
                </a:lnTo>
                <a:lnTo>
                  <a:pt x="0" y="4936"/>
                </a:lnTo>
                <a:lnTo>
                  <a:pt x="0" y="2159"/>
                </a:lnTo>
                <a:lnTo>
                  <a:pt x="1593" y="411"/>
                </a:lnTo>
                <a:lnTo>
                  <a:pt x="4730" y="0"/>
                </a:lnTo>
                <a:lnTo>
                  <a:pt x="7198" y="205"/>
                </a:lnTo>
                <a:lnTo>
                  <a:pt x="9409" y="1336"/>
                </a:lnTo>
                <a:lnTo>
                  <a:pt x="10078" y="7764"/>
                </a:lnTo>
                <a:lnTo>
                  <a:pt x="7815" y="9666"/>
                </a:lnTo>
                <a:lnTo>
                  <a:pt x="4576" y="97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069702" y="5895055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2468" y="10129"/>
                </a:moveTo>
                <a:lnTo>
                  <a:pt x="0" y="8227"/>
                </a:lnTo>
                <a:lnTo>
                  <a:pt x="0" y="2005"/>
                </a:lnTo>
                <a:lnTo>
                  <a:pt x="2056" y="359"/>
                </a:lnTo>
                <a:lnTo>
                  <a:pt x="4833" y="205"/>
                </a:lnTo>
                <a:lnTo>
                  <a:pt x="7815" y="0"/>
                </a:lnTo>
                <a:lnTo>
                  <a:pt x="9101" y="2005"/>
                </a:lnTo>
                <a:lnTo>
                  <a:pt x="9615" y="3496"/>
                </a:lnTo>
                <a:lnTo>
                  <a:pt x="9975" y="7507"/>
                </a:lnTo>
                <a:lnTo>
                  <a:pt x="8227" y="9564"/>
                </a:lnTo>
                <a:lnTo>
                  <a:pt x="2468" y="1012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011256" y="6011778"/>
            <a:ext cx="7197" cy="6773"/>
          </a:xfrm>
          <a:custGeom>
            <a:avLst/>
            <a:gdLst/>
            <a:ahLst/>
            <a:cxnLst/>
            <a:rect l="l" t="t" r="r" b="b"/>
            <a:pathLst>
              <a:path w="10794" h="10159">
                <a:moveTo>
                  <a:pt x="7867" y="9975"/>
                </a:moveTo>
                <a:lnTo>
                  <a:pt x="1748" y="9872"/>
                </a:lnTo>
                <a:lnTo>
                  <a:pt x="0" y="7661"/>
                </a:lnTo>
                <a:lnTo>
                  <a:pt x="514" y="4216"/>
                </a:lnTo>
                <a:lnTo>
                  <a:pt x="925" y="1285"/>
                </a:lnTo>
                <a:lnTo>
                  <a:pt x="3033" y="0"/>
                </a:lnTo>
                <a:lnTo>
                  <a:pt x="8432" y="719"/>
                </a:lnTo>
                <a:lnTo>
                  <a:pt x="10078" y="2468"/>
                </a:lnTo>
                <a:lnTo>
                  <a:pt x="10181" y="5450"/>
                </a:lnTo>
                <a:lnTo>
                  <a:pt x="9666" y="8175"/>
                </a:lnTo>
                <a:lnTo>
                  <a:pt x="7867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1952842" y="6011846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5090" y="9923"/>
                </a:moveTo>
                <a:lnTo>
                  <a:pt x="2468" y="9461"/>
                </a:lnTo>
                <a:lnTo>
                  <a:pt x="308" y="8124"/>
                </a:lnTo>
                <a:lnTo>
                  <a:pt x="154" y="5296"/>
                </a:lnTo>
                <a:lnTo>
                  <a:pt x="0" y="1748"/>
                </a:lnTo>
                <a:lnTo>
                  <a:pt x="2416" y="0"/>
                </a:lnTo>
                <a:lnTo>
                  <a:pt x="5656" y="205"/>
                </a:lnTo>
                <a:lnTo>
                  <a:pt x="8432" y="359"/>
                </a:lnTo>
                <a:lnTo>
                  <a:pt x="10026" y="2416"/>
                </a:lnTo>
                <a:lnTo>
                  <a:pt x="9872" y="5244"/>
                </a:lnTo>
                <a:lnTo>
                  <a:pt x="9666" y="8072"/>
                </a:lnTo>
                <a:lnTo>
                  <a:pt x="7970" y="9615"/>
                </a:lnTo>
                <a:lnTo>
                  <a:pt x="5090" y="9924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1894601" y="6011915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455" y="10078"/>
                </a:moveTo>
                <a:lnTo>
                  <a:pt x="4267" y="9718"/>
                </a:lnTo>
                <a:lnTo>
                  <a:pt x="1696" y="9461"/>
                </a:lnTo>
                <a:lnTo>
                  <a:pt x="0" y="7353"/>
                </a:lnTo>
                <a:lnTo>
                  <a:pt x="514" y="1542"/>
                </a:lnTo>
                <a:lnTo>
                  <a:pt x="2313" y="154"/>
                </a:lnTo>
                <a:lnTo>
                  <a:pt x="4987" y="0"/>
                </a:lnTo>
                <a:lnTo>
                  <a:pt x="7918" y="462"/>
                </a:lnTo>
                <a:lnTo>
                  <a:pt x="9975" y="1953"/>
                </a:lnTo>
                <a:lnTo>
                  <a:pt x="9975" y="8175"/>
                </a:lnTo>
                <a:lnTo>
                  <a:pt x="7455" y="1007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1952911" y="5953502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5244" y="9615"/>
                </a:moveTo>
                <a:lnTo>
                  <a:pt x="2365" y="9615"/>
                </a:lnTo>
                <a:lnTo>
                  <a:pt x="462" y="8021"/>
                </a:lnTo>
                <a:lnTo>
                  <a:pt x="0" y="1953"/>
                </a:lnTo>
                <a:lnTo>
                  <a:pt x="2005" y="0"/>
                </a:lnTo>
                <a:lnTo>
                  <a:pt x="8432" y="102"/>
                </a:lnTo>
                <a:lnTo>
                  <a:pt x="9615" y="2159"/>
                </a:lnTo>
                <a:lnTo>
                  <a:pt x="9769" y="4884"/>
                </a:lnTo>
                <a:lnTo>
                  <a:pt x="9512" y="7712"/>
                </a:lnTo>
                <a:lnTo>
                  <a:pt x="8227" y="9564"/>
                </a:lnTo>
                <a:lnTo>
                  <a:pt x="5244" y="961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127361" y="5895912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2262" y="9975"/>
                </a:moveTo>
                <a:lnTo>
                  <a:pt x="0" y="8227"/>
                </a:lnTo>
                <a:lnTo>
                  <a:pt x="0" y="1953"/>
                </a:lnTo>
                <a:lnTo>
                  <a:pt x="1799" y="308"/>
                </a:lnTo>
                <a:lnTo>
                  <a:pt x="4679" y="0"/>
                </a:lnTo>
                <a:lnTo>
                  <a:pt x="7610" y="0"/>
                </a:lnTo>
                <a:lnTo>
                  <a:pt x="9255" y="1542"/>
                </a:lnTo>
                <a:lnTo>
                  <a:pt x="9769" y="7147"/>
                </a:lnTo>
                <a:lnTo>
                  <a:pt x="8535" y="9306"/>
                </a:lnTo>
                <a:lnTo>
                  <a:pt x="2262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2185602" y="5895672"/>
            <a:ext cx="7197" cy="6773"/>
          </a:xfrm>
          <a:custGeom>
            <a:avLst/>
            <a:gdLst/>
            <a:ahLst/>
            <a:cxnLst/>
            <a:rect l="l" t="t" r="r" b="b"/>
            <a:pathLst>
              <a:path w="10794" h="10159">
                <a:moveTo>
                  <a:pt x="7954" y="9975"/>
                </a:moveTo>
                <a:lnTo>
                  <a:pt x="4936" y="9975"/>
                </a:lnTo>
                <a:lnTo>
                  <a:pt x="1182" y="9769"/>
                </a:lnTo>
                <a:lnTo>
                  <a:pt x="0" y="7301"/>
                </a:lnTo>
                <a:lnTo>
                  <a:pt x="565" y="4113"/>
                </a:lnTo>
                <a:lnTo>
                  <a:pt x="1028" y="1336"/>
                </a:lnTo>
                <a:lnTo>
                  <a:pt x="3136" y="0"/>
                </a:lnTo>
                <a:lnTo>
                  <a:pt x="8792" y="925"/>
                </a:lnTo>
                <a:lnTo>
                  <a:pt x="9718" y="3188"/>
                </a:lnTo>
                <a:lnTo>
                  <a:pt x="10218" y="5090"/>
                </a:lnTo>
                <a:lnTo>
                  <a:pt x="9358" y="8329"/>
                </a:lnTo>
                <a:lnTo>
                  <a:pt x="7954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894704" y="6070225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2313" y="9975"/>
                </a:moveTo>
                <a:lnTo>
                  <a:pt x="462" y="8381"/>
                </a:lnTo>
                <a:lnTo>
                  <a:pt x="0" y="2313"/>
                </a:lnTo>
                <a:lnTo>
                  <a:pt x="1491" y="0"/>
                </a:lnTo>
                <a:lnTo>
                  <a:pt x="8072" y="359"/>
                </a:lnTo>
                <a:lnTo>
                  <a:pt x="9461" y="2211"/>
                </a:lnTo>
                <a:lnTo>
                  <a:pt x="9821" y="4936"/>
                </a:lnTo>
                <a:lnTo>
                  <a:pt x="9461" y="7712"/>
                </a:lnTo>
                <a:lnTo>
                  <a:pt x="8072" y="9461"/>
                </a:lnTo>
                <a:lnTo>
                  <a:pt x="2313" y="997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2127120" y="5953571"/>
            <a:ext cx="6773" cy="6350"/>
          </a:xfrm>
          <a:custGeom>
            <a:avLst/>
            <a:gdLst/>
            <a:ahLst/>
            <a:cxnLst/>
            <a:rect l="l" t="t" r="r" b="b"/>
            <a:pathLst>
              <a:path w="10159" h="9525">
                <a:moveTo>
                  <a:pt x="8535" y="9409"/>
                </a:moveTo>
                <a:lnTo>
                  <a:pt x="2298" y="9409"/>
                </a:lnTo>
                <a:lnTo>
                  <a:pt x="617" y="8072"/>
                </a:lnTo>
                <a:lnTo>
                  <a:pt x="359" y="5399"/>
                </a:lnTo>
                <a:lnTo>
                  <a:pt x="16" y="2211"/>
                </a:lnTo>
                <a:lnTo>
                  <a:pt x="0" y="2056"/>
                </a:lnTo>
                <a:lnTo>
                  <a:pt x="1953" y="0"/>
                </a:lnTo>
                <a:lnTo>
                  <a:pt x="8535" y="0"/>
                </a:lnTo>
                <a:lnTo>
                  <a:pt x="9348" y="2056"/>
                </a:lnTo>
                <a:lnTo>
                  <a:pt x="9409" y="2211"/>
                </a:lnTo>
                <a:lnTo>
                  <a:pt x="9960" y="4062"/>
                </a:lnTo>
                <a:lnTo>
                  <a:pt x="9718" y="7507"/>
                </a:lnTo>
                <a:lnTo>
                  <a:pt x="8535" y="940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2069462" y="5953434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8329" y="9769"/>
                </a:moveTo>
                <a:lnTo>
                  <a:pt x="5399" y="9718"/>
                </a:lnTo>
                <a:lnTo>
                  <a:pt x="1902" y="9615"/>
                </a:lnTo>
                <a:lnTo>
                  <a:pt x="0" y="7507"/>
                </a:lnTo>
                <a:lnTo>
                  <a:pt x="514" y="4164"/>
                </a:lnTo>
                <a:lnTo>
                  <a:pt x="874" y="1542"/>
                </a:lnTo>
                <a:lnTo>
                  <a:pt x="2879" y="0"/>
                </a:lnTo>
                <a:lnTo>
                  <a:pt x="5810" y="102"/>
                </a:lnTo>
                <a:lnTo>
                  <a:pt x="8741" y="514"/>
                </a:lnTo>
                <a:lnTo>
                  <a:pt x="10129" y="2313"/>
                </a:lnTo>
                <a:lnTo>
                  <a:pt x="9975" y="5141"/>
                </a:lnTo>
                <a:lnTo>
                  <a:pt x="9872" y="7918"/>
                </a:lnTo>
                <a:lnTo>
                  <a:pt x="8329" y="9769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2011530" y="5953400"/>
            <a:ext cx="6773" cy="6773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4782" y="9769"/>
                </a:moveTo>
                <a:lnTo>
                  <a:pt x="1696" y="9666"/>
                </a:lnTo>
                <a:lnTo>
                  <a:pt x="205" y="7970"/>
                </a:lnTo>
                <a:lnTo>
                  <a:pt x="0" y="2365"/>
                </a:lnTo>
                <a:lnTo>
                  <a:pt x="1388" y="308"/>
                </a:lnTo>
                <a:lnTo>
                  <a:pt x="4319" y="154"/>
                </a:lnTo>
                <a:lnTo>
                  <a:pt x="7712" y="0"/>
                </a:lnTo>
                <a:lnTo>
                  <a:pt x="9821" y="1902"/>
                </a:lnTo>
                <a:lnTo>
                  <a:pt x="9461" y="8072"/>
                </a:lnTo>
                <a:lnTo>
                  <a:pt x="7558" y="9666"/>
                </a:lnTo>
                <a:lnTo>
                  <a:pt x="4782" y="97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128115" y="5779739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1645" y="7918"/>
                </a:moveTo>
                <a:lnTo>
                  <a:pt x="257" y="6324"/>
                </a:lnTo>
                <a:lnTo>
                  <a:pt x="102" y="4062"/>
                </a:lnTo>
                <a:lnTo>
                  <a:pt x="0" y="1696"/>
                </a:lnTo>
                <a:lnTo>
                  <a:pt x="1491" y="514"/>
                </a:lnTo>
                <a:lnTo>
                  <a:pt x="3599" y="0"/>
                </a:lnTo>
                <a:lnTo>
                  <a:pt x="5707" y="462"/>
                </a:lnTo>
                <a:lnTo>
                  <a:pt x="7507" y="1336"/>
                </a:lnTo>
                <a:lnTo>
                  <a:pt x="7558" y="3753"/>
                </a:lnTo>
                <a:lnTo>
                  <a:pt x="7661" y="6170"/>
                </a:lnTo>
                <a:lnTo>
                  <a:pt x="5964" y="7507"/>
                </a:lnTo>
                <a:lnTo>
                  <a:pt x="3907" y="7712"/>
                </a:lnTo>
                <a:lnTo>
                  <a:pt x="1645" y="79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2070627" y="5779670"/>
            <a:ext cx="5080" cy="5503"/>
          </a:xfrm>
          <a:custGeom>
            <a:avLst/>
            <a:gdLst/>
            <a:ahLst/>
            <a:cxnLst/>
            <a:rect l="l" t="t" r="r" b="b"/>
            <a:pathLst>
              <a:path w="7619" h="8254">
                <a:moveTo>
                  <a:pt x="3547" y="7918"/>
                </a:moveTo>
                <a:lnTo>
                  <a:pt x="1388" y="7455"/>
                </a:lnTo>
                <a:lnTo>
                  <a:pt x="0" y="6170"/>
                </a:lnTo>
                <a:lnTo>
                  <a:pt x="102" y="1542"/>
                </a:lnTo>
                <a:lnTo>
                  <a:pt x="1696" y="0"/>
                </a:lnTo>
                <a:lnTo>
                  <a:pt x="3856" y="205"/>
                </a:lnTo>
                <a:lnTo>
                  <a:pt x="5861" y="359"/>
                </a:lnTo>
                <a:lnTo>
                  <a:pt x="7610" y="1696"/>
                </a:lnTo>
                <a:lnTo>
                  <a:pt x="7507" y="4164"/>
                </a:lnTo>
                <a:lnTo>
                  <a:pt x="7353" y="6530"/>
                </a:lnTo>
                <a:lnTo>
                  <a:pt x="5656" y="7455"/>
                </a:lnTo>
                <a:lnTo>
                  <a:pt x="3547" y="791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186219" y="5779807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016" y="8021"/>
                </a:moveTo>
                <a:lnTo>
                  <a:pt x="1439" y="7147"/>
                </a:lnTo>
                <a:lnTo>
                  <a:pt x="0" y="5604"/>
                </a:lnTo>
                <a:lnTo>
                  <a:pt x="719" y="1079"/>
                </a:lnTo>
                <a:lnTo>
                  <a:pt x="2447" y="0"/>
                </a:lnTo>
                <a:lnTo>
                  <a:pt x="4627" y="0"/>
                </a:lnTo>
                <a:lnTo>
                  <a:pt x="6838" y="565"/>
                </a:lnTo>
                <a:lnTo>
                  <a:pt x="8021" y="2108"/>
                </a:lnTo>
                <a:lnTo>
                  <a:pt x="7521" y="5604"/>
                </a:lnTo>
                <a:lnTo>
                  <a:pt x="7404" y="6427"/>
                </a:lnTo>
                <a:lnTo>
                  <a:pt x="6016" y="802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895286" y="5954223"/>
            <a:ext cx="5080" cy="5503"/>
          </a:xfrm>
          <a:custGeom>
            <a:avLst/>
            <a:gdLst/>
            <a:ahLst/>
            <a:cxnLst/>
            <a:rect l="l" t="t" r="r" b="b"/>
            <a:pathLst>
              <a:path w="7619" h="8254">
                <a:moveTo>
                  <a:pt x="5964" y="7815"/>
                </a:moveTo>
                <a:lnTo>
                  <a:pt x="3702" y="7610"/>
                </a:lnTo>
                <a:lnTo>
                  <a:pt x="1645" y="7404"/>
                </a:lnTo>
                <a:lnTo>
                  <a:pt x="0" y="6067"/>
                </a:lnTo>
                <a:lnTo>
                  <a:pt x="51" y="3650"/>
                </a:lnTo>
                <a:lnTo>
                  <a:pt x="154" y="1234"/>
                </a:lnTo>
                <a:lnTo>
                  <a:pt x="1902" y="0"/>
                </a:lnTo>
                <a:lnTo>
                  <a:pt x="6170" y="0"/>
                </a:lnTo>
                <a:lnTo>
                  <a:pt x="7404" y="1645"/>
                </a:lnTo>
                <a:lnTo>
                  <a:pt x="7507" y="3856"/>
                </a:lnTo>
                <a:lnTo>
                  <a:pt x="7250" y="6221"/>
                </a:lnTo>
                <a:lnTo>
                  <a:pt x="5964" y="7815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128081" y="5838288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1799" y="7558"/>
                </a:moveTo>
                <a:lnTo>
                  <a:pt x="411" y="6221"/>
                </a:lnTo>
                <a:lnTo>
                  <a:pt x="0" y="1851"/>
                </a:lnTo>
                <a:lnTo>
                  <a:pt x="1079" y="359"/>
                </a:lnTo>
                <a:lnTo>
                  <a:pt x="2982" y="0"/>
                </a:lnTo>
                <a:lnTo>
                  <a:pt x="5656" y="51"/>
                </a:lnTo>
                <a:lnTo>
                  <a:pt x="7250" y="1079"/>
                </a:lnTo>
                <a:lnTo>
                  <a:pt x="7507" y="3290"/>
                </a:lnTo>
                <a:lnTo>
                  <a:pt x="7815" y="5604"/>
                </a:lnTo>
                <a:lnTo>
                  <a:pt x="6324" y="6890"/>
                </a:lnTo>
                <a:lnTo>
                  <a:pt x="4164" y="7198"/>
                </a:lnTo>
                <a:lnTo>
                  <a:pt x="1799" y="7558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1895185" y="5895810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70" y="7712"/>
                </a:moveTo>
                <a:lnTo>
                  <a:pt x="3599" y="7250"/>
                </a:lnTo>
                <a:lnTo>
                  <a:pt x="1491" y="6890"/>
                </a:lnTo>
                <a:lnTo>
                  <a:pt x="0" y="5758"/>
                </a:lnTo>
                <a:lnTo>
                  <a:pt x="308" y="3393"/>
                </a:lnTo>
                <a:lnTo>
                  <a:pt x="617" y="1182"/>
                </a:lnTo>
                <a:lnTo>
                  <a:pt x="2211" y="0"/>
                </a:lnTo>
                <a:lnTo>
                  <a:pt x="6787" y="308"/>
                </a:lnTo>
                <a:lnTo>
                  <a:pt x="7815" y="2005"/>
                </a:lnTo>
                <a:lnTo>
                  <a:pt x="7404" y="6221"/>
                </a:lnTo>
                <a:lnTo>
                  <a:pt x="6170" y="771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953803" y="5895775"/>
            <a:ext cx="5503" cy="5503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1799" y="7712"/>
                </a:moveTo>
                <a:lnTo>
                  <a:pt x="411" y="6376"/>
                </a:lnTo>
                <a:lnTo>
                  <a:pt x="0" y="2056"/>
                </a:lnTo>
                <a:lnTo>
                  <a:pt x="1028" y="308"/>
                </a:lnTo>
                <a:lnTo>
                  <a:pt x="5604" y="0"/>
                </a:lnTo>
                <a:lnTo>
                  <a:pt x="7044" y="1182"/>
                </a:lnTo>
                <a:lnTo>
                  <a:pt x="7507" y="3239"/>
                </a:lnTo>
                <a:lnTo>
                  <a:pt x="7661" y="5810"/>
                </a:lnTo>
                <a:lnTo>
                  <a:pt x="6273" y="6993"/>
                </a:lnTo>
                <a:lnTo>
                  <a:pt x="4164" y="7352"/>
                </a:lnTo>
                <a:lnTo>
                  <a:pt x="1799" y="7712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2011975" y="5895843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6016" y="7610"/>
                </a:moveTo>
                <a:lnTo>
                  <a:pt x="3650" y="7250"/>
                </a:lnTo>
                <a:lnTo>
                  <a:pt x="1491" y="6890"/>
                </a:lnTo>
                <a:lnTo>
                  <a:pt x="0" y="5656"/>
                </a:lnTo>
                <a:lnTo>
                  <a:pt x="359" y="3290"/>
                </a:lnTo>
                <a:lnTo>
                  <a:pt x="668" y="1079"/>
                </a:lnTo>
                <a:lnTo>
                  <a:pt x="2211" y="0"/>
                </a:lnTo>
                <a:lnTo>
                  <a:pt x="5296" y="154"/>
                </a:lnTo>
                <a:lnTo>
                  <a:pt x="6787" y="359"/>
                </a:lnTo>
                <a:lnTo>
                  <a:pt x="7764" y="1953"/>
                </a:lnTo>
                <a:lnTo>
                  <a:pt x="7610" y="4062"/>
                </a:lnTo>
                <a:lnTo>
                  <a:pt x="7404" y="6273"/>
                </a:lnTo>
                <a:lnTo>
                  <a:pt x="6016" y="761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070634" y="5838219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5852" y="7301"/>
                </a:moveTo>
                <a:lnTo>
                  <a:pt x="1311" y="7301"/>
                </a:lnTo>
                <a:lnTo>
                  <a:pt x="247" y="5913"/>
                </a:lnTo>
                <a:lnTo>
                  <a:pt x="0" y="3496"/>
                </a:lnTo>
                <a:lnTo>
                  <a:pt x="380" y="1594"/>
                </a:lnTo>
                <a:lnTo>
                  <a:pt x="1327" y="0"/>
                </a:lnTo>
                <a:lnTo>
                  <a:pt x="5615" y="0"/>
                </a:lnTo>
                <a:lnTo>
                  <a:pt x="7446" y="1594"/>
                </a:lnTo>
                <a:lnTo>
                  <a:pt x="7496" y="5913"/>
                </a:lnTo>
                <a:lnTo>
                  <a:pt x="7629" y="5913"/>
                </a:lnTo>
                <a:lnTo>
                  <a:pt x="5852" y="7301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2011975" y="5838082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2211" y="7610"/>
                </a:moveTo>
                <a:lnTo>
                  <a:pt x="514" y="6633"/>
                </a:lnTo>
                <a:lnTo>
                  <a:pt x="0" y="2056"/>
                </a:lnTo>
                <a:lnTo>
                  <a:pt x="1439" y="771"/>
                </a:lnTo>
                <a:lnTo>
                  <a:pt x="3239" y="411"/>
                </a:lnTo>
                <a:lnTo>
                  <a:pt x="6067" y="0"/>
                </a:lnTo>
                <a:lnTo>
                  <a:pt x="7301" y="1439"/>
                </a:lnTo>
                <a:lnTo>
                  <a:pt x="7815" y="5707"/>
                </a:lnTo>
                <a:lnTo>
                  <a:pt x="6735" y="7353"/>
                </a:lnTo>
                <a:lnTo>
                  <a:pt x="4370" y="7507"/>
                </a:lnTo>
                <a:lnTo>
                  <a:pt x="2211" y="761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1953734" y="5838082"/>
            <a:ext cx="5503" cy="5080"/>
          </a:xfrm>
          <a:custGeom>
            <a:avLst/>
            <a:gdLst/>
            <a:ahLst/>
            <a:cxnLst/>
            <a:rect l="l" t="t" r="r" b="b"/>
            <a:pathLst>
              <a:path w="8255" h="7620">
                <a:moveTo>
                  <a:pt x="5604" y="7610"/>
                </a:moveTo>
                <a:lnTo>
                  <a:pt x="3445" y="7507"/>
                </a:lnTo>
                <a:lnTo>
                  <a:pt x="1079" y="7353"/>
                </a:lnTo>
                <a:lnTo>
                  <a:pt x="0" y="5707"/>
                </a:lnTo>
                <a:lnTo>
                  <a:pt x="514" y="1439"/>
                </a:lnTo>
                <a:lnTo>
                  <a:pt x="1799" y="0"/>
                </a:lnTo>
                <a:lnTo>
                  <a:pt x="4627" y="411"/>
                </a:lnTo>
                <a:lnTo>
                  <a:pt x="6376" y="822"/>
                </a:lnTo>
                <a:lnTo>
                  <a:pt x="7815" y="2056"/>
                </a:lnTo>
                <a:lnTo>
                  <a:pt x="7301" y="6633"/>
                </a:lnTo>
                <a:lnTo>
                  <a:pt x="5604" y="7610"/>
                </a:lnTo>
                <a:close/>
              </a:path>
            </a:pathLst>
          </a:custGeom>
          <a:solidFill>
            <a:srgbClr val="20A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270751" y="2736668"/>
            <a:ext cx="3022600" cy="603250"/>
          </a:xfrm>
          <a:custGeom>
            <a:avLst/>
            <a:gdLst/>
            <a:ahLst/>
            <a:cxnLst/>
            <a:rect l="l" t="t" r="r" b="b"/>
            <a:pathLst>
              <a:path w="4533900" h="904875">
                <a:moveTo>
                  <a:pt x="4533337" y="452437"/>
                </a:moveTo>
                <a:lnTo>
                  <a:pt x="4302384" y="904874"/>
                </a:lnTo>
                <a:lnTo>
                  <a:pt x="230952" y="904874"/>
                </a:lnTo>
                <a:lnTo>
                  <a:pt x="0" y="452437"/>
                </a:lnTo>
                <a:lnTo>
                  <a:pt x="230952" y="0"/>
                </a:lnTo>
                <a:lnTo>
                  <a:pt x="4302384" y="0"/>
                </a:lnTo>
                <a:lnTo>
                  <a:pt x="4533337" y="452437"/>
                </a:lnTo>
              </a:path>
            </a:pathLst>
          </a:custGeom>
          <a:ln w="75852">
            <a:solidFill>
              <a:srgbClr val="F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422693" y="2705553"/>
            <a:ext cx="3218603" cy="727287"/>
            <a:chOff x="634039" y="4058329"/>
            <a:chExt cx="4827905" cy="1090930"/>
          </a:xfrm>
        </p:grpSpPr>
        <p:sp>
          <p:nvSpPr>
            <p:cNvPr id="114" name="object 114"/>
            <p:cNvSpPr/>
            <p:nvPr/>
          </p:nvSpPr>
          <p:spPr>
            <a:xfrm>
              <a:off x="890037" y="4149049"/>
              <a:ext cx="4533900" cy="904875"/>
            </a:xfrm>
            <a:custGeom>
              <a:avLst/>
              <a:gdLst/>
              <a:ahLst/>
              <a:cxnLst/>
              <a:rect l="l" t="t" r="r" b="b"/>
              <a:pathLst>
                <a:path w="4533900" h="904875">
                  <a:moveTo>
                    <a:pt x="4533575" y="452437"/>
                  </a:moveTo>
                  <a:lnTo>
                    <a:pt x="4302887" y="904874"/>
                  </a:lnTo>
                  <a:lnTo>
                    <a:pt x="230687" y="904874"/>
                  </a:lnTo>
                  <a:lnTo>
                    <a:pt x="0" y="452437"/>
                  </a:lnTo>
                  <a:lnTo>
                    <a:pt x="230688" y="0"/>
                  </a:lnTo>
                  <a:lnTo>
                    <a:pt x="4302887" y="0"/>
                  </a:lnTo>
                  <a:lnTo>
                    <a:pt x="4533575" y="452437"/>
                  </a:lnTo>
                </a:path>
              </a:pathLst>
            </a:custGeom>
            <a:ln w="75935">
              <a:solidFill>
                <a:srgbClr val="1A0D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34039" y="4058329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4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70049" y="4181061"/>
              <a:ext cx="1001394" cy="860425"/>
            </a:xfrm>
            <a:custGeom>
              <a:avLst/>
              <a:gdLst/>
              <a:ahLst/>
              <a:cxnLst/>
              <a:rect l="l" t="t" r="r" b="b"/>
              <a:pathLst>
                <a:path w="1001394" h="860425">
                  <a:moveTo>
                    <a:pt x="750822" y="860317"/>
                  </a:moveTo>
                  <a:lnTo>
                    <a:pt x="250274" y="860317"/>
                  </a:lnTo>
                  <a:lnTo>
                    <a:pt x="0" y="430158"/>
                  </a:lnTo>
                  <a:lnTo>
                    <a:pt x="250274" y="0"/>
                  </a:lnTo>
                  <a:lnTo>
                    <a:pt x="750822" y="0"/>
                  </a:lnTo>
                  <a:lnTo>
                    <a:pt x="1001096" y="430158"/>
                  </a:lnTo>
                  <a:lnTo>
                    <a:pt x="750822" y="860317"/>
                  </a:lnTo>
                  <a:close/>
                </a:path>
              </a:pathLst>
            </a:custGeom>
            <a:solidFill>
              <a:srgbClr val="1A0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1016246" y="3575865"/>
            <a:ext cx="3218603" cy="727287"/>
            <a:chOff x="1524368" y="5363797"/>
            <a:chExt cx="4827905" cy="1090930"/>
          </a:xfrm>
        </p:grpSpPr>
        <p:sp>
          <p:nvSpPr>
            <p:cNvPr id="118" name="object 118"/>
            <p:cNvSpPr/>
            <p:nvPr/>
          </p:nvSpPr>
          <p:spPr>
            <a:xfrm>
              <a:off x="1780485" y="5454517"/>
              <a:ext cx="4533900" cy="904875"/>
            </a:xfrm>
            <a:custGeom>
              <a:avLst/>
              <a:gdLst/>
              <a:ahLst/>
              <a:cxnLst/>
              <a:rect l="l" t="t" r="r" b="b"/>
              <a:pathLst>
                <a:path w="4533900" h="904875">
                  <a:moveTo>
                    <a:pt x="4533337" y="452437"/>
                  </a:moveTo>
                  <a:lnTo>
                    <a:pt x="4302384" y="904875"/>
                  </a:lnTo>
                  <a:lnTo>
                    <a:pt x="230952" y="904874"/>
                  </a:lnTo>
                  <a:lnTo>
                    <a:pt x="0" y="452437"/>
                  </a:lnTo>
                  <a:lnTo>
                    <a:pt x="230952" y="0"/>
                  </a:lnTo>
                  <a:lnTo>
                    <a:pt x="4302384" y="0"/>
                  </a:lnTo>
                  <a:lnTo>
                    <a:pt x="4533337" y="452437"/>
                  </a:lnTo>
                </a:path>
              </a:pathLst>
            </a:custGeom>
            <a:ln w="75852">
              <a:solidFill>
                <a:srgbClr val="1A0D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524368" y="5363797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4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422693" y="4446248"/>
            <a:ext cx="3218603" cy="727287"/>
            <a:chOff x="634039" y="6669372"/>
            <a:chExt cx="4827905" cy="1090930"/>
          </a:xfrm>
        </p:grpSpPr>
        <p:sp>
          <p:nvSpPr>
            <p:cNvPr id="121" name="object 121"/>
            <p:cNvSpPr/>
            <p:nvPr/>
          </p:nvSpPr>
          <p:spPr>
            <a:xfrm>
              <a:off x="890156" y="6760092"/>
              <a:ext cx="4533900" cy="904875"/>
            </a:xfrm>
            <a:custGeom>
              <a:avLst/>
              <a:gdLst/>
              <a:ahLst/>
              <a:cxnLst/>
              <a:rect l="l" t="t" r="r" b="b"/>
              <a:pathLst>
                <a:path w="4533900" h="904875">
                  <a:moveTo>
                    <a:pt x="4533337" y="452437"/>
                  </a:moveTo>
                  <a:lnTo>
                    <a:pt x="4302384" y="904874"/>
                  </a:lnTo>
                  <a:lnTo>
                    <a:pt x="230952" y="904874"/>
                  </a:lnTo>
                  <a:lnTo>
                    <a:pt x="0" y="452437"/>
                  </a:lnTo>
                  <a:lnTo>
                    <a:pt x="230952" y="0"/>
                  </a:lnTo>
                  <a:lnTo>
                    <a:pt x="4302384" y="0"/>
                  </a:lnTo>
                  <a:lnTo>
                    <a:pt x="4533337" y="452437"/>
                  </a:lnTo>
                </a:path>
              </a:pathLst>
            </a:custGeom>
            <a:ln w="75852">
              <a:solidFill>
                <a:srgbClr val="1A0D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34039" y="6669372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4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1016246" y="5202063"/>
            <a:ext cx="3218603" cy="727287"/>
            <a:chOff x="1524368" y="7803095"/>
            <a:chExt cx="4827905" cy="1090930"/>
          </a:xfrm>
        </p:grpSpPr>
        <p:sp>
          <p:nvSpPr>
            <p:cNvPr id="124" name="object 124"/>
            <p:cNvSpPr/>
            <p:nvPr/>
          </p:nvSpPr>
          <p:spPr>
            <a:xfrm>
              <a:off x="1780485" y="7893816"/>
              <a:ext cx="4533900" cy="904875"/>
            </a:xfrm>
            <a:custGeom>
              <a:avLst/>
              <a:gdLst/>
              <a:ahLst/>
              <a:cxnLst/>
              <a:rect l="l" t="t" r="r" b="b"/>
              <a:pathLst>
                <a:path w="4533900" h="904875">
                  <a:moveTo>
                    <a:pt x="4533337" y="452437"/>
                  </a:moveTo>
                  <a:lnTo>
                    <a:pt x="4302384" y="904874"/>
                  </a:lnTo>
                  <a:lnTo>
                    <a:pt x="230952" y="904874"/>
                  </a:lnTo>
                  <a:lnTo>
                    <a:pt x="0" y="452437"/>
                  </a:lnTo>
                  <a:lnTo>
                    <a:pt x="230952" y="0"/>
                  </a:lnTo>
                  <a:lnTo>
                    <a:pt x="4302384" y="0"/>
                  </a:lnTo>
                  <a:lnTo>
                    <a:pt x="4533337" y="452437"/>
                  </a:lnTo>
                </a:path>
              </a:pathLst>
            </a:custGeom>
            <a:ln w="75852">
              <a:solidFill>
                <a:srgbClr val="1A0D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524368" y="7803095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4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/>
          <p:nvPr/>
        </p:nvSpPr>
        <p:spPr>
          <a:xfrm>
            <a:off x="1105716" y="3652754"/>
            <a:ext cx="667596" cy="573617"/>
          </a:xfrm>
          <a:custGeom>
            <a:avLst/>
            <a:gdLst/>
            <a:ahLst/>
            <a:cxnLst/>
            <a:rect l="l" t="t" r="r" b="b"/>
            <a:pathLst>
              <a:path w="1001394" h="860425">
                <a:moveTo>
                  <a:pt x="750613" y="860078"/>
                </a:moveTo>
                <a:lnTo>
                  <a:pt x="250204" y="860078"/>
                </a:lnTo>
                <a:lnTo>
                  <a:pt x="0" y="430039"/>
                </a:lnTo>
                <a:lnTo>
                  <a:pt x="250204" y="0"/>
                </a:lnTo>
                <a:lnTo>
                  <a:pt x="750613" y="0"/>
                </a:lnTo>
                <a:lnTo>
                  <a:pt x="1000818" y="430039"/>
                </a:lnTo>
                <a:lnTo>
                  <a:pt x="750613" y="860078"/>
                </a:lnTo>
                <a:close/>
              </a:path>
            </a:pathLst>
          </a:custGeom>
          <a:solidFill>
            <a:srgbClr val="1A0D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105716" y="5278953"/>
            <a:ext cx="667596" cy="573617"/>
          </a:xfrm>
          <a:custGeom>
            <a:avLst/>
            <a:gdLst/>
            <a:ahLst/>
            <a:cxnLst/>
            <a:rect l="l" t="t" r="r" b="b"/>
            <a:pathLst>
              <a:path w="1001394" h="860425">
                <a:moveTo>
                  <a:pt x="750613" y="860078"/>
                </a:moveTo>
                <a:lnTo>
                  <a:pt x="250204" y="860078"/>
                </a:lnTo>
                <a:lnTo>
                  <a:pt x="0" y="430038"/>
                </a:lnTo>
                <a:lnTo>
                  <a:pt x="250204" y="0"/>
                </a:lnTo>
                <a:lnTo>
                  <a:pt x="750613" y="0"/>
                </a:lnTo>
                <a:lnTo>
                  <a:pt x="1000818" y="430038"/>
                </a:lnTo>
                <a:lnTo>
                  <a:pt x="750613" y="860078"/>
                </a:lnTo>
                <a:close/>
              </a:path>
            </a:pathLst>
          </a:custGeom>
          <a:solidFill>
            <a:srgbClr val="1A0D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8"/>
          <p:cNvGrpSpPr/>
          <p:nvPr/>
        </p:nvGrpSpPr>
        <p:grpSpPr>
          <a:xfrm>
            <a:off x="1253076" y="3768126"/>
            <a:ext cx="371687" cy="371687"/>
            <a:chOff x="1879614" y="5652189"/>
            <a:chExt cx="557530" cy="557530"/>
          </a:xfrm>
        </p:grpSpPr>
        <p:sp>
          <p:nvSpPr>
            <p:cNvPr id="129" name="object 129"/>
            <p:cNvSpPr/>
            <p:nvPr/>
          </p:nvSpPr>
          <p:spPr>
            <a:xfrm>
              <a:off x="1985773" y="5758989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69" h="344170">
                  <a:moveTo>
                    <a:pt x="204049" y="167238"/>
                  </a:moveTo>
                  <a:lnTo>
                    <a:pt x="160215" y="123403"/>
                  </a:lnTo>
                  <a:lnTo>
                    <a:pt x="283618" y="0"/>
                  </a:lnTo>
                  <a:lnTo>
                    <a:pt x="344006" y="60393"/>
                  </a:lnTo>
                  <a:lnTo>
                    <a:pt x="258807" y="145592"/>
                  </a:lnTo>
                  <a:lnTo>
                    <a:pt x="234507" y="145592"/>
                  </a:lnTo>
                  <a:lnTo>
                    <a:pt x="225553" y="145734"/>
                  </a:lnTo>
                  <a:lnTo>
                    <a:pt x="204049" y="167238"/>
                  </a:lnTo>
                  <a:close/>
                </a:path>
                <a:path w="344169" h="344170">
                  <a:moveTo>
                    <a:pt x="246660" y="157740"/>
                  </a:moveTo>
                  <a:lnTo>
                    <a:pt x="234507" y="145592"/>
                  </a:lnTo>
                  <a:lnTo>
                    <a:pt x="258807" y="145592"/>
                  </a:lnTo>
                  <a:lnTo>
                    <a:pt x="246660" y="157740"/>
                  </a:lnTo>
                  <a:close/>
                </a:path>
                <a:path w="344169" h="344170">
                  <a:moveTo>
                    <a:pt x="60393" y="344006"/>
                  </a:moveTo>
                  <a:lnTo>
                    <a:pt x="0" y="283618"/>
                  </a:lnTo>
                  <a:lnTo>
                    <a:pt x="117724" y="165889"/>
                  </a:lnTo>
                  <a:lnTo>
                    <a:pt x="161558" y="209723"/>
                  </a:lnTo>
                  <a:lnTo>
                    <a:pt x="140055" y="231227"/>
                  </a:lnTo>
                  <a:lnTo>
                    <a:pt x="139919" y="240186"/>
                  </a:lnTo>
                  <a:lnTo>
                    <a:pt x="152066" y="252334"/>
                  </a:lnTo>
                  <a:lnTo>
                    <a:pt x="60393" y="344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153" y="5652189"/>
              <a:ext cx="201401" cy="20142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9614" y="6010583"/>
              <a:ext cx="198571" cy="198571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894776" y="5673686"/>
              <a:ext cx="534670" cy="534670"/>
            </a:xfrm>
            <a:custGeom>
              <a:avLst/>
              <a:gdLst/>
              <a:ahLst/>
              <a:cxnLst/>
              <a:rect l="l" t="t" r="r" b="b"/>
              <a:pathLst>
                <a:path w="534669" h="534670">
                  <a:moveTo>
                    <a:pt x="112941" y="112966"/>
                  </a:moveTo>
                  <a:lnTo>
                    <a:pt x="97701" y="52628"/>
                  </a:lnTo>
                  <a:lnTo>
                    <a:pt x="27901" y="0"/>
                  </a:lnTo>
                  <a:lnTo>
                    <a:pt x="0" y="27825"/>
                  </a:lnTo>
                  <a:lnTo>
                    <a:pt x="52565" y="97624"/>
                  </a:lnTo>
                  <a:lnTo>
                    <a:pt x="112941" y="112966"/>
                  </a:lnTo>
                  <a:close/>
                </a:path>
                <a:path w="534669" h="534670">
                  <a:moveTo>
                    <a:pt x="534466" y="463918"/>
                  </a:moveTo>
                  <a:lnTo>
                    <a:pt x="384251" y="299300"/>
                  </a:lnTo>
                  <a:lnTo>
                    <a:pt x="359613" y="289064"/>
                  </a:lnTo>
                  <a:lnTo>
                    <a:pt x="346519" y="291630"/>
                  </a:lnTo>
                  <a:lnTo>
                    <a:pt x="343242" y="293814"/>
                  </a:lnTo>
                  <a:lnTo>
                    <a:pt x="331787" y="282359"/>
                  </a:lnTo>
                  <a:lnTo>
                    <a:pt x="343077" y="271068"/>
                  </a:lnTo>
                  <a:lnTo>
                    <a:pt x="343192" y="263525"/>
                  </a:lnTo>
                  <a:lnTo>
                    <a:pt x="324878" y="245211"/>
                  </a:lnTo>
                  <a:lnTo>
                    <a:pt x="317334" y="245338"/>
                  </a:lnTo>
                  <a:lnTo>
                    <a:pt x="250101" y="312572"/>
                  </a:lnTo>
                  <a:lnTo>
                    <a:pt x="245338" y="317334"/>
                  </a:lnTo>
                  <a:lnTo>
                    <a:pt x="245211" y="324866"/>
                  </a:lnTo>
                  <a:lnTo>
                    <a:pt x="263537" y="343192"/>
                  </a:lnTo>
                  <a:lnTo>
                    <a:pt x="271081" y="343077"/>
                  </a:lnTo>
                  <a:lnTo>
                    <a:pt x="282346" y="331800"/>
                  </a:lnTo>
                  <a:lnTo>
                    <a:pt x="293789" y="343242"/>
                  </a:lnTo>
                  <a:lnTo>
                    <a:pt x="291630" y="346506"/>
                  </a:lnTo>
                  <a:lnTo>
                    <a:pt x="289064" y="359613"/>
                  </a:lnTo>
                  <a:lnTo>
                    <a:pt x="291630" y="372706"/>
                  </a:lnTo>
                  <a:lnTo>
                    <a:pt x="299300" y="384251"/>
                  </a:lnTo>
                  <a:lnTo>
                    <a:pt x="439280" y="524230"/>
                  </a:lnTo>
                  <a:lnTo>
                    <a:pt x="450824" y="531914"/>
                  </a:lnTo>
                  <a:lnTo>
                    <a:pt x="463918" y="534466"/>
                  </a:lnTo>
                  <a:lnTo>
                    <a:pt x="477024" y="531914"/>
                  </a:lnTo>
                  <a:lnTo>
                    <a:pt x="488569" y="524230"/>
                  </a:lnTo>
                  <a:lnTo>
                    <a:pt x="524230" y="488556"/>
                  </a:lnTo>
                  <a:lnTo>
                    <a:pt x="531914" y="477024"/>
                  </a:lnTo>
                  <a:lnTo>
                    <a:pt x="534466" y="463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3" name="object 1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163" y="4523138"/>
            <a:ext cx="667212" cy="573385"/>
          </a:xfrm>
          <a:prstGeom prst="rect">
            <a:avLst/>
          </a:prstGeom>
        </p:spPr>
      </p:pic>
      <p:sp>
        <p:nvSpPr>
          <p:cNvPr id="134" name="object 134"/>
          <p:cNvSpPr/>
          <p:nvPr/>
        </p:nvSpPr>
        <p:spPr>
          <a:xfrm>
            <a:off x="1315533" y="3834797"/>
            <a:ext cx="149860" cy="149860"/>
          </a:xfrm>
          <a:custGeom>
            <a:avLst/>
            <a:gdLst/>
            <a:ahLst/>
            <a:cxnLst/>
            <a:rect l="l" t="t" r="r" b="b"/>
            <a:pathLst>
              <a:path w="224789" h="224789">
                <a:moveTo>
                  <a:pt x="203070" y="224204"/>
                </a:moveTo>
                <a:lnTo>
                  <a:pt x="0" y="21139"/>
                </a:lnTo>
                <a:lnTo>
                  <a:pt x="21139" y="0"/>
                </a:lnTo>
                <a:lnTo>
                  <a:pt x="224209" y="203070"/>
                </a:lnTo>
                <a:lnTo>
                  <a:pt x="203070" y="224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4903" y="2879603"/>
            <a:ext cx="403013" cy="379307"/>
          </a:xfrm>
          <a:custGeom>
            <a:avLst/>
            <a:gdLst/>
            <a:ahLst/>
            <a:cxnLst/>
            <a:rect l="l" t="t" r="r" b="b"/>
            <a:pathLst>
              <a:path w="604519" h="568960">
                <a:moveTo>
                  <a:pt x="538912" y="71065"/>
                </a:moveTo>
                <a:lnTo>
                  <a:pt x="65143" y="71065"/>
                </a:lnTo>
                <a:lnTo>
                  <a:pt x="55935" y="69199"/>
                </a:lnTo>
                <a:lnTo>
                  <a:pt x="48404" y="64115"/>
                </a:lnTo>
                <a:lnTo>
                  <a:pt x="43320" y="56584"/>
                </a:lnTo>
                <a:lnTo>
                  <a:pt x="41454" y="47376"/>
                </a:lnTo>
                <a:lnTo>
                  <a:pt x="41454" y="23688"/>
                </a:lnTo>
                <a:lnTo>
                  <a:pt x="43320" y="14480"/>
                </a:lnTo>
                <a:lnTo>
                  <a:pt x="48404" y="6949"/>
                </a:lnTo>
                <a:lnTo>
                  <a:pt x="55935" y="1865"/>
                </a:lnTo>
                <a:lnTo>
                  <a:pt x="65143" y="0"/>
                </a:lnTo>
                <a:lnTo>
                  <a:pt x="538912" y="0"/>
                </a:lnTo>
                <a:lnTo>
                  <a:pt x="548120" y="1865"/>
                </a:lnTo>
                <a:lnTo>
                  <a:pt x="555651" y="6949"/>
                </a:lnTo>
                <a:lnTo>
                  <a:pt x="560735" y="14480"/>
                </a:lnTo>
                <a:lnTo>
                  <a:pt x="562601" y="23688"/>
                </a:lnTo>
                <a:lnTo>
                  <a:pt x="562601" y="47376"/>
                </a:lnTo>
                <a:lnTo>
                  <a:pt x="560735" y="56584"/>
                </a:lnTo>
                <a:lnTo>
                  <a:pt x="555651" y="64115"/>
                </a:lnTo>
                <a:lnTo>
                  <a:pt x="548120" y="69199"/>
                </a:lnTo>
                <a:lnTo>
                  <a:pt x="538912" y="71065"/>
                </a:lnTo>
                <a:close/>
              </a:path>
              <a:path w="604519" h="568960">
                <a:moveTo>
                  <a:pt x="32469" y="284261"/>
                </a:moveTo>
                <a:lnTo>
                  <a:pt x="23688" y="284261"/>
                </a:lnTo>
                <a:lnTo>
                  <a:pt x="9993" y="280560"/>
                </a:lnTo>
                <a:lnTo>
                  <a:pt x="2961" y="272417"/>
                </a:lnTo>
                <a:lnTo>
                  <a:pt x="370" y="264274"/>
                </a:lnTo>
                <a:lnTo>
                  <a:pt x="0" y="260573"/>
                </a:lnTo>
                <a:lnTo>
                  <a:pt x="41177" y="142917"/>
                </a:lnTo>
                <a:lnTo>
                  <a:pt x="41177" y="118442"/>
                </a:lnTo>
                <a:lnTo>
                  <a:pt x="43043" y="109234"/>
                </a:lnTo>
                <a:lnTo>
                  <a:pt x="48126" y="101703"/>
                </a:lnTo>
                <a:lnTo>
                  <a:pt x="55657" y="96619"/>
                </a:lnTo>
                <a:lnTo>
                  <a:pt x="64865" y="94753"/>
                </a:lnTo>
                <a:lnTo>
                  <a:pt x="538912" y="94753"/>
                </a:lnTo>
                <a:lnTo>
                  <a:pt x="548120" y="96619"/>
                </a:lnTo>
                <a:lnTo>
                  <a:pt x="555651" y="101703"/>
                </a:lnTo>
                <a:lnTo>
                  <a:pt x="560735" y="109234"/>
                </a:lnTo>
                <a:lnTo>
                  <a:pt x="562601" y="118442"/>
                </a:lnTo>
                <a:lnTo>
                  <a:pt x="562601" y="142130"/>
                </a:lnTo>
                <a:lnTo>
                  <a:pt x="570892" y="165819"/>
                </a:lnTo>
                <a:lnTo>
                  <a:pt x="73795" y="165819"/>
                </a:lnTo>
                <a:lnTo>
                  <a:pt x="47376" y="260573"/>
                </a:lnTo>
                <a:lnTo>
                  <a:pt x="49937" y="273247"/>
                </a:lnTo>
                <a:lnTo>
                  <a:pt x="52404" y="276905"/>
                </a:lnTo>
                <a:lnTo>
                  <a:pt x="41454" y="276905"/>
                </a:lnTo>
                <a:lnTo>
                  <a:pt x="37977" y="281002"/>
                </a:lnTo>
                <a:lnTo>
                  <a:pt x="32469" y="284261"/>
                </a:lnTo>
                <a:close/>
              </a:path>
              <a:path w="604519" h="568960">
                <a:moveTo>
                  <a:pt x="176240" y="293144"/>
                </a:moveTo>
                <a:lnTo>
                  <a:pt x="79948" y="293144"/>
                </a:lnTo>
                <a:lnTo>
                  <a:pt x="92623" y="290583"/>
                </a:lnTo>
                <a:lnTo>
                  <a:pt x="102976" y="283601"/>
                </a:lnTo>
                <a:lnTo>
                  <a:pt x="109959" y="273247"/>
                </a:lnTo>
                <a:lnTo>
                  <a:pt x="112520" y="260573"/>
                </a:lnTo>
                <a:lnTo>
                  <a:pt x="131489" y="165819"/>
                </a:lnTo>
                <a:lnTo>
                  <a:pt x="173499" y="165819"/>
                </a:lnTo>
                <a:lnTo>
                  <a:pt x="156936" y="260573"/>
                </a:lnTo>
                <a:lnTo>
                  <a:pt x="156936" y="263534"/>
                </a:lnTo>
                <a:lnTo>
                  <a:pt x="159497" y="276208"/>
                </a:lnTo>
                <a:lnTo>
                  <a:pt x="166479" y="286562"/>
                </a:lnTo>
                <a:lnTo>
                  <a:pt x="176240" y="293144"/>
                </a:lnTo>
                <a:close/>
              </a:path>
              <a:path w="604519" h="568960">
                <a:moveTo>
                  <a:pt x="302028" y="296105"/>
                </a:moveTo>
                <a:lnTo>
                  <a:pt x="189507" y="296105"/>
                </a:lnTo>
                <a:lnTo>
                  <a:pt x="202182" y="293545"/>
                </a:lnTo>
                <a:lnTo>
                  <a:pt x="212535" y="286562"/>
                </a:lnTo>
                <a:lnTo>
                  <a:pt x="219518" y="276208"/>
                </a:lnTo>
                <a:lnTo>
                  <a:pt x="222079" y="263534"/>
                </a:lnTo>
                <a:lnTo>
                  <a:pt x="222079" y="260573"/>
                </a:lnTo>
                <a:lnTo>
                  <a:pt x="229204" y="165819"/>
                </a:lnTo>
                <a:lnTo>
                  <a:pt x="271816" y="165819"/>
                </a:lnTo>
                <a:lnTo>
                  <a:pt x="269456" y="260573"/>
                </a:lnTo>
                <a:lnTo>
                  <a:pt x="269456" y="263534"/>
                </a:lnTo>
                <a:lnTo>
                  <a:pt x="272017" y="276208"/>
                </a:lnTo>
                <a:lnTo>
                  <a:pt x="278999" y="286562"/>
                </a:lnTo>
                <a:lnTo>
                  <a:pt x="289353" y="293545"/>
                </a:lnTo>
                <a:lnTo>
                  <a:pt x="302028" y="296105"/>
                </a:lnTo>
                <a:close/>
              </a:path>
              <a:path w="604519" h="568960">
                <a:moveTo>
                  <a:pt x="414548" y="296105"/>
                </a:moveTo>
                <a:lnTo>
                  <a:pt x="302028" y="296105"/>
                </a:lnTo>
                <a:lnTo>
                  <a:pt x="314702" y="293545"/>
                </a:lnTo>
                <a:lnTo>
                  <a:pt x="325056" y="286562"/>
                </a:lnTo>
                <a:lnTo>
                  <a:pt x="332038" y="276208"/>
                </a:lnTo>
                <a:lnTo>
                  <a:pt x="334599" y="263534"/>
                </a:lnTo>
                <a:lnTo>
                  <a:pt x="334599" y="260573"/>
                </a:lnTo>
                <a:lnTo>
                  <a:pt x="332240" y="165819"/>
                </a:lnTo>
                <a:lnTo>
                  <a:pt x="374851" y="165819"/>
                </a:lnTo>
                <a:lnTo>
                  <a:pt x="381976" y="260573"/>
                </a:lnTo>
                <a:lnTo>
                  <a:pt x="381976" y="263534"/>
                </a:lnTo>
                <a:lnTo>
                  <a:pt x="384537" y="276208"/>
                </a:lnTo>
                <a:lnTo>
                  <a:pt x="391520" y="286562"/>
                </a:lnTo>
                <a:lnTo>
                  <a:pt x="401873" y="293545"/>
                </a:lnTo>
                <a:lnTo>
                  <a:pt x="414548" y="296105"/>
                </a:lnTo>
                <a:close/>
              </a:path>
              <a:path w="604519" h="568960">
                <a:moveTo>
                  <a:pt x="524107" y="296105"/>
                </a:moveTo>
                <a:lnTo>
                  <a:pt x="414548" y="296105"/>
                </a:lnTo>
                <a:lnTo>
                  <a:pt x="427222" y="293545"/>
                </a:lnTo>
                <a:lnTo>
                  <a:pt x="437576" y="286562"/>
                </a:lnTo>
                <a:lnTo>
                  <a:pt x="444559" y="276208"/>
                </a:lnTo>
                <a:lnTo>
                  <a:pt x="447119" y="263534"/>
                </a:lnTo>
                <a:lnTo>
                  <a:pt x="447119" y="260573"/>
                </a:lnTo>
                <a:lnTo>
                  <a:pt x="430556" y="165819"/>
                </a:lnTo>
                <a:lnTo>
                  <a:pt x="472566" y="165819"/>
                </a:lnTo>
                <a:lnTo>
                  <a:pt x="491535" y="260573"/>
                </a:lnTo>
                <a:lnTo>
                  <a:pt x="491535" y="263534"/>
                </a:lnTo>
                <a:lnTo>
                  <a:pt x="494096" y="276208"/>
                </a:lnTo>
                <a:lnTo>
                  <a:pt x="501079" y="286562"/>
                </a:lnTo>
                <a:lnTo>
                  <a:pt x="511433" y="293545"/>
                </a:lnTo>
                <a:lnTo>
                  <a:pt x="524107" y="296105"/>
                </a:lnTo>
                <a:close/>
              </a:path>
              <a:path w="604519" h="568960">
                <a:moveTo>
                  <a:pt x="562601" y="296105"/>
                </a:moveTo>
                <a:lnTo>
                  <a:pt x="524107" y="296105"/>
                </a:lnTo>
                <a:lnTo>
                  <a:pt x="536782" y="293545"/>
                </a:lnTo>
                <a:lnTo>
                  <a:pt x="547135" y="286562"/>
                </a:lnTo>
                <a:lnTo>
                  <a:pt x="554118" y="276208"/>
                </a:lnTo>
                <a:lnTo>
                  <a:pt x="556679" y="263534"/>
                </a:lnTo>
                <a:lnTo>
                  <a:pt x="556679" y="260573"/>
                </a:lnTo>
                <a:lnTo>
                  <a:pt x="528271" y="165819"/>
                </a:lnTo>
                <a:lnTo>
                  <a:pt x="570892" y="165819"/>
                </a:lnTo>
                <a:lnTo>
                  <a:pt x="604056" y="260573"/>
                </a:lnTo>
                <a:lnTo>
                  <a:pt x="603760" y="263534"/>
                </a:lnTo>
                <a:lnTo>
                  <a:pt x="603686" y="264274"/>
                </a:lnTo>
                <a:lnTo>
                  <a:pt x="601095" y="272417"/>
                </a:lnTo>
                <a:lnTo>
                  <a:pt x="597219" y="276905"/>
                </a:lnTo>
                <a:lnTo>
                  <a:pt x="562601" y="276905"/>
                </a:lnTo>
                <a:lnTo>
                  <a:pt x="562601" y="296105"/>
                </a:lnTo>
                <a:close/>
              </a:path>
              <a:path w="604519" h="568960">
                <a:moveTo>
                  <a:pt x="112520" y="568523"/>
                </a:moveTo>
                <a:lnTo>
                  <a:pt x="65143" y="568523"/>
                </a:lnTo>
                <a:lnTo>
                  <a:pt x="55935" y="566657"/>
                </a:lnTo>
                <a:lnTo>
                  <a:pt x="48404" y="561573"/>
                </a:lnTo>
                <a:lnTo>
                  <a:pt x="43320" y="554042"/>
                </a:lnTo>
                <a:lnTo>
                  <a:pt x="41454" y="544834"/>
                </a:lnTo>
                <a:lnTo>
                  <a:pt x="41454" y="276905"/>
                </a:lnTo>
                <a:lnTo>
                  <a:pt x="52404" y="276905"/>
                </a:lnTo>
                <a:lnTo>
                  <a:pt x="56920" y="283601"/>
                </a:lnTo>
                <a:lnTo>
                  <a:pt x="67274" y="290583"/>
                </a:lnTo>
                <a:lnTo>
                  <a:pt x="79948" y="293144"/>
                </a:lnTo>
                <a:lnTo>
                  <a:pt x="176240" y="293144"/>
                </a:lnTo>
                <a:lnTo>
                  <a:pt x="176833" y="293545"/>
                </a:lnTo>
                <a:lnTo>
                  <a:pt x="189507" y="296105"/>
                </a:lnTo>
                <a:lnTo>
                  <a:pt x="562601" y="296105"/>
                </a:lnTo>
                <a:lnTo>
                  <a:pt x="562601" y="331638"/>
                </a:lnTo>
                <a:lnTo>
                  <a:pt x="112520" y="331638"/>
                </a:lnTo>
                <a:lnTo>
                  <a:pt x="112520" y="568523"/>
                </a:lnTo>
                <a:close/>
              </a:path>
              <a:path w="604519" h="568960">
                <a:moveTo>
                  <a:pt x="580367" y="284261"/>
                </a:moveTo>
                <a:lnTo>
                  <a:pt x="571586" y="284261"/>
                </a:lnTo>
                <a:lnTo>
                  <a:pt x="566078" y="281002"/>
                </a:lnTo>
                <a:lnTo>
                  <a:pt x="562601" y="276905"/>
                </a:lnTo>
                <a:lnTo>
                  <a:pt x="597219" y="276905"/>
                </a:lnTo>
                <a:lnTo>
                  <a:pt x="594062" y="280560"/>
                </a:lnTo>
                <a:lnTo>
                  <a:pt x="580367" y="284261"/>
                </a:lnTo>
                <a:close/>
              </a:path>
              <a:path w="604519" h="568960">
                <a:moveTo>
                  <a:pt x="325716" y="568523"/>
                </a:moveTo>
                <a:lnTo>
                  <a:pt x="278339" y="568523"/>
                </a:lnTo>
                <a:lnTo>
                  <a:pt x="278339" y="331638"/>
                </a:lnTo>
                <a:lnTo>
                  <a:pt x="325716" y="331638"/>
                </a:lnTo>
                <a:lnTo>
                  <a:pt x="325716" y="568523"/>
                </a:lnTo>
                <a:close/>
              </a:path>
              <a:path w="604519" h="568960">
                <a:moveTo>
                  <a:pt x="538912" y="568523"/>
                </a:moveTo>
                <a:lnTo>
                  <a:pt x="491535" y="568523"/>
                </a:lnTo>
                <a:lnTo>
                  <a:pt x="491535" y="331638"/>
                </a:lnTo>
                <a:lnTo>
                  <a:pt x="562601" y="331638"/>
                </a:lnTo>
                <a:lnTo>
                  <a:pt x="562601" y="544834"/>
                </a:lnTo>
                <a:lnTo>
                  <a:pt x="560735" y="554042"/>
                </a:lnTo>
                <a:lnTo>
                  <a:pt x="555651" y="561573"/>
                </a:lnTo>
                <a:lnTo>
                  <a:pt x="548120" y="566657"/>
                </a:lnTo>
                <a:lnTo>
                  <a:pt x="538912" y="568523"/>
                </a:lnTo>
                <a:close/>
              </a:path>
              <a:path w="604519" h="568960">
                <a:moveTo>
                  <a:pt x="234103" y="473769"/>
                </a:moveTo>
                <a:lnTo>
                  <a:pt x="227821" y="473769"/>
                </a:lnTo>
                <a:lnTo>
                  <a:pt x="224799" y="473168"/>
                </a:lnTo>
                <a:lnTo>
                  <a:pt x="207274" y="453222"/>
                </a:lnTo>
                <a:lnTo>
                  <a:pt x="207274" y="446939"/>
                </a:lnTo>
                <a:lnTo>
                  <a:pt x="227821" y="426392"/>
                </a:lnTo>
                <a:lnTo>
                  <a:pt x="234103" y="426392"/>
                </a:lnTo>
                <a:lnTo>
                  <a:pt x="254651" y="446939"/>
                </a:lnTo>
                <a:lnTo>
                  <a:pt x="254651" y="453222"/>
                </a:lnTo>
                <a:lnTo>
                  <a:pt x="234103" y="473769"/>
                </a:lnTo>
                <a:close/>
              </a:path>
              <a:path w="604519" h="568960">
                <a:moveTo>
                  <a:pt x="376234" y="473769"/>
                </a:moveTo>
                <a:lnTo>
                  <a:pt x="369952" y="473769"/>
                </a:lnTo>
                <a:lnTo>
                  <a:pt x="366930" y="473168"/>
                </a:lnTo>
                <a:lnTo>
                  <a:pt x="349405" y="453222"/>
                </a:lnTo>
                <a:lnTo>
                  <a:pt x="349405" y="446939"/>
                </a:lnTo>
                <a:lnTo>
                  <a:pt x="369952" y="426392"/>
                </a:lnTo>
                <a:lnTo>
                  <a:pt x="376234" y="426392"/>
                </a:lnTo>
                <a:lnTo>
                  <a:pt x="396781" y="446939"/>
                </a:lnTo>
                <a:lnTo>
                  <a:pt x="396781" y="453222"/>
                </a:lnTo>
                <a:lnTo>
                  <a:pt x="376234" y="473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" name="object 136"/>
          <p:cNvGrpSpPr/>
          <p:nvPr/>
        </p:nvGrpSpPr>
        <p:grpSpPr>
          <a:xfrm>
            <a:off x="1254976" y="5380696"/>
            <a:ext cx="400473" cy="410210"/>
            <a:chOff x="1882464" y="8071043"/>
            <a:chExt cx="600710" cy="615315"/>
          </a:xfrm>
        </p:grpSpPr>
        <p:sp>
          <p:nvSpPr>
            <p:cNvPr id="137" name="object 137"/>
            <p:cNvSpPr/>
            <p:nvPr/>
          </p:nvSpPr>
          <p:spPr>
            <a:xfrm>
              <a:off x="1888718" y="8114715"/>
              <a:ext cx="594360" cy="571500"/>
            </a:xfrm>
            <a:custGeom>
              <a:avLst/>
              <a:gdLst/>
              <a:ahLst/>
              <a:cxnLst/>
              <a:rect l="l" t="t" r="r" b="b"/>
              <a:pathLst>
                <a:path w="594360" h="571500">
                  <a:moveTo>
                    <a:pt x="196176" y="167576"/>
                  </a:moveTo>
                  <a:lnTo>
                    <a:pt x="192557" y="159537"/>
                  </a:lnTo>
                  <a:lnTo>
                    <a:pt x="180936" y="147916"/>
                  </a:lnTo>
                  <a:lnTo>
                    <a:pt x="172910" y="144297"/>
                  </a:lnTo>
                  <a:lnTo>
                    <a:pt x="155282" y="144297"/>
                  </a:lnTo>
                  <a:lnTo>
                    <a:pt x="147269" y="147916"/>
                  </a:lnTo>
                  <a:lnTo>
                    <a:pt x="135648" y="159537"/>
                  </a:lnTo>
                  <a:lnTo>
                    <a:pt x="132029" y="167576"/>
                  </a:lnTo>
                  <a:lnTo>
                    <a:pt x="132029" y="186512"/>
                  </a:lnTo>
                  <a:lnTo>
                    <a:pt x="196176" y="186512"/>
                  </a:lnTo>
                  <a:lnTo>
                    <a:pt x="196176" y="167576"/>
                  </a:lnTo>
                  <a:close/>
                </a:path>
                <a:path w="594360" h="571500">
                  <a:moveTo>
                    <a:pt x="240042" y="210388"/>
                  </a:moveTo>
                  <a:lnTo>
                    <a:pt x="236728" y="207073"/>
                  </a:lnTo>
                  <a:lnTo>
                    <a:pt x="220776" y="207073"/>
                  </a:lnTo>
                  <a:lnTo>
                    <a:pt x="216750" y="211099"/>
                  </a:lnTo>
                  <a:lnTo>
                    <a:pt x="216750" y="234924"/>
                  </a:lnTo>
                  <a:lnTo>
                    <a:pt x="212953" y="239661"/>
                  </a:lnTo>
                  <a:lnTo>
                    <a:pt x="201460" y="241033"/>
                  </a:lnTo>
                  <a:lnTo>
                    <a:pt x="196176" y="236169"/>
                  </a:lnTo>
                  <a:lnTo>
                    <a:pt x="196176" y="230073"/>
                  </a:lnTo>
                  <a:lnTo>
                    <a:pt x="195656" y="222224"/>
                  </a:lnTo>
                  <a:lnTo>
                    <a:pt x="195922" y="214464"/>
                  </a:lnTo>
                  <a:lnTo>
                    <a:pt x="195999" y="210146"/>
                  </a:lnTo>
                  <a:lnTo>
                    <a:pt x="193014" y="207073"/>
                  </a:lnTo>
                  <a:lnTo>
                    <a:pt x="136067" y="207073"/>
                  </a:lnTo>
                  <a:lnTo>
                    <a:pt x="132029" y="211099"/>
                  </a:lnTo>
                  <a:lnTo>
                    <a:pt x="132029" y="234924"/>
                  </a:lnTo>
                  <a:lnTo>
                    <a:pt x="128244" y="239661"/>
                  </a:lnTo>
                  <a:lnTo>
                    <a:pt x="116751" y="241033"/>
                  </a:lnTo>
                  <a:lnTo>
                    <a:pt x="111455" y="236169"/>
                  </a:lnTo>
                  <a:lnTo>
                    <a:pt x="111455" y="210146"/>
                  </a:lnTo>
                  <a:lnTo>
                    <a:pt x="108394" y="207073"/>
                  </a:lnTo>
                  <a:lnTo>
                    <a:pt x="92202" y="207073"/>
                  </a:lnTo>
                  <a:lnTo>
                    <a:pt x="88176" y="211099"/>
                  </a:lnTo>
                  <a:lnTo>
                    <a:pt x="88163" y="364007"/>
                  </a:lnTo>
                  <a:lnTo>
                    <a:pt x="92138" y="367995"/>
                  </a:lnTo>
                  <a:lnTo>
                    <a:pt x="236054" y="367995"/>
                  </a:lnTo>
                  <a:lnTo>
                    <a:pt x="240042" y="364007"/>
                  </a:lnTo>
                  <a:lnTo>
                    <a:pt x="240042" y="241033"/>
                  </a:lnTo>
                  <a:lnTo>
                    <a:pt x="240042" y="210388"/>
                  </a:lnTo>
                  <a:close/>
                </a:path>
                <a:path w="594360" h="571500">
                  <a:moveTo>
                    <a:pt x="471487" y="363804"/>
                  </a:moveTo>
                  <a:lnTo>
                    <a:pt x="471474" y="353352"/>
                  </a:lnTo>
                  <a:lnTo>
                    <a:pt x="471474" y="337591"/>
                  </a:lnTo>
                  <a:lnTo>
                    <a:pt x="468007" y="334098"/>
                  </a:lnTo>
                  <a:lnTo>
                    <a:pt x="322287" y="334098"/>
                  </a:lnTo>
                  <a:lnTo>
                    <a:pt x="318096" y="338289"/>
                  </a:lnTo>
                  <a:lnTo>
                    <a:pt x="318096" y="363804"/>
                  </a:lnTo>
                  <a:lnTo>
                    <a:pt x="322287" y="367995"/>
                  </a:lnTo>
                  <a:lnTo>
                    <a:pt x="376364" y="367995"/>
                  </a:lnTo>
                  <a:lnTo>
                    <a:pt x="376326" y="367868"/>
                  </a:lnTo>
                  <a:lnTo>
                    <a:pt x="375691" y="365810"/>
                  </a:lnTo>
                  <a:lnTo>
                    <a:pt x="375780" y="360680"/>
                  </a:lnTo>
                  <a:lnTo>
                    <a:pt x="375907" y="360311"/>
                  </a:lnTo>
                  <a:lnTo>
                    <a:pt x="376021" y="359918"/>
                  </a:lnTo>
                  <a:lnTo>
                    <a:pt x="376110" y="359689"/>
                  </a:lnTo>
                  <a:lnTo>
                    <a:pt x="376199" y="359460"/>
                  </a:lnTo>
                  <a:lnTo>
                    <a:pt x="376288" y="359244"/>
                  </a:lnTo>
                  <a:lnTo>
                    <a:pt x="376491" y="358762"/>
                  </a:lnTo>
                  <a:lnTo>
                    <a:pt x="376618" y="358546"/>
                  </a:lnTo>
                  <a:lnTo>
                    <a:pt x="376732" y="358317"/>
                  </a:lnTo>
                  <a:lnTo>
                    <a:pt x="382562" y="353352"/>
                  </a:lnTo>
                  <a:lnTo>
                    <a:pt x="388620" y="353352"/>
                  </a:lnTo>
                  <a:lnTo>
                    <a:pt x="436511" y="367868"/>
                  </a:lnTo>
                  <a:lnTo>
                    <a:pt x="437426" y="367995"/>
                  </a:lnTo>
                  <a:lnTo>
                    <a:pt x="467296" y="367995"/>
                  </a:lnTo>
                  <a:lnTo>
                    <a:pt x="471487" y="363804"/>
                  </a:lnTo>
                  <a:close/>
                </a:path>
                <a:path w="594360" h="571500">
                  <a:moveTo>
                    <a:pt x="542607" y="92811"/>
                  </a:moveTo>
                  <a:lnTo>
                    <a:pt x="539000" y="89179"/>
                  </a:lnTo>
                  <a:lnTo>
                    <a:pt x="492734" y="88950"/>
                  </a:lnTo>
                  <a:lnTo>
                    <a:pt x="492734" y="201790"/>
                  </a:lnTo>
                  <a:lnTo>
                    <a:pt x="492734" y="239534"/>
                  </a:lnTo>
                  <a:lnTo>
                    <a:pt x="492607" y="239661"/>
                  </a:lnTo>
                  <a:lnTo>
                    <a:pt x="487870" y="244817"/>
                  </a:lnTo>
                  <a:lnTo>
                    <a:pt x="439788" y="244817"/>
                  </a:lnTo>
                  <a:lnTo>
                    <a:pt x="439788" y="277266"/>
                  </a:lnTo>
                  <a:lnTo>
                    <a:pt x="434924" y="282575"/>
                  </a:lnTo>
                  <a:lnTo>
                    <a:pt x="301726" y="282575"/>
                  </a:lnTo>
                  <a:lnTo>
                    <a:pt x="296862" y="277266"/>
                  </a:lnTo>
                  <a:lnTo>
                    <a:pt x="433679" y="261988"/>
                  </a:lnTo>
                  <a:lnTo>
                    <a:pt x="439788" y="277266"/>
                  </a:lnTo>
                  <a:lnTo>
                    <a:pt x="439788" y="244817"/>
                  </a:lnTo>
                  <a:lnTo>
                    <a:pt x="301713" y="244817"/>
                  </a:lnTo>
                  <a:lnTo>
                    <a:pt x="296862" y="239534"/>
                  </a:lnTo>
                  <a:lnTo>
                    <a:pt x="298221" y="228041"/>
                  </a:lnTo>
                  <a:lnTo>
                    <a:pt x="302958" y="224243"/>
                  </a:lnTo>
                  <a:lnTo>
                    <a:pt x="486625" y="224243"/>
                  </a:lnTo>
                  <a:lnTo>
                    <a:pt x="491363" y="228041"/>
                  </a:lnTo>
                  <a:lnTo>
                    <a:pt x="492734" y="239534"/>
                  </a:lnTo>
                  <a:lnTo>
                    <a:pt x="492734" y="201790"/>
                  </a:lnTo>
                  <a:lnTo>
                    <a:pt x="487883" y="207073"/>
                  </a:lnTo>
                  <a:lnTo>
                    <a:pt x="301713" y="207073"/>
                  </a:lnTo>
                  <a:lnTo>
                    <a:pt x="296862" y="201790"/>
                  </a:lnTo>
                  <a:lnTo>
                    <a:pt x="298221" y="190296"/>
                  </a:lnTo>
                  <a:lnTo>
                    <a:pt x="302958" y="186512"/>
                  </a:lnTo>
                  <a:lnTo>
                    <a:pt x="486625" y="186512"/>
                  </a:lnTo>
                  <a:lnTo>
                    <a:pt x="491363" y="190296"/>
                  </a:lnTo>
                  <a:lnTo>
                    <a:pt x="491464" y="191160"/>
                  </a:lnTo>
                  <a:lnTo>
                    <a:pt x="492734" y="201790"/>
                  </a:lnTo>
                  <a:lnTo>
                    <a:pt x="492734" y="88950"/>
                  </a:lnTo>
                  <a:lnTo>
                    <a:pt x="413143" y="88531"/>
                  </a:lnTo>
                  <a:lnTo>
                    <a:pt x="260616" y="88785"/>
                  </a:lnTo>
                  <a:lnTo>
                    <a:pt x="260616" y="191160"/>
                  </a:lnTo>
                  <a:lnTo>
                    <a:pt x="260616" y="383959"/>
                  </a:lnTo>
                  <a:lnTo>
                    <a:pt x="255968" y="388620"/>
                  </a:lnTo>
                  <a:lnTo>
                    <a:pt x="72237" y="388620"/>
                  </a:lnTo>
                  <a:lnTo>
                    <a:pt x="67589" y="383959"/>
                  </a:lnTo>
                  <a:lnTo>
                    <a:pt x="67589" y="191160"/>
                  </a:lnTo>
                  <a:lnTo>
                    <a:pt x="72237" y="186512"/>
                  </a:lnTo>
                  <a:lnTo>
                    <a:pt x="106908" y="186512"/>
                  </a:lnTo>
                  <a:lnTo>
                    <a:pt x="111455" y="181965"/>
                  </a:lnTo>
                  <a:lnTo>
                    <a:pt x="111455" y="176377"/>
                  </a:lnTo>
                  <a:lnTo>
                    <a:pt x="112534" y="165798"/>
                  </a:lnTo>
                  <a:lnTo>
                    <a:pt x="134721" y="132740"/>
                  </a:lnTo>
                  <a:lnTo>
                    <a:pt x="164096" y="123723"/>
                  </a:lnTo>
                  <a:lnTo>
                    <a:pt x="174675" y="124802"/>
                  </a:lnTo>
                  <a:lnTo>
                    <a:pt x="207721" y="146977"/>
                  </a:lnTo>
                  <a:lnTo>
                    <a:pt x="216750" y="176377"/>
                  </a:lnTo>
                  <a:lnTo>
                    <a:pt x="216750" y="181965"/>
                  </a:lnTo>
                  <a:lnTo>
                    <a:pt x="221284" y="186512"/>
                  </a:lnTo>
                  <a:lnTo>
                    <a:pt x="255968" y="186512"/>
                  </a:lnTo>
                  <a:lnTo>
                    <a:pt x="260616" y="191160"/>
                  </a:lnTo>
                  <a:lnTo>
                    <a:pt x="260616" y="88785"/>
                  </a:lnTo>
                  <a:lnTo>
                    <a:pt x="4114" y="89179"/>
                  </a:lnTo>
                  <a:lnTo>
                    <a:pt x="469" y="92811"/>
                  </a:lnTo>
                  <a:lnTo>
                    <a:pt x="457" y="452932"/>
                  </a:lnTo>
                  <a:lnTo>
                    <a:pt x="4102" y="456590"/>
                  </a:lnTo>
                  <a:lnTo>
                    <a:pt x="397687" y="456590"/>
                  </a:lnTo>
                  <a:lnTo>
                    <a:pt x="401612" y="451319"/>
                  </a:lnTo>
                  <a:lnTo>
                    <a:pt x="383311" y="390969"/>
                  </a:lnTo>
                  <a:lnTo>
                    <a:pt x="380136" y="388620"/>
                  </a:lnTo>
                  <a:lnTo>
                    <a:pt x="302171" y="388620"/>
                  </a:lnTo>
                  <a:lnTo>
                    <a:pt x="297522" y="383959"/>
                  </a:lnTo>
                  <a:lnTo>
                    <a:pt x="297522" y="318236"/>
                  </a:lnTo>
                  <a:lnTo>
                    <a:pt x="302171" y="313588"/>
                  </a:lnTo>
                  <a:lnTo>
                    <a:pt x="487413" y="313588"/>
                  </a:lnTo>
                  <a:lnTo>
                    <a:pt x="492061" y="318236"/>
                  </a:lnTo>
                  <a:lnTo>
                    <a:pt x="492036" y="382079"/>
                  </a:lnTo>
                  <a:lnTo>
                    <a:pt x="494245" y="385394"/>
                  </a:lnTo>
                  <a:lnTo>
                    <a:pt x="537349" y="398462"/>
                  </a:lnTo>
                  <a:lnTo>
                    <a:pt x="542607" y="394538"/>
                  </a:lnTo>
                  <a:lnTo>
                    <a:pt x="542607" y="313588"/>
                  </a:lnTo>
                  <a:lnTo>
                    <a:pt x="542607" y="282575"/>
                  </a:lnTo>
                  <a:lnTo>
                    <a:pt x="542607" y="123723"/>
                  </a:lnTo>
                  <a:lnTo>
                    <a:pt x="542607" y="92811"/>
                  </a:lnTo>
                  <a:close/>
                </a:path>
                <a:path w="594360" h="571500">
                  <a:moveTo>
                    <a:pt x="542620" y="6159"/>
                  </a:moveTo>
                  <a:lnTo>
                    <a:pt x="536473" y="0"/>
                  </a:lnTo>
                  <a:lnTo>
                    <a:pt x="6616" y="0"/>
                  </a:lnTo>
                  <a:lnTo>
                    <a:pt x="1892" y="4724"/>
                  </a:lnTo>
                  <a:lnTo>
                    <a:pt x="0" y="4724"/>
                  </a:lnTo>
                  <a:lnTo>
                    <a:pt x="863" y="5753"/>
                  </a:lnTo>
                  <a:lnTo>
                    <a:pt x="457" y="6159"/>
                  </a:lnTo>
                  <a:lnTo>
                    <a:pt x="457" y="62458"/>
                  </a:lnTo>
                  <a:lnTo>
                    <a:pt x="6616" y="68618"/>
                  </a:lnTo>
                  <a:lnTo>
                    <a:pt x="536473" y="68618"/>
                  </a:lnTo>
                  <a:lnTo>
                    <a:pt x="542620" y="62458"/>
                  </a:lnTo>
                  <a:lnTo>
                    <a:pt x="542620" y="46393"/>
                  </a:lnTo>
                  <a:lnTo>
                    <a:pt x="542620" y="45491"/>
                  </a:lnTo>
                  <a:lnTo>
                    <a:pt x="542620" y="21678"/>
                  </a:lnTo>
                  <a:lnTo>
                    <a:pt x="542620" y="6159"/>
                  </a:lnTo>
                  <a:close/>
                </a:path>
                <a:path w="594360" h="571500">
                  <a:moveTo>
                    <a:pt x="593852" y="534187"/>
                  </a:moveTo>
                  <a:lnTo>
                    <a:pt x="576021" y="516356"/>
                  </a:lnTo>
                  <a:lnTo>
                    <a:pt x="540042" y="480377"/>
                  </a:lnTo>
                  <a:lnTo>
                    <a:pt x="540042" y="471284"/>
                  </a:lnTo>
                  <a:lnTo>
                    <a:pt x="576186" y="435152"/>
                  </a:lnTo>
                  <a:lnTo>
                    <a:pt x="575246" y="431431"/>
                  </a:lnTo>
                  <a:lnTo>
                    <a:pt x="405269" y="379933"/>
                  </a:lnTo>
                  <a:lnTo>
                    <a:pt x="402348" y="382828"/>
                  </a:lnTo>
                  <a:lnTo>
                    <a:pt x="453847" y="552856"/>
                  </a:lnTo>
                  <a:lnTo>
                    <a:pt x="457555" y="553796"/>
                  </a:lnTo>
                  <a:lnTo>
                    <a:pt x="494995" y="516356"/>
                  </a:lnTo>
                  <a:lnTo>
                    <a:pt x="501497" y="516356"/>
                  </a:lnTo>
                  <a:lnTo>
                    <a:pt x="556590" y="571436"/>
                  </a:lnTo>
                  <a:lnTo>
                    <a:pt x="559168" y="571436"/>
                  </a:lnTo>
                  <a:lnTo>
                    <a:pt x="593852" y="536765"/>
                  </a:lnTo>
                  <a:lnTo>
                    <a:pt x="593852" y="5341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882464" y="8071043"/>
              <a:ext cx="276860" cy="252095"/>
            </a:xfrm>
            <a:custGeom>
              <a:avLst/>
              <a:gdLst/>
              <a:ahLst/>
              <a:cxnLst/>
              <a:rect l="l" t="t" r="r" b="b"/>
              <a:pathLst>
                <a:path w="276860" h="252095">
                  <a:moveTo>
                    <a:pt x="0" y="251467"/>
                  </a:moveTo>
                  <a:lnTo>
                    <a:pt x="5047" y="91367"/>
                  </a:lnTo>
                  <a:lnTo>
                    <a:pt x="119231" y="0"/>
                  </a:lnTo>
                  <a:lnTo>
                    <a:pt x="276517" y="30182"/>
                  </a:lnTo>
                  <a:lnTo>
                    <a:pt x="0" y="251467"/>
                  </a:lnTo>
                  <a:close/>
                </a:path>
              </a:pathLst>
            </a:custGeom>
            <a:solidFill>
              <a:srgbClr val="1A0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9" name="object 139"/>
          <p:cNvGrpSpPr/>
          <p:nvPr/>
        </p:nvGrpSpPr>
        <p:grpSpPr>
          <a:xfrm>
            <a:off x="4190656" y="2676223"/>
            <a:ext cx="3072977" cy="727287"/>
            <a:chOff x="6285983" y="4014335"/>
            <a:chExt cx="4609465" cy="1090930"/>
          </a:xfrm>
        </p:grpSpPr>
        <p:sp>
          <p:nvSpPr>
            <p:cNvPr id="140" name="object 140"/>
            <p:cNvSpPr/>
            <p:nvPr/>
          </p:nvSpPr>
          <p:spPr>
            <a:xfrm>
              <a:off x="6323909" y="4057239"/>
              <a:ext cx="4533900" cy="904875"/>
            </a:xfrm>
            <a:custGeom>
              <a:avLst/>
              <a:gdLst/>
              <a:ahLst/>
              <a:cxnLst/>
              <a:rect l="l" t="t" r="r" b="b"/>
              <a:pathLst>
                <a:path w="4533900" h="904875">
                  <a:moveTo>
                    <a:pt x="4533337" y="452437"/>
                  </a:moveTo>
                  <a:lnTo>
                    <a:pt x="4302384" y="904874"/>
                  </a:lnTo>
                  <a:lnTo>
                    <a:pt x="230952" y="904874"/>
                  </a:lnTo>
                  <a:lnTo>
                    <a:pt x="0" y="452437"/>
                  </a:lnTo>
                  <a:lnTo>
                    <a:pt x="230952" y="0"/>
                  </a:lnTo>
                  <a:lnTo>
                    <a:pt x="4302384" y="0"/>
                  </a:lnTo>
                  <a:lnTo>
                    <a:pt x="4533337" y="452437"/>
                  </a:lnTo>
                </a:path>
              </a:pathLst>
            </a:custGeom>
            <a:ln w="75852">
              <a:solidFill>
                <a:srgbClr val="45A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351416" y="4014335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5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/>
          <p:nvPr/>
        </p:nvSpPr>
        <p:spPr>
          <a:xfrm>
            <a:off x="8864304" y="3606980"/>
            <a:ext cx="3022600" cy="603250"/>
          </a:xfrm>
          <a:custGeom>
            <a:avLst/>
            <a:gdLst/>
            <a:ahLst/>
            <a:cxnLst/>
            <a:rect l="l" t="t" r="r" b="b"/>
            <a:pathLst>
              <a:path w="4533900" h="904875">
                <a:moveTo>
                  <a:pt x="4533338" y="452437"/>
                </a:moveTo>
                <a:lnTo>
                  <a:pt x="4302384" y="904874"/>
                </a:lnTo>
                <a:lnTo>
                  <a:pt x="230952" y="904874"/>
                </a:lnTo>
                <a:lnTo>
                  <a:pt x="0" y="452437"/>
                </a:lnTo>
                <a:lnTo>
                  <a:pt x="230952" y="0"/>
                </a:lnTo>
                <a:lnTo>
                  <a:pt x="4302384" y="0"/>
                </a:lnTo>
                <a:lnTo>
                  <a:pt x="4533338" y="452437"/>
                </a:lnTo>
              </a:path>
            </a:pathLst>
          </a:custGeom>
          <a:ln w="75852">
            <a:solidFill>
              <a:srgbClr val="F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270751" y="4607193"/>
            <a:ext cx="3022600" cy="603250"/>
          </a:xfrm>
          <a:custGeom>
            <a:avLst/>
            <a:gdLst/>
            <a:ahLst/>
            <a:cxnLst/>
            <a:rect l="l" t="t" r="r" b="b"/>
            <a:pathLst>
              <a:path w="4533900" h="904875">
                <a:moveTo>
                  <a:pt x="4533337" y="452437"/>
                </a:moveTo>
                <a:lnTo>
                  <a:pt x="4302384" y="904874"/>
                </a:lnTo>
                <a:lnTo>
                  <a:pt x="230952" y="904874"/>
                </a:lnTo>
                <a:lnTo>
                  <a:pt x="0" y="452437"/>
                </a:lnTo>
                <a:lnTo>
                  <a:pt x="230952" y="0"/>
                </a:lnTo>
                <a:lnTo>
                  <a:pt x="4302384" y="0"/>
                </a:lnTo>
                <a:lnTo>
                  <a:pt x="4533337" y="452437"/>
                </a:lnTo>
              </a:path>
            </a:pathLst>
          </a:custGeom>
          <a:ln w="75852">
            <a:solidFill>
              <a:srgbClr val="F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8994844" y="4682066"/>
            <a:ext cx="1987550" cy="37696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467" marR="3387">
              <a:lnSpc>
                <a:spcPts val="1253"/>
              </a:lnSpc>
              <a:spcBef>
                <a:spcPts val="330"/>
              </a:spcBef>
            </a:pPr>
            <a:r>
              <a:rPr sz="1267" spc="153" dirty="0">
                <a:solidFill>
                  <a:srgbClr val="040505"/>
                </a:solidFill>
                <a:latin typeface="Calibri"/>
                <a:cs typeface="Calibri"/>
              </a:rPr>
              <a:t>Avaliação</a:t>
            </a:r>
            <a:r>
              <a:rPr sz="1267" spc="130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80" dirty="0">
                <a:solidFill>
                  <a:srgbClr val="040505"/>
                </a:solidFill>
                <a:latin typeface="Calibri"/>
                <a:cs typeface="Calibri"/>
              </a:rPr>
              <a:t>da</a:t>
            </a:r>
            <a:r>
              <a:rPr sz="1267" spc="130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63" dirty="0">
                <a:solidFill>
                  <a:srgbClr val="040505"/>
                </a:solidFill>
                <a:latin typeface="Calibri"/>
                <a:cs typeface="Calibri"/>
              </a:rPr>
              <a:t>qualidade </a:t>
            </a:r>
            <a:r>
              <a:rPr sz="1267" spc="169" dirty="0">
                <a:solidFill>
                  <a:srgbClr val="040505"/>
                </a:solidFill>
                <a:latin typeface="Calibri"/>
                <a:cs typeface="Calibri"/>
              </a:rPr>
              <a:t>dos</a:t>
            </a:r>
            <a:r>
              <a:rPr sz="1267" spc="127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40" dirty="0">
                <a:solidFill>
                  <a:srgbClr val="040505"/>
                </a:solidFill>
                <a:latin typeface="Calibri"/>
                <a:cs typeface="Calibri"/>
              </a:rPr>
              <a:t>serviços</a:t>
            </a:r>
            <a:endParaRPr sz="1267">
              <a:latin typeface="Calibri"/>
              <a:cs typeface="Calibri"/>
            </a:endParaRPr>
          </a:p>
        </p:txBody>
      </p:sp>
      <p:pic>
        <p:nvPicPr>
          <p:cNvPr id="145" name="object 14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00006" y="4546712"/>
            <a:ext cx="846153" cy="727163"/>
          </a:xfrm>
          <a:prstGeom prst="rect">
            <a:avLst/>
          </a:prstGeom>
        </p:spPr>
      </p:pic>
      <p:grpSp>
        <p:nvGrpSpPr>
          <p:cNvPr id="146" name="object 146"/>
          <p:cNvGrpSpPr/>
          <p:nvPr/>
        </p:nvGrpSpPr>
        <p:grpSpPr>
          <a:xfrm>
            <a:off x="8693561" y="3546499"/>
            <a:ext cx="846243" cy="727287"/>
            <a:chOff x="13040340" y="5319749"/>
            <a:chExt cx="1269365" cy="1090930"/>
          </a:xfrm>
        </p:grpSpPr>
        <p:sp>
          <p:nvSpPr>
            <p:cNvPr id="147" name="object 147"/>
            <p:cNvSpPr/>
            <p:nvPr/>
          </p:nvSpPr>
          <p:spPr>
            <a:xfrm>
              <a:off x="13040340" y="5319749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5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174546" y="5435082"/>
              <a:ext cx="1001394" cy="860425"/>
            </a:xfrm>
            <a:custGeom>
              <a:avLst/>
              <a:gdLst/>
              <a:ahLst/>
              <a:cxnLst/>
              <a:rect l="l" t="t" r="r" b="b"/>
              <a:pathLst>
                <a:path w="1001394" h="860425">
                  <a:moveTo>
                    <a:pt x="750613" y="860077"/>
                  </a:moveTo>
                  <a:lnTo>
                    <a:pt x="250203" y="860077"/>
                  </a:lnTo>
                  <a:lnTo>
                    <a:pt x="0" y="430038"/>
                  </a:lnTo>
                  <a:lnTo>
                    <a:pt x="250203" y="0"/>
                  </a:lnTo>
                  <a:lnTo>
                    <a:pt x="750613" y="0"/>
                  </a:lnTo>
                  <a:lnTo>
                    <a:pt x="1000818" y="430038"/>
                  </a:lnTo>
                  <a:lnTo>
                    <a:pt x="750613" y="860077"/>
                  </a:lnTo>
                  <a:close/>
                </a:path>
              </a:pathLst>
            </a:custGeom>
            <a:solidFill>
              <a:srgbClr val="FD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35720" y="5996034"/>
              <a:ext cx="99497" cy="66328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3535720" y="5628992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33164" y="33164"/>
                  </a:moveTo>
                  <a:lnTo>
                    <a:pt x="0" y="33164"/>
                  </a:lnTo>
                  <a:lnTo>
                    <a:pt x="0" y="0"/>
                  </a:lnTo>
                  <a:lnTo>
                    <a:pt x="33164" y="0"/>
                  </a:lnTo>
                  <a:lnTo>
                    <a:pt x="33164" y="331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34719" y="5996034"/>
              <a:ext cx="99497" cy="66328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13419315" y="5545683"/>
              <a:ext cx="531495" cy="600075"/>
            </a:xfrm>
            <a:custGeom>
              <a:avLst/>
              <a:gdLst/>
              <a:ahLst/>
              <a:cxnLst/>
              <a:rect l="l" t="t" r="r" b="b"/>
              <a:pathLst>
                <a:path w="531494" h="600075">
                  <a:moveTo>
                    <a:pt x="149567" y="290855"/>
                  </a:moveTo>
                  <a:lnTo>
                    <a:pt x="142125" y="283413"/>
                  </a:lnTo>
                  <a:lnTo>
                    <a:pt x="132981" y="283413"/>
                  </a:lnTo>
                  <a:lnTo>
                    <a:pt x="123837" y="283413"/>
                  </a:lnTo>
                  <a:lnTo>
                    <a:pt x="116395" y="290855"/>
                  </a:lnTo>
                  <a:lnTo>
                    <a:pt x="116395" y="349745"/>
                  </a:lnTo>
                  <a:lnTo>
                    <a:pt x="149567" y="349745"/>
                  </a:lnTo>
                  <a:lnTo>
                    <a:pt x="149567" y="290855"/>
                  </a:lnTo>
                  <a:close/>
                </a:path>
                <a:path w="531494" h="600075">
                  <a:moveTo>
                    <a:pt x="282232" y="290855"/>
                  </a:moveTo>
                  <a:lnTo>
                    <a:pt x="274789" y="283413"/>
                  </a:lnTo>
                  <a:lnTo>
                    <a:pt x="265645" y="283413"/>
                  </a:lnTo>
                  <a:lnTo>
                    <a:pt x="256501" y="283413"/>
                  </a:lnTo>
                  <a:lnTo>
                    <a:pt x="249059" y="290855"/>
                  </a:lnTo>
                  <a:lnTo>
                    <a:pt x="249059" y="349745"/>
                  </a:lnTo>
                  <a:lnTo>
                    <a:pt x="282232" y="349745"/>
                  </a:lnTo>
                  <a:lnTo>
                    <a:pt x="282232" y="290855"/>
                  </a:lnTo>
                  <a:close/>
                </a:path>
                <a:path w="531494" h="600075">
                  <a:moveTo>
                    <a:pt x="282232" y="83312"/>
                  </a:moveTo>
                  <a:lnTo>
                    <a:pt x="249059" y="83312"/>
                  </a:lnTo>
                  <a:lnTo>
                    <a:pt x="249059" y="116484"/>
                  </a:lnTo>
                  <a:lnTo>
                    <a:pt x="282232" y="116484"/>
                  </a:lnTo>
                  <a:lnTo>
                    <a:pt x="282232" y="83312"/>
                  </a:lnTo>
                  <a:close/>
                </a:path>
                <a:path w="531494" h="600075">
                  <a:moveTo>
                    <a:pt x="414896" y="290855"/>
                  </a:moveTo>
                  <a:lnTo>
                    <a:pt x="407454" y="283413"/>
                  </a:lnTo>
                  <a:lnTo>
                    <a:pt x="398310" y="283413"/>
                  </a:lnTo>
                  <a:lnTo>
                    <a:pt x="389166" y="283413"/>
                  </a:lnTo>
                  <a:lnTo>
                    <a:pt x="381736" y="290855"/>
                  </a:lnTo>
                  <a:lnTo>
                    <a:pt x="381736" y="349745"/>
                  </a:lnTo>
                  <a:lnTo>
                    <a:pt x="414896" y="349745"/>
                  </a:lnTo>
                  <a:lnTo>
                    <a:pt x="414896" y="290855"/>
                  </a:lnTo>
                  <a:close/>
                </a:path>
                <a:path w="531494" h="600075">
                  <a:moveTo>
                    <a:pt x="414896" y="83312"/>
                  </a:moveTo>
                  <a:lnTo>
                    <a:pt x="381736" y="83312"/>
                  </a:lnTo>
                  <a:lnTo>
                    <a:pt x="381736" y="116484"/>
                  </a:lnTo>
                  <a:lnTo>
                    <a:pt x="414896" y="116484"/>
                  </a:lnTo>
                  <a:lnTo>
                    <a:pt x="414896" y="83312"/>
                  </a:lnTo>
                  <a:close/>
                </a:path>
                <a:path w="531494" h="600075">
                  <a:moveTo>
                    <a:pt x="481228" y="382917"/>
                  </a:moveTo>
                  <a:lnTo>
                    <a:pt x="50063" y="382917"/>
                  </a:lnTo>
                  <a:lnTo>
                    <a:pt x="50063" y="516686"/>
                  </a:lnTo>
                  <a:lnTo>
                    <a:pt x="83235" y="516686"/>
                  </a:lnTo>
                  <a:lnTo>
                    <a:pt x="83235" y="466940"/>
                  </a:lnTo>
                  <a:lnTo>
                    <a:pt x="87147" y="447586"/>
                  </a:lnTo>
                  <a:lnTo>
                    <a:pt x="97828" y="431774"/>
                  </a:lnTo>
                  <a:lnTo>
                    <a:pt x="113639" y="421106"/>
                  </a:lnTo>
                  <a:lnTo>
                    <a:pt x="132981" y="417195"/>
                  </a:lnTo>
                  <a:lnTo>
                    <a:pt x="199313" y="417195"/>
                  </a:lnTo>
                  <a:lnTo>
                    <a:pt x="218668" y="421106"/>
                  </a:lnTo>
                  <a:lnTo>
                    <a:pt x="234480" y="431774"/>
                  </a:lnTo>
                  <a:lnTo>
                    <a:pt x="245148" y="447586"/>
                  </a:lnTo>
                  <a:lnTo>
                    <a:pt x="249059" y="466940"/>
                  </a:lnTo>
                  <a:lnTo>
                    <a:pt x="249059" y="516686"/>
                  </a:lnTo>
                  <a:lnTo>
                    <a:pt x="282232" y="516686"/>
                  </a:lnTo>
                  <a:lnTo>
                    <a:pt x="282232" y="466940"/>
                  </a:lnTo>
                  <a:lnTo>
                    <a:pt x="286143" y="447586"/>
                  </a:lnTo>
                  <a:lnTo>
                    <a:pt x="296824" y="431774"/>
                  </a:lnTo>
                  <a:lnTo>
                    <a:pt x="312635" y="421106"/>
                  </a:lnTo>
                  <a:lnTo>
                    <a:pt x="331978" y="417195"/>
                  </a:lnTo>
                  <a:lnTo>
                    <a:pt x="398310" y="417195"/>
                  </a:lnTo>
                  <a:lnTo>
                    <a:pt x="417652" y="421106"/>
                  </a:lnTo>
                  <a:lnTo>
                    <a:pt x="433476" y="431774"/>
                  </a:lnTo>
                  <a:lnTo>
                    <a:pt x="444144" y="447586"/>
                  </a:lnTo>
                  <a:lnTo>
                    <a:pt x="448068" y="466940"/>
                  </a:lnTo>
                  <a:lnTo>
                    <a:pt x="448068" y="516686"/>
                  </a:lnTo>
                  <a:lnTo>
                    <a:pt x="481228" y="516686"/>
                  </a:lnTo>
                  <a:lnTo>
                    <a:pt x="481228" y="382917"/>
                  </a:lnTo>
                  <a:close/>
                </a:path>
                <a:path w="531494" h="600075">
                  <a:moveTo>
                    <a:pt x="481228" y="149644"/>
                  </a:moveTo>
                  <a:lnTo>
                    <a:pt x="50063" y="149644"/>
                  </a:lnTo>
                  <a:lnTo>
                    <a:pt x="50063" y="349745"/>
                  </a:lnTo>
                  <a:lnTo>
                    <a:pt x="83235" y="349745"/>
                  </a:lnTo>
                  <a:lnTo>
                    <a:pt x="83235" y="299999"/>
                  </a:lnTo>
                  <a:lnTo>
                    <a:pt x="85699" y="284518"/>
                  </a:lnTo>
                  <a:lnTo>
                    <a:pt x="92583" y="271005"/>
                  </a:lnTo>
                  <a:lnTo>
                    <a:pt x="103073" y="260273"/>
                  </a:lnTo>
                  <a:lnTo>
                    <a:pt x="116395" y="253098"/>
                  </a:lnTo>
                  <a:lnTo>
                    <a:pt x="116395" y="191338"/>
                  </a:lnTo>
                  <a:lnTo>
                    <a:pt x="123825" y="183921"/>
                  </a:lnTo>
                  <a:lnTo>
                    <a:pt x="142138" y="183921"/>
                  </a:lnTo>
                  <a:lnTo>
                    <a:pt x="149567" y="191338"/>
                  </a:lnTo>
                  <a:lnTo>
                    <a:pt x="149567" y="253098"/>
                  </a:lnTo>
                  <a:lnTo>
                    <a:pt x="162890" y="260273"/>
                  </a:lnTo>
                  <a:lnTo>
                    <a:pt x="173380" y="271005"/>
                  </a:lnTo>
                  <a:lnTo>
                    <a:pt x="180263" y="284518"/>
                  </a:lnTo>
                  <a:lnTo>
                    <a:pt x="182727" y="299999"/>
                  </a:lnTo>
                  <a:lnTo>
                    <a:pt x="182727" y="349745"/>
                  </a:lnTo>
                  <a:lnTo>
                    <a:pt x="215900" y="349745"/>
                  </a:lnTo>
                  <a:lnTo>
                    <a:pt x="215900" y="299999"/>
                  </a:lnTo>
                  <a:lnTo>
                    <a:pt x="218363" y="284518"/>
                  </a:lnTo>
                  <a:lnTo>
                    <a:pt x="225247" y="271005"/>
                  </a:lnTo>
                  <a:lnTo>
                    <a:pt x="235737" y="260273"/>
                  </a:lnTo>
                  <a:lnTo>
                    <a:pt x="249059" y="253098"/>
                  </a:lnTo>
                  <a:lnTo>
                    <a:pt x="249059" y="191338"/>
                  </a:lnTo>
                  <a:lnTo>
                    <a:pt x="256489" y="183921"/>
                  </a:lnTo>
                  <a:lnTo>
                    <a:pt x="274815" y="183921"/>
                  </a:lnTo>
                  <a:lnTo>
                    <a:pt x="282232" y="191338"/>
                  </a:lnTo>
                  <a:lnTo>
                    <a:pt x="282232" y="253098"/>
                  </a:lnTo>
                  <a:lnTo>
                    <a:pt x="295554" y="260273"/>
                  </a:lnTo>
                  <a:lnTo>
                    <a:pt x="306057" y="271005"/>
                  </a:lnTo>
                  <a:lnTo>
                    <a:pt x="312928" y="284518"/>
                  </a:lnTo>
                  <a:lnTo>
                    <a:pt x="315404" y="299999"/>
                  </a:lnTo>
                  <a:lnTo>
                    <a:pt x="315404" y="349745"/>
                  </a:lnTo>
                  <a:lnTo>
                    <a:pt x="348564" y="349745"/>
                  </a:lnTo>
                  <a:lnTo>
                    <a:pt x="348564" y="299999"/>
                  </a:lnTo>
                  <a:lnTo>
                    <a:pt x="351028" y="284518"/>
                  </a:lnTo>
                  <a:lnTo>
                    <a:pt x="357911" y="271005"/>
                  </a:lnTo>
                  <a:lnTo>
                    <a:pt x="368401" y="260273"/>
                  </a:lnTo>
                  <a:lnTo>
                    <a:pt x="381736" y="253098"/>
                  </a:lnTo>
                  <a:lnTo>
                    <a:pt x="381736" y="191338"/>
                  </a:lnTo>
                  <a:lnTo>
                    <a:pt x="389153" y="183921"/>
                  </a:lnTo>
                  <a:lnTo>
                    <a:pt x="407479" y="183921"/>
                  </a:lnTo>
                  <a:lnTo>
                    <a:pt x="414896" y="191338"/>
                  </a:lnTo>
                  <a:lnTo>
                    <a:pt x="414896" y="253098"/>
                  </a:lnTo>
                  <a:lnTo>
                    <a:pt x="428218" y="260273"/>
                  </a:lnTo>
                  <a:lnTo>
                    <a:pt x="438721" y="271005"/>
                  </a:lnTo>
                  <a:lnTo>
                    <a:pt x="445592" y="284518"/>
                  </a:lnTo>
                  <a:lnTo>
                    <a:pt x="448068" y="299999"/>
                  </a:lnTo>
                  <a:lnTo>
                    <a:pt x="448068" y="349745"/>
                  </a:lnTo>
                  <a:lnTo>
                    <a:pt x="481228" y="349745"/>
                  </a:lnTo>
                  <a:lnTo>
                    <a:pt x="481228" y="149644"/>
                  </a:lnTo>
                  <a:close/>
                </a:path>
                <a:path w="531494" h="600075">
                  <a:moveTo>
                    <a:pt x="531291" y="33172"/>
                  </a:moveTo>
                  <a:lnTo>
                    <a:pt x="528739" y="20510"/>
                  </a:lnTo>
                  <a:lnTo>
                    <a:pt x="526351" y="16979"/>
                  </a:lnTo>
                  <a:lnTo>
                    <a:pt x="521538" y="9842"/>
                  </a:lnTo>
                  <a:lnTo>
                    <a:pt x="514400" y="5029"/>
                  </a:lnTo>
                  <a:lnTo>
                    <a:pt x="514400" y="24396"/>
                  </a:lnTo>
                  <a:lnTo>
                    <a:pt x="514400" y="575602"/>
                  </a:lnTo>
                  <a:lnTo>
                    <a:pt x="506971" y="583018"/>
                  </a:lnTo>
                  <a:lnTo>
                    <a:pt x="488657" y="583018"/>
                  </a:lnTo>
                  <a:lnTo>
                    <a:pt x="481228" y="575602"/>
                  </a:lnTo>
                  <a:lnTo>
                    <a:pt x="481228" y="566839"/>
                  </a:lnTo>
                  <a:lnTo>
                    <a:pt x="481228" y="549859"/>
                  </a:lnTo>
                  <a:lnTo>
                    <a:pt x="50063" y="549859"/>
                  </a:lnTo>
                  <a:lnTo>
                    <a:pt x="50063" y="575602"/>
                  </a:lnTo>
                  <a:lnTo>
                    <a:pt x="42646" y="583018"/>
                  </a:lnTo>
                  <a:lnTo>
                    <a:pt x="24320" y="583018"/>
                  </a:lnTo>
                  <a:lnTo>
                    <a:pt x="16903" y="575602"/>
                  </a:lnTo>
                  <a:lnTo>
                    <a:pt x="16903" y="24396"/>
                  </a:lnTo>
                  <a:lnTo>
                    <a:pt x="24320" y="16979"/>
                  </a:lnTo>
                  <a:lnTo>
                    <a:pt x="42646" y="16979"/>
                  </a:lnTo>
                  <a:lnTo>
                    <a:pt x="50063" y="24396"/>
                  </a:lnTo>
                  <a:lnTo>
                    <a:pt x="50063" y="116484"/>
                  </a:lnTo>
                  <a:lnTo>
                    <a:pt x="83235" y="116484"/>
                  </a:lnTo>
                  <a:lnTo>
                    <a:pt x="83235" y="59436"/>
                  </a:lnTo>
                  <a:lnTo>
                    <a:pt x="83235" y="57569"/>
                  </a:lnTo>
                  <a:lnTo>
                    <a:pt x="90652" y="50152"/>
                  </a:lnTo>
                  <a:lnTo>
                    <a:pt x="175310" y="50152"/>
                  </a:lnTo>
                  <a:lnTo>
                    <a:pt x="182727" y="57569"/>
                  </a:lnTo>
                  <a:lnTo>
                    <a:pt x="182727" y="116484"/>
                  </a:lnTo>
                  <a:lnTo>
                    <a:pt x="215900" y="116484"/>
                  </a:lnTo>
                  <a:lnTo>
                    <a:pt x="215900" y="61556"/>
                  </a:lnTo>
                  <a:lnTo>
                    <a:pt x="215900" y="57569"/>
                  </a:lnTo>
                  <a:lnTo>
                    <a:pt x="223316" y="50152"/>
                  </a:lnTo>
                  <a:lnTo>
                    <a:pt x="307975" y="50152"/>
                  </a:lnTo>
                  <a:lnTo>
                    <a:pt x="315404" y="57569"/>
                  </a:lnTo>
                  <a:lnTo>
                    <a:pt x="315404" y="116484"/>
                  </a:lnTo>
                  <a:lnTo>
                    <a:pt x="348564" y="116484"/>
                  </a:lnTo>
                  <a:lnTo>
                    <a:pt x="348564" y="61556"/>
                  </a:lnTo>
                  <a:lnTo>
                    <a:pt x="348564" y="57569"/>
                  </a:lnTo>
                  <a:lnTo>
                    <a:pt x="355993" y="50152"/>
                  </a:lnTo>
                  <a:lnTo>
                    <a:pt x="440639" y="50152"/>
                  </a:lnTo>
                  <a:lnTo>
                    <a:pt x="448068" y="57569"/>
                  </a:lnTo>
                  <a:lnTo>
                    <a:pt x="448068" y="116484"/>
                  </a:lnTo>
                  <a:lnTo>
                    <a:pt x="481228" y="116484"/>
                  </a:lnTo>
                  <a:lnTo>
                    <a:pt x="481228" y="59436"/>
                  </a:lnTo>
                  <a:lnTo>
                    <a:pt x="481228" y="24396"/>
                  </a:lnTo>
                  <a:lnTo>
                    <a:pt x="488657" y="16979"/>
                  </a:lnTo>
                  <a:lnTo>
                    <a:pt x="506971" y="16979"/>
                  </a:lnTo>
                  <a:lnTo>
                    <a:pt x="514400" y="24396"/>
                  </a:lnTo>
                  <a:lnTo>
                    <a:pt x="514400" y="5029"/>
                  </a:lnTo>
                  <a:lnTo>
                    <a:pt x="510870" y="2641"/>
                  </a:lnTo>
                  <a:lnTo>
                    <a:pt x="497814" y="0"/>
                  </a:lnTo>
                  <a:lnTo>
                    <a:pt x="484759" y="2641"/>
                  </a:lnTo>
                  <a:lnTo>
                    <a:pt x="474091" y="9842"/>
                  </a:lnTo>
                  <a:lnTo>
                    <a:pt x="466890" y="20510"/>
                  </a:lnTo>
                  <a:lnTo>
                    <a:pt x="464324" y="33172"/>
                  </a:lnTo>
                  <a:lnTo>
                    <a:pt x="464248" y="59436"/>
                  </a:lnTo>
                  <a:lnTo>
                    <a:pt x="460438" y="50152"/>
                  </a:lnTo>
                  <a:lnTo>
                    <a:pt x="459968" y="49009"/>
                  </a:lnTo>
                  <a:lnTo>
                    <a:pt x="452615" y="40678"/>
                  </a:lnTo>
                  <a:lnTo>
                    <a:pt x="442887" y="35166"/>
                  </a:lnTo>
                  <a:lnTo>
                    <a:pt x="431482" y="33172"/>
                  </a:lnTo>
                  <a:lnTo>
                    <a:pt x="365150" y="33172"/>
                  </a:lnTo>
                  <a:lnTo>
                    <a:pt x="353250" y="35344"/>
                  </a:lnTo>
                  <a:lnTo>
                    <a:pt x="343217" y="41338"/>
                  </a:lnTo>
                  <a:lnTo>
                    <a:pt x="335864" y="50342"/>
                  </a:lnTo>
                  <a:lnTo>
                    <a:pt x="331978" y="61556"/>
                  </a:lnTo>
                  <a:lnTo>
                    <a:pt x="328104" y="50342"/>
                  </a:lnTo>
                  <a:lnTo>
                    <a:pt x="327939" y="50152"/>
                  </a:lnTo>
                  <a:lnTo>
                    <a:pt x="320738" y="41338"/>
                  </a:lnTo>
                  <a:lnTo>
                    <a:pt x="310705" y="35344"/>
                  </a:lnTo>
                  <a:lnTo>
                    <a:pt x="298818" y="33172"/>
                  </a:lnTo>
                  <a:lnTo>
                    <a:pt x="232486" y="33172"/>
                  </a:lnTo>
                  <a:lnTo>
                    <a:pt x="220586" y="35344"/>
                  </a:lnTo>
                  <a:lnTo>
                    <a:pt x="210553" y="41338"/>
                  </a:lnTo>
                  <a:lnTo>
                    <a:pt x="203200" y="50342"/>
                  </a:lnTo>
                  <a:lnTo>
                    <a:pt x="199313" y="61556"/>
                  </a:lnTo>
                  <a:lnTo>
                    <a:pt x="195440" y="50342"/>
                  </a:lnTo>
                  <a:lnTo>
                    <a:pt x="195275" y="50152"/>
                  </a:lnTo>
                  <a:lnTo>
                    <a:pt x="188074" y="41338"/>
                  </a:lnTo>
                  <a:lnTo>
                    <a:pt x="178041" y="35344"/>
                  </a:lnTo>
                  <a:lnTo>
                    <a:pt x="166154" y="33172"/>
                  </a:lnTo>
                  <a:lnTo>
                    <a:pt x="99809" y="33172"/>
                  </a:lnTo>
                  <a:lnTo>
                    <a:pt x="88417" y="35166"/>
                  </a:lnTo>
                  <a:lnTo>
                    <a:pt x="78676" y="40678"/>
                  </a:lnTo>
                  <a:lnTo>
                    <a:pt x="71323" y="49009"/>
                  </a:lnTo>
                  <a:lnTo>
                    <a:pt x="67043" y="59436"/>
                  </a:lnTo>
                  <a:lnTo>
                    <a:pt x="66967" y="33172"/>
                  </a:lnTo>
                  <a:lnTo>
                    <a:pt x="33477" y="0"/>
                  </a:lnTo>
                  <a:lnTo>
                    <a:pt x="20434" y="2641"/>
                  </a:lnTo>
                  <a:lnTo>
                    <a:pt x="9766" y="9842"/>
                  </a:lnTo>
                  <a:lnTo>
                    <a:pt x="2565" y="20510"/>
                  </a:lnTo>
                  <a:lnTo>
                    <a:pt x="0" y="33172"/>
                  </a:lnTo>
                  <a:lnTo>
                    <a:pt x="0" y="566839"/>
                  </a:lnTo>
                  <a:lnTo>
                    <a:pt x="2565" y="579488"/>
                  </a:lnTo>
                  <a:lnTo>
                    <a:pt x="9766" y="590156"/>
                  </a:lnTo>
                  <a:lnTo>
                    <a:pt x="20434" y="597357"/>
                  </a:lnTo>
                  <a:lnTo>
                    <a:pt x="33477" y="599998"/>
                  </a:lnTo>
                  <a:lnTo>
                    <a:pt x="46507" y="597357"/>
                  </a:lnTo>
                  <a:lnTo>
                    <a:pt x="57073" y="590283"/>
                  </a:lnTo>
                  <a:lnTo>
                    <a:pt x="57162" y="590156"/>
                  </a:lnTo>
                  <a:lnTo>
                    <a:pt x="62052" y="583018"/>
                  </a:lnTo>
                  <a:lnTo>
                    <a:pt x="64300" y="579742"/>
                  </a:lnTo>
                  <a:lnTo>
                    <a:pt x="64350" y="579488"/>
                  </a:lnTo>
                  <a:lnTo>
                    <a:pt x="67043" y="566839"/>
                  </a:lnTo>
                  <a:lnTo>
                    <a:pt x="464248" y="566839"/>
                  </a:lnTo>
                  <a:lnTo>
                    <a:pt x="467004" y="579742"/>
                  </a:lnTo>
                  <a:lnTo>
                    <a:pt x="474218" y="590283"/>
                  </a:lnTo>
                  <a:lnTo>
                    <a:pt x="484797" y="597357"/>
                  </a:lnTo>
                  <a:lnTo>
                    <a:pt x="497814" y="599998"/>
                  </a:lnTo>
                  <a:lnTo>
                    <a:pt x="510870" y="597357"/>
                  </a:lnTo>
                  <a:lnTo>
                    <a:pt x="521538" y="590156"/>
                  </a:lnTo>
                  <a:lnTo>
                    <a:pt x="526351" y="583018"/>
                  </a:lnTo>
                  <a:lnTo>
                    <a:pt x="528739" y="579488"/>
                  </a:lnTo>
                  <a:lnTo>
                    <a:pt x="531291" y="566839"/>
                  </a:lnTo>
                  <a:lnTo>
                    <a:pt x="531291" y="33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8100006" y="2676187"/>
            <a:ext cx="846243" cy="727287"/>
            <a:chOff x="12150008" y="4014281"/>
            <a:chExt cx="1269365" cy="1090930"/>
          </a:xfrm>
        </p:grpSpPr>
        <p:sp>
          <p:nvSpPr>
            <p:cNvPr id="154" name="object 154"/>
            <p:cNvSpPr/>
            <p:nvPr/>
          </p:nvSpPr>
          <p:spPr>
            <a:xfrm>
              <a:off x="12150008" y="4014281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5" h="1090929">
                  <a:moveTo>
                    <a:pt x="951923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3" y="0"/>
                  </a:lnTo>
                  <a:lnTo>
                    <a:pt x="1269230" y="545372"/>
                  </a:lnTo>
                  <a:lnTo>
                    <a:pt x="951923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2286020" y="4137013"/>
              <a:ext cx="1001394" cy="860425"/>
            </a:xfrm>
            <a:custGeom>
              <a:avLst/>
              <a:gdLst/>
              <a:ahLst/>
              <a:cxnLst/>
              <a:rect l="l" t="t" r="r" b="b"/>
              <a:pathLst>
                <a:path w="1001394" h="860425">
                  <a:moveTo>
                    <a:pt x="750822" y="860317"/>
                  </a:moveTo>
                  <a:lnTo>
                    <a:pt x="250273" y="860317"/>
                  </a:lnTo>
                  <a:lnTo>
                    <a:pt x="0" y="430158"/>
                  </a:lnTo>
                  <a:lnTo>
                    <a:pt x="250273" y="0"/>
                  </a:lnTo>
                  <a:lnTo>
                    <a:pt x="750822" y="0"/>
                  </a:lnTo>
                  <a:lnTo>
                    <a:pt x="1001096" y="430158"/>
                  </a:lnTo>
                  <a:lnTo>
                    <a:pt x="750822" y="860317"/>
                  </a:lnTo>
                  <a:close/>
                </a:path>
              </a:pathLst>
            </a:custGeom>
            <a:solidFill>
              <a:srgbClr val="FD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80387" y="4311266"/>
              <a:ext cx="152020" cy="138212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12508001" y="4463414"/>
              <a:ext cx="332105" cy="360045"/>
            </a:xfrm>
            <a:custGeom>
              <a:avLst/>
              <a:gdLst/>
              <a:ahLst/>
              <a:cxnLst/>
              <a:rect l="l" t="t" r="r" b="b"/>
              <a:pathLst>
                <a:path w="332104" h="360045">
                  <a:moveTo>
                    <a:pt x="96786" y="2984"/>
                  </a:moveTo>
                  <a:lnTo>
                    <a:pt x="93675" y="0"/>
                  </a:lnTo>
                  <a:lnTo>
                    <a:pt x="89941" y="0"/>
                  </a:lnTo>
                  <a:lnTo>
                    <a:pt x="3111" y="0"/>
                  </a:lnTo>
                  <a:lnTo>
                    <a:pt x="0" y="3111"/>
                  </a:lnTo>
                  <a:lnTo>
                    <a:pt x="0" y="241973"/>
                  </a:lnTo>
                  <a:lnTo>
                    <a:pt x="3187" y="259168"/>
                  </a:lnTo>
                  <a:lnTo>
                    <a:pt x="11938" y="273634"/>
                  </a:lnTo>
                  <a:lnTo>
                    <a:pt x="25082" y="284162"/>
                  </a:lnTo>
                  <a:lnTo>
                    <a:pt x="41427" y="289610"/>
                  </a:lnTo>
                  <a:lnTo>
                    <a:pt x="41427" y="356425"/>
                  </a:lnTo>
                  <a:lnTo>
                    <a:pt x="44538" y="359524"/>
                  </a:lnTo>
                  <a:lnTo>
                    <a:pt x="52247" y="359524"/>
                  </a:lnTo>
                  <a:lnTo>
                    <a:pt x="55359" y="356425"/>
                  </a:lnTo>
                  <a:lnTo>
                    <a:pt x="55359" y="289610"/>
                  </a:lnTo>
                  <a:lnTo>
                    <a:pt x="71691" y="284162"/>
                  </a:lnTo>
                  <a:lnTo>
                    <a:pt x="84836" y="273634"/>
                  </a:lnTo>
                  <a:lnTo>
                    <a:pt x="93599" y="259168"/>
                  </a:lnTo>
                  <a:lnTo>
                    <a:pt x="96786" y="241973"/>
                  </a:lnTo>
                  <a:lnTo>
                    <a:pt x="96786" y="221195"/>
                  </a:lnTo>
                  <a:lnTo>
                    <a:pt x="58343" y="221195"/>
                  </a:lnTo>
                  <a:lnTo>
                    <a:pt x="55232" y="218084"/>
                  </a:lnTo>
                  <a:lnTo>
                    <a:pt x="55232" y="210375"/>
                  </a:lnTo>
                  <a:lnTo>
                    <a:pt x="58343" y="207264"/>
                  </a:lnTo>
                  <a:lnTo>
                    <a:pt x="96786" y="207264"/>
                  </a:lnTo>
                  <a:lnTo>
                    <a:pt x="96786" y="165836"/>
                  </a:lnTo>
                  <a:lnTo>
                    <a:pt x="58343" y="165836"/>
                  </a:lnTo>
                  <a:lnTo>
                    <a:pt x="55232" y="162725"/>
                  </a:lnTo>
                  <a:lnTo>
                    <a:pt x="55232" y="155016"/>
                  </a:lnTo>
                  <a:lnTo>
                    <a:pt x="58343" y="151904"/>
                  </a:lnTo>
                  <a:lnTo>
                    <a:pt x="96786" y="151904"/>
                  </a:lnTo>
                  <a:lnTo>
                    <a:pt x="96786" y="110477"/>
                  </a:lnTo>
                  <a:lnTo>
                    <a:pt x="58343" y="110477"/>
                  </a:lnTo>
                  <a:lnTo>
                    <a:pt x="55232" y="107365"/>
                  </a:lnTo>
                  <a:lnTo>
                    <a:pt x="55232" y="99656"/>
                  </a:lnTo>
                  <a:lnTo>
                    <a:pt x="58343" y="96545"/>
                  </a:lnTo>
                  <a:lnTo>
                    <a:pt x="96786" y="96545"/>
                  </a:lnTo>
                  <a:lnTo>
                    <a:pt x="96786" y="55118"/>
                  </a:lnTo>
                  <a:lnTo>
                    <a:pt x="58343" y="55118"/>
                  </a:lnTo>
                  <a:lnTo>
                    <a:pt x="55232" y="52006"/>
                  </a:lnTo>
                  <a:lnTo>
                    <a:pt x="55232" y="44297"/>
                  </a:lnTo>
                  <a:lnTo>
                    <a:pt x="58343" y="41186"/>
                  </a:lnTo>
                  <a:lnTo>
                    <a:pt x="96786" y="41186"/>
                  </a:lnTo>
                  <a:lnTo>
                    <a:pt x="96786" y="2984"/>
                  </a:lnTo>
                  <a:close/>
                </a:path>
                <a:path w="332104" h="360045">
                  <a:moveTo>
                    <a:pt x="235115" y="145059"/>
                  </a:moveTo>
                  <a:lnTo>
                    <a:pt x="233489" y="136982"/>
                  </a:lnTo>
                  <a:lnTo>
                    <a:pt x="229019" y="130378"/>
                  </a:lnTo>
                  <a:lnTo>
                    <a:pt x="222415" y="125920"/>
                  </a:lnTo>
                  <a:lnTo>
                    <a:pt x="214350" y="124282"/>
                  </a:lnTo>
                  <a:lnTo>
                    <a:pt x="158991" y="124282"/>
                  </a:lnTo>
                  <a:lnTo>
                    <a:pt x="150914" y="125920"/>
                  </a:lnTo>
                  <a:lnTo>
                    <a:pt x="144310" y="130378"/>
                  </a:lnTo>
                  <a:lnTo>
                    <a:pt x="139852" y="136982"/>
                  </a:lnTo>
                  <a:lnTo>
                    <a:pt x="138214" y="145059"/>
                  </a:lnTo>
                  <a:lnTo>
                    <a:pt x="138214" y="158864"/>
                  </a:lnTo>
                  <a:lnTo>
                    <a:pt x="139903" y="166941"/>
                  </a:lnTo>
                  <a:lnTo>
                    <a:pt x="144348" y="173545"/>
                  </a:lnTo>
                  <a:lnTo>
                    <a:pt x="150926" y="178003"/>
                  </a:lnTo>
                  <a:lnTo>
                    <a:pt x="158991" y="179641"/>
                  </a:lnTo>
                  <a:lnTo>
                    <a:pt x="214350" y="179641"/>
                  </a:lnTo>
                  <a:lnTo>
                    <a:pt x="222415" y="178003"/>
                  </a:lnTo>
                  <a:lnTo>
                    <a:pt x="229019" y="173545"/>
                  </a:lnTo>
                  <a:lnTo>
                    <a:pt x="233489" y="166941"/>
                  </a:lnTo>
                  <a:lnTo>
                    <a:pt x="235115" y="158864"/>
                  </a:lnTo>
                  <a:lnTo>
                    <a:pt x="235115" y="145059"/>
                  </a:lnTo>
                  <a:close/>
                </a:path>
                <a:path w="332104" h="360045">
                  <a:moveTo>
                    <a:pt x="331787" y="276428"/>
                  </a:moveTo>
                  <a:lnTo>
                    <a:pt x="304165" y="276428"/>
                  </a:lnTo>
                  <a:lnTo>
                    <a:pt x="304165" y="304050"/>
                  </a:lnTo>
                  <a:lnTo>
                    <a:pt x="331787" y="304050"/>
                  </a:lnTo>
                  <a:lnTo>
                    <a:pt x="331787" y="276428"/>
                  </a:lnTo>
                  <a:close/>
                </a:path>
                <a:path w="332104" h="360045">
                  <a:moveTo>
                    <a:pt x="331787" y="193446"/>
                  </a:moveTo>
                  <a:lnTo>
                    <a:pt x="304165" y="193446"/>
                  </a:lnTo>
                  <a:lnTo>
                    <a:pt x="304165" y="221068"/>
                  </a:lnTo>
                  <a:lnTo>
                    <a:pt x="331787" y="221068"/>
                  </a:lnTo>
                  <a:lnTo>
                    <a:pt x="331787" y="193446"/>
                  </a:lnTo>
                  <a:close/>
                </a:path>
                <a:path w="332104" h="360045">
                  <a:moveTo>
                    <a:pt x="331787" y="110604"/>
                  </a:moveTo>
                  <a:lnTo>
                    <a:pt x="304165" y="110604"/>
                  </a:lnTo>
                  <a:lnTo>
                    <a:pt x="304165" y="138214"/>
                  </a:lnTo>
                  <a:lnTo>
                    <a:pt x="331787" y="138214"/>
                  </a:lnTo>
                  <a:lnTo>
                    <a:pt x="331787" y="1106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67406" y="4380435"/>
              <a:ext cx="83101" cy="82977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2632283" y="4325085"/>
              <a:ext cx="456565" cy="497840"/>
            </a:xfrm>
            <a:custGeom>
              <a:avLst/>
              <a:gdLst/>
              <a:ahLst/>
              <a:cxnLst/>
              <a:rect l="l" t="t" r="r" b="b"/>
              <a:pathLst>
                <a:path w="456565" h="497839">
                  <a:moveTo>
                    <a:pt x="124396" y="352552"/>
                  </a:moveTo>
                  <a:lnTo>
                    <a:pt x="122910" y="344474"/>
                  </a:lnTo>
                  <a:lnTo>
                    <a:pt x="118516" y="337870"/>
                  </a:lnTo>
                  <a:lnTo>
                    <a:pt x="111937" y="333413"/>
                  </a:lnTo>
                  <a:lnTo>
                    <a:pt x="103873" y="331774"/>
                  </a:lnTo>
                  <a:lnTo>
                    <a:pt x="102260" y="331774"/>
                  </a:lnTo>
                  <a:lnTo>
                    <a:pt x="100888" y="331152"/>
                  </a:lnTo>
                  <a:lnTo>
                    <a:pt x="99644" y="330288"/>
                  </a:lnTo>
                  <a:lnTo>
                    <a:pt x="96532" y="331152"/>
                  </a:lnTo>
                  <a:lnTo>
                    <a:pt x="93294" y="331774"/>
                  </a:lnTo>
                  <a:lnTo>
                    <a:pt x="31343" y="331774"/>
                  </a:lnTo>
                  <a:lnTo>
                    <a:pt x="28105" y="331152"/>
                  </a:lnTo>
                  <a:lnTo>
                    <a:pt x="24993" y="330288"/>
                  </a:lnTo>
                  <a:lnTo>
                    <a:pt x="23876" y="331152"/>
                  </a:lnTo>
                  <a:lnTo>
                    <a:pt x="22390" y="331774"/>
                  </a:lnTo>
                  <a:lnTo>
                    <a:pt x="20764" y="331774"/>
                  </a:lnTo>
                  <a:lnTo>
                    <a:pt x="12700" y="333413"/>
                  </a:lnTo>
                  <a:lnTo>
                    <a:pt x="6096" y="337870"/>
                  </a:lnTo>
                  <a:lnTo>
                    <a:pt x="1625" y="344474"/>
                  </a:lnTo>
                  <a:lnTo>
                    <a:pt x="0" y="352552"/>
                  </a:lnTo>
                  <a:lnTo>
                    <a:pt x="0" y="373329"/>
                  </a:lnTo>
                  <a:lnTo>
                    <a:pt x="124396" y="373329"/>
                  </a:lnTo>
                  <a:lnTo>
                    <a:pt x="124396" y="352552"/>
                  </a:lnTo>
                  <a:close/>
                </a:path>
                <a:path w="456565" h="497839">
                  <a:moveTo>
                    <a:pt x="124650" y="387134"/>
                  </a:moveTo>
                  <a:lnTo>
                    <a:pt x="241" y="387134"/>
                  </a:lnTo>
                  <a:lnTo>
                    <a:pt x="241" y="442493"/>
                  </a:lnTo>
                  <a:lnTo>
                    <a:pt x="124650" y="442493"/>
                  </a:lnTo>
                  <a:lnTo>
                    <a:pt x="124650" y="387134"/>
                  </a:lnTo>
                  <a:close/>
                </a:path>
                <a:path w="456565" h="497839">
                  <a:moveTo>
                    <a:pt x="124777" y="456184"/>
                  </a:moveTo>
                  <a:lnTo>
                    <a:pt x="368" y="456184"/>
                  </a:lnTo>
                  <a:lnTo>
                    <a:pt x="368" y="476961"/>
                  </a:lnTo>
                  <a:lnTo>
                    <a:pt x="241" y="476961"/>
                  </a:lnTo>
                  <a:lnTo>
                    <a:pt x="1879" y="485038"/>
                  </a:lnTo>
                  <a:lnTo>
                    <a:pt x="6337" y="491642"/>
                  </a:lnTo>
                  <a:lnTo>
                    <a:pt x="12941" y="496100"/>
                  </a:lnTo>
                  <a:lnTo>
                    <a:pt x="21018" y="497738"/>
                  </a:lnTo>
                  <a:lnTo>
                    <a:pt x="104000" y="497738"/>
                  </a:lnTo>
                  <a:lnTo>
                    <a:pt x="112064" y="496100"/>
                  </a:lnTo>
                  <a:lnTo>
                    <a:pt x="118681" y="491642"/>
                  </a:lnTo>
                  <a:lnTo>
                    <a:pt x="123139" y="485038"/>
                  </a:lnTo>
                  <a:lnTo>
                    <a:pt x="124777" y="476961"/>
                  </a:lnTo>
                  <a:lnTo>
                    <a:pt x="124777" y="456184"/>
                  </a:lnTo>
                  <a:close/>
                </a:path>
                <a:path w="456565" h="497839">
                  <a:moveTo>
                    <a:pt x="456425" y="62191"/>
                  </a:moveTo>
                  <a:lnTo>
                    <a:pt x="438200" y="18224"/>
                  </a:lnTo>
                  <a:lnTo>
                    <a:pt x="394233" y="0"/>
                  </a:lnTo>
                  <a:lnTo>
                    <a:pt x="387388" y="0"/>
                  </a:lnTo>
                  <a:lnTo>
                    <a:pt x="387388" y="182740"/>
                  </a:lnTo>
                  <a:lnTo>
                    <a:pt x="387388" y="251917"/>
                  </a:lnTo>
                  <a:lnTo>
                    <a:pt x="387388" y="259626"/>
                  </a:lnTo>
                  <a:lnTo>
                    <a:pt x="384149" y="262737"/>
                  </a:lnTo>
                  <a:lnTo>
                    <a:pt x="373583" y="262737"/>
                  </a:lnTo>
                  <a:lnTo>
                    <a:pt x="373583" y="279527"/>
                  </a:lnTo>
                  <a:lnTo>
                    <a:pt x="373583" y="362508"/>
                  </a:lnTo>
                  <a:lnTo>
                    <a:pt x="373583" y="370217"/>
                  </a:lnTo>
                  <a:lnTo>
                    <a:pt x="373583" y="445490"/>
                  </a:lnTo>
                  <a:lnTo>
                    <a:pt x="373583" y="453199"/>
                  </a:lnTo>
                  <a:lnTo>
                    <a:pt x="370344" y="456311"/>
                  </a:lnTo>
                  <a:lnTo>
                    <a:pt x="348945" y="456311"/>
                  </a:lnTo>
                  <a:lnTo>
                    <a:pt x="345833" y="453199"/>
                  </a:lnTo>
                  <a:lnTo>
                    <a:pt x="345833" y="445490"/>
                  </a:lnTo>
                  <a:lnTo>
                    <a:pt x="348945" y="442379"/>
                  </a:lnTo>
                  <a:lnTo>
                    <a:pt x="370471" y="442379"/>
                  </a:lnTo>
                  <a:lnTo>
                    <a:pt x="373583" y="445490"/>
                  </a:lnTo>
                  <a:lnTo>
                    <a:pt x="373583" y="370217"/>
                  </a:lnTo>
                  <a:lnTo>
                    <a:pt x="370344" y="373329"/>
                  </a:lnTo>
                  <a:lnTo>
                    <a:pt x="348945" y="373329"/>
                  </a:lnTo>
                  <a:lnTo>
                    <a:pt x="345960" y="370344"/>
                  </a:lnTo>
                  <a:lnTo>
                    <a:pt x="345960" y="425450"/>
                  </a:lnTo>
                  <a:lnTo>
                    <a:pt x="342722" y="428561"/>
                  </a:lnTo>
                  <a:lnTo>
                    <a:pt x="332028" y="428561"/>
                  </a:lnTo>
                  <a:lnTo>
                    <a:pt x="332028" y="445490"/>
                  </a:lnTo>
                  <a:lnTo>
                    <a:pt x="332028" y="453199"/>
                  </a:lnTo>
                  <a:lnTo>
                    <a:pt x="328917" y="456311"/>
                  </a:lnTo>
                  <a:lnTo>
                    <a:pt x="252031" y="456311"/>
                  </a:lnTo>
                  <a:lnTo>
                    <a:pt x="248920" y="453199"/>
                  </a:lnTo>
                  <a:lnTo>
                    <a:pt x="248920" y="445490"/>
                  </a:lnTo>
                  <a:lnTo>
                    <a:pt x="252031" y="442379"/>
                  </a:lnTo>
                  <a:lnTo>
                    <a:pt x="328917" y="442379"/>
                  </a:lnTo>
                  <a:lnTo>
                    <a:pt x="332028" y="445490"/>
                  </a:lnTo>
                  <a:lnTo>
                    <a:pt x="332028" y="428561"/>
                  </a:lnTo>
                  <a:lnTo>
                    <a:pt x="307390" y="428561"/>
                  </a:lnTo>
                  <a:lnTo>
                    <a:pt x="304279" y="425450"/>
                  </a:lnTo>
                  <a:lnTo>
                    <a:pt x="304279" y="417741"/>
                  </a:lnTo>
                  <a:lnTo>
                    <a:pt x="307390" y="414629"/>
                  </a:lnTo>
                  <a:lnTo>
                    <a:pt x="342722" y="414629"/>
                  </a:lnTo>
                  <a:lnTo>
                    <a:pt x="345833" y="417741"/>
                  </a:lnTo>
                  <a:lnTo>
                    <a:pt x="345833" y="425450"/>
                  </a:lnTo>
                  <a:lnTo>
                    <a:pt x="345960" y="425450"/>
                  </a:lnTo>
                  <a:lnTo>
                    <a:pt x="345960" y="370344"/>
                  </a:lnTo>
                  <a:lnTo>
                    <a:pt x="345833" y="370217"/>
                  </a:lnTo>
                  <a:lnTo>
                    <a:pt x="345833" y="362508"/>
                  </a:lnTo>
                  <a:lnTo>
                    <a:pt x="348945" y="359397"/>
                  </a:lnTo>
                  <a:lnTo>
                    <a:pt x="370471" y="359397"/>
                  </a:lnTo>
                  <a:lnTo>
                    <a:pt x="373583" y="362508"/>
                  </a:lnTo>
                  <a:lnTo>
                    <a:pt x="373583" y="279527"/>
                  </a:lnTo>
                  <a:lnTo>
                    <a:pt x="373456" y="287248"/>
                  </a:lnTo>
                  <a:lnTo>
                    <a:pt x="370344" y="290347"/>
                  </a:lnTo>
                  <a:lnTo>
                    <a:pt x="332155" y="290347"/>
                  </a:lnTo>
                  <a:lnTo>
                    <a:pt x="332155" y="362508"/>
                  </a:lnTo>
                  <a:lnTo>
                    <a:pt x="332155" y="370217"/>
                  </a:lnTo>
                  <a:lnTo>
                    <a:pt x="329044" y="373329"/>
                  </a:lnTo>
                  <a:lnTo>
                    <a:pt x="290474" y="373329"/>
                  </a:lnTo>
                  <a:lnTo>
                    <a:pt x="290474" y="425450"/>
                  </a:lnTo>
                  <a:lnTo>
                    <a:pt x="287489" y="428561"/>
                  </a:lnTo>
                  <a:lnTo>
                    <a:pt x="251917" y="428561"/>
                  </a:lnTo>
                  <a:lnTo>
                    <a:pt x="248920" y="425450"/>
                  </a:lnTo>
                  <a:lnTo>
                    <a:pt x="249047" y="417741"/>
                  </a:lnTo>
                  <a:lnTo>
                    <a:pt x="252158" y="414629"/>
                  </a:lnTo>
                  <a:lnTo>
                    <a:pt x="287375" y="414629"/>
                  </a:lnTo>
                  <a:lnTo>
                    <a:pt x="290360" y="417741"/>
                  </a:lnTo>
                  <a:lnTo>
                    <a:pt x="290474" y="425450"/>
                  </a:lnTo>
                  <a:lnTo>
                    <a:pt x="290474" y="373329"/>
                  </a:lnTo>
                  <a:lnTo>
                    <a:pt x="252158" y="373329"/>
                  </a:lnTo>
                  <a:lnTo>
                    <a:pt x="249047" y="370217"/>
                  </a:lnTo>
                  <a:lnTo>
                    <a:pt x="249047" y="362508"/>
                  </a:lnTo>
                  <a:lnTo>
                    <a:pt x="252158" y="359397"/>
                  </a:lnTo>
                  <a:lnTo>
                    <a:pt x="329044" y="359397"/>
                  </a:lnTo>
                  <a:lnTo>
                    <a:pt x="332155" y="362508"/>
                  </a:lnTo>
                  <a:lnTo>
                    <a:pt x="332155" y="290347"/>
                  </a:lnTo>
                  <a:lnTo>
                    <a:pt x="332028" y="290347"/>
                  </a:lnTo>
                  <a:lnTo>
                    <a:pt x="332028" y="334886"/>
                  </a:lnTo>
                  <a:lnTo>
                    <a:pt x="332028" y="342607"/>
                  </a:lnTo>
                  <a:lnTo>
                    <a:pt x="328917" y="345706"/>
                  </a:lnTo>
                  <a:lnTo>
                    <a:pt x="293585" y="345706"/>
                  </a:lnTo>
                  <a:lnTo>
                    <a:pt x="290474" y="342607"/>
                  </a:lnTo>
                  <a:lnTo>
                    <a:pt x="290474" y="334886"/>
                  </a:lnTo>
                  <a:lnTo>
                    <a:pt x="293585" y="331774"/>
                  </a:lnTo>
                  <a:lnTo>
                    <a:pt x="328917" y="331774"/>
                  </a:lnTo>
                  <a:lnTo>
                    <a:pt x="332028" y="334886"/>
                  </a:lnTo>
                  <a:lnTo>
                    <a:pt x="332028" y="290347"/>
                  </a:lnTo>
                  <a:lnTo>
                    <a:pt x="293585" y="290347"/>
                  </a:lnTo>
                  <a:lnTo>
                    <a:pt x="290474" y="287248"/>
                  </a:lnTo>
                  <a:lnTo>
                    <a:pt x="290474" y="279527"/>
                  </a:lnTo>
                  <a:lnTo>
                    <a:pt x="293585" y="276415"/>
                  </a:lnTo>
                  <a:lnTo>
                    <a:pt x="370471" y="276415"/>
                  </a:lnTo>
                  <a:lnTo>
                    <a:pt x="373583" y="279527"/>
                  </a:lnTo>
                  <a:lnTo>
                    <a:pt x="373583" y="262737"/>
                  </a:lnTo>
                  <a:lnTo>
                    <a:pt x="348945" y="262737"/>
                  </a:lnTo>
                  <a:lnTo>
                    <a:pt x="345833" y="259626"/>
                  </a:lnTo>
                  <a:lnTo>
                    <a:pt x="345833" y="251917"/>
                  </a:lnTo>
                  <a:lnTo>
                    <a:pt x="348945" y="248805"/>
                  </a:lnTo>
                  <a:lnTo>
                    <a:pt x="384276" y="248805"/>
                  </a:lnTo>
                  <a:lnTo>
                    <a:pt x="387388" y="251917"/>
                  </a:lnTo>
                  <a:lnTo>
                    <a:pt x="387388" y="182740"/>
                  </a:lnTo>
                  <a:lnTo>
                    <a:pt x="387261" y="190461"/>
                  </a:lnTo>
                  <a:lnTo>
                    <a:pt x="384149" y="193573"/>
                  </a:lnTo>
                  <a:lnTo>
                    <a:pt x="332155" y="193573"/>
                  </a:lnTo>
                  <a:lnTo>
                    <a:pt x="332155" y="251917"/>
                  </a:lnTo>
                  <a:lnTo>
                    <a:pt x="332155" y="259626"/>
                  </a:lnTo>
                  <a:lnTo>
                    <a:pt x="329044" y="262737"/>
                  </a:lnTo>
                  <a:lnTo>
                    <a:pt x="276796" y="262737"/>
                  </a:lnTo>
                  <a:lnTo>
                    <a:pt x="276796" y="279527"/>
                  </a:lnTo>
                  <a:lnTo>
                    <a:pt x="276796" y="287248"/>
                  </a:lnTo>
                  <a:lnTo>
                    <a:pt x="276796" y="334886"/>
                  </a:lnTo>
                  <a:lnTo>
                    <a:pt x="276796" y="342607"/>
                  </a:lnTo>
                  <a:lnTo>
                    <a:pt x="273558" y="345706"/>
                  </a:lnTo>
                  <a:lnTo>
                    <a:pt x="252158" y="345706"/>
                  </a:lnTo>
                  <a:lnTo>
                    <a:pt x="249047" y="342607"/>
                  </a:lnTo>
                  <a:lnTo>
                    <a:pt x="249047" y="334886"/>
                  </a:lnTo>
                  <a:lnTo>
                    <a:pt x="252158" y="331774"/>
                  </a:lnTo>
                  <a:lnTo>
                    <a:pt x="273685" y="331774"/>
                  </a:lnTo>
                  <a:lnTo>
                    <a:pt x="276796" y="334886"/>
                  </a:lnTo>
                  <a:lnTo>
                    <a:pt x="276796" y="287248"/>
                  </a:lnTo>
                  <a:lnTo>
                    <a:pt x="273685" y="290347"/>
                  </a:lnTo>
                  <a:lnTo>
                    <a:pt x="252158" y="290347"/>
                  </a:lnTo>
                  <a:lnTo>
                    <a:pt x="249047" y="287248"/>
                  </a:lnTo>
                  <a:lnTo>
                    <a:pt x="249047" y="279527"/>
                  </a:lnTo>
                  <a:lnTo>
                    <a:pt x="252158" y="276415"/>
                  </a:lnTo>
                  <a:lnTo>
                    <a:pt x="273685" y="276415"/>
                  </a:lnTo>
                  <a:lnTo>
                    <a:pt x="276796" y="279527"/>
                  </a:lnTo>
                  <a:lnTo>
                    <a:pt x="276796" y="262737"/>
                  </a:lnTo>
                  <a:lnTo>
                    <a:pt x="252158" y="262737"/>
                  </a:lnTo>
                  <a:lnTo>
                    <a:pt x="249047" y="259626"/>
                  </a:lnTo>
                  <a:lnTo>
                    <a:pt x="249047" y="251917"/>
                  </a:lnTo>
                  <a:lnTo>
                    <a:pt x="252158" y="248805"/>
                  </a:lnTo>
                  <a:lnTo>
                    <a:pt x="329044" y="248805"/>
                  </a:lnTo>
                  <a:lnTo>
                    <a:pt x="332155" y="251917"/>
                  </a:lnTo>
                  <a:lnTo>
                    <a:pt x="332155" y="193573"/>
                  </a:lnTo>
                  <a:lnTo>
                    <a:pt x="307390" y="193573"/>
                  </a:lnTo>
                  <a:lnTo>
                    <a:pt x="304279" y="190461"/>
                  </a:lnTo>
                  <a:lnTo>
                    <a:pt x="304279" y="182740"/>
                  </a:lnTo>
                  <a:lnTo>
                    <a:pt x="307390" y="179628"/>
                  </a:lnTo>
                  <a:lnTo>
                    <a:pt x="384276" y="179628"/>
                  </a:lnTo>
                  <a:lnTo>
                    <a:pt x="387388" y="182740"/>
                  </a:lnTo>
                  <a:lnTo>
                    <a:pt x="387388" y="0"/>
                  </a:lnTo>
                  <a:lnTo>
                    <a:pt x="332270" y="0"/>
                  </a:lnTo>
                  <a:lnTo>
                    <a:pt x="332270" y="121412"/>
                  </a:lnTo>
                  <a:lnTo>
                    <a:pt x="329171" y="124523"/>
                  </a:lnTo>
                  <a:lnTo>
                    <a:pt x="304533" y="124523"/>
                  </a:lnTo>
                  <a:lnTo>
                    <a:pt x="304533" y="149161"/>
                  </a:lnTo>
                  <a:lnTo>
                    <a:pt x="301421" y="152260"/>
                  </a:lnTo>
                  <a:lnTo>
                    <a:pt x="290601" y="152260"/>
                  </a:lnTo>
                  <a:lnTo>
                    <a:pt x="290601" y="182740"/>
                  </a:lnTo>
                  <a:lnTo>
                    <a:pt x="290601" y="190461"/>
                  </a:lnTo>
                  <a:lnTo>
                    <a:pt x="287489" y="193573"/>
                  </a:lnTo>
                  <a:lnTo>
                    <a:pt x="252158" y="193573"/>
                  </a:lnTo>
                  <a:lnTo>
                    <a:pt x="249047" y="190461"/>
                  </a:lnTo>
                  <a:lnTo>
                    <a:pt x="249047" y="182740"/>
                  </a:lnTo>
                  <a:lnTo>
                    <a:pt x="252158" y="179628"/>
                  </a:lnTo>
                  <a:lnTo>
                    <a:pt x="287489" y="179628"/>
                  </a:lnTo>
                  <a:lnTo>
                    <a:pt x="290601" y="182740"/>
                  </a:lnTo>
                  <a:lnTo>
                    <a:pt x="290601" y="152260"/>
                  </a:lnTo>
                  <a:lnTo>
                    <a:pt x="252285" y="152260"/>
                  </a:lnTo>
                  <a:lnTo>
                    <a:pt x="249174" y="149161"/>
                  </a:lnTo>
                  <a:lnTo>
                    <a:pt x="249174" y="124523"/>
                  </a:lnTo>
                  <a:lnTo>
                    <a:pt x="235242" y="124523"/>
                  </a:lnTo>
                  <a:lnTo>
                    <a:pt x="235242" y="182740"/>
                  </a:lnTo>
                  <a:lnTo>
                    <a:pt x="235242" y="190461"/>
                  </a:lnTo>
                  <a:lnTo>
                    <a:pt x="232130" y="193573"/>
                  </a:lnTo>
                  <a:lnTo>
                    <a:pt x="221437" y="193573"/>
                  </a:lnTo>
                  <a:lnTo>
                    <a:pt x="221437" y="238099"/>
                  </a:lnTo>
                  <a:lnTo>
                    <a:pt x="221437" y="287248"/>
                  </a:lnTo>
                  <a:lnTo>
                    <a:pt x="221437" y="321081"/>
                  </a:lnTo>
                  <a:lnTo>
                    <a:pt x="221437" y="370217"/>
                  </a:lnTo>
                  <a:lnTo>
                    <a:pt x="221437" y="404063"/>
                  </a:lnTo>
                  <a:lnTo>
                    <a:pt x="221437" y="453199"/>
                  </a:lnTo>
                  <a:lnTo>
                    <a:pt x="218325" y="456311"/>
                  </a:lnTo>
                  <a:lnTo>
                    <a:pt x="169189" y="456311"/>
                  </a:lnTo>
                  <a:lnTo>
                    <a:pt x="166077" y="453199"/>
                  </a:lnTo>
                  <a:lnTo>
                    <a:pt x="166077" y="404063"/>
                  </a:lnTo>
                  <a:lnTo>
                    <a:pt x="169189" y="400951"/>
                  </a:lnTo>
                  <a:lnTo>
                    <a:pt x="218325" y="400951"/>
                  </a:lnTo>
                  <a:lnTo>
                    <a:pt x="221437" y="404063"/>
                  </a:lnTo>
                  <a:lnTo>
                    <a:pt x="221437" y="370217"/>
                  </a:lnTo>
                  <a:lnTo>
                    <a:pt x="218325" y="373329"/>
                  </a:lnTo>
                  <a:lnTo>
                    <a:pt x="169189" y="373329"/>
                  </a:lnTo>
                  <a:lnTo>
                    <a:pt x="166077" y="370217"/>
                  </a:lnTo>
                  <a:lnTo>
                    <a:pt x="166077" y="321081"/>
                  </a:lnTo>
                  <a:lnTo>
                    <a:pt x="169189" y="317969"/>
                  </a:lnTo>
                  <a:lnTo>
                    <a:pt x="218325" y="317969"/>
                  </a:lnTo>
                  <a:lnTo>
                    <a:pt x="221437" y="321081"/>
                  </a:lnTo>
                  <a:lnTo>
                    <a:pt x="221437" y="287248"/>
                  </a:lnTo>
                  <a:lnTo>
                    <a:pt x="218325" y="290347"/>
                  </a:lnTo>
                  <a:lnTo>
                    <a:pt x="169189" y="290347"/>
                  </a:lnTo>
                  <a:lnTo>
                    <a:pt x="166077" y="287248"/>
                  </a:lnTo>
                  <a:lnTo>
                    <a:pt x="166077" y="238099"/>
                  </a:lnTo>
                  <a:lnTo>
                    <a:pt x="169189" y="234988"/>
                  </a:lnTo>
                  <a:lnTo>
                    <a:pt x="218325" y="234988"/>
                  </a:lnTo>
                  <a:lnTo>
                    <a:pt x="221437" y="238099"/>
                  </a:lnTo>
                  <a:lnTo>
                    <a:pt x="221437" y="193573"/>
                  </a:lnTo>
                  <a:lnTo>
                    <a:pt x="169062" y="193573"/>
                  </a:lnTo>
                  <a:lnTo>
                    <a:pt x="165950" y="190461"/>
                  </a:lnTo>
                  <a:lnTo>
                    <a:pt x="165950" y="182740"/>
                  </a:lnTo>
                  <a:lnTo>
                    <a:pt x="169062" y="179628"/>
                  </a:lnTo>
                  <a:lnTo>
                    <a:pt x="232130" y="179628"/>
                  </a:lnTo>
                  <a:lnTo>
                    <a:pt x="235242" y="182740"/>
                  </a:lnTo>
                  <a:lnTo>
                    <a:pt x="235242" y="124523"/>
                  </a:lnTo>
                  <a:lnTo>
                    <a:pt x="224548" y="124523"/>
                  </a:lnTo>
                  <a:lnTo>
                    <a:pt x="221437" y="121412"/>
                  </a:lnTo>
                  <a:lnTo>
                    <a:pt x="221437" y="72148"/>
                  </a:lnTo>
                  <a:lnTo>
                    <a:pt x="224548" y="69037"/>
                  </a:lnTo>
                  <a:lnTo>
                    <a:pt x="249174" y="69037"/>
                  </a:lnTo>
                  <a:lnTo>
                    <a:pt x="249174" y="44526"/>
                  </a:lnTo>
                  <a:lnTo>
                    <a:pt x="252285" y="41427"/>
                  </a:lnTo>
                  <a:lnTo>
                    <a:pt x="301421" y="41427"/>
                  </a:lnTo>
                  <a:lnTo>
                    <a:pt x="304533" y="44526"/>
                  </a:lnTo>
                  <a:lnTo>
                    <a:pt x="304533" y="69037"/>
                  </a:lnTo>
                  <a:lnTo>
                    <a:pt x="329044" y="69037"/>
                  </a:lnTo>
                  <a:lnTo>
                    <a:pt x="332155" y="72148"/>
                  </a:lnTo>
                  <a:lnTo>
                    <a:pt x="332270" y="121412"/>
                  </a:lnTo>
                  <a:lnTo>
                    <a:pt x="332270" y="0"/>
                  </a:lnTo>
                  <a:lnTo>
                    <a:pt x="159232" y="0"/>
                  </a:lnTo>
                  <a:lnTo>
                    <a:pt x="135026" y="4889"/>
                  </a:lnTo>
                  <a:lnTo>
                    <a:pt x="115252" y="18224"/>
                  </a:lnTo>
                  <a:lnTo>
                    <a:pt x="101917" y="37998"/>
                  </a:lnTo>
                  <a:lnTo>
                    <a:pt x="97028" y="62191"/>
                  </a:lnTo>
                  <a:lnTo>
                    <a:pt x="97028" y="249555"/>
                  </a:lnTo>
                  <a:lnTo>
                    <a:pt x="108013" y="253860"/>
                  </a:lnTo>
                  <a:lnTo>
                    <a:pt x="116763" y="261429"/>
                  </a:lnTo>
                  <a:lnTo>
                    <a:pt x="122555" y="271526"/>
                  </a:lnTo>
                  <a:lnTo>
                    <a:pt x="124650" y="283387"/>
                  </a:lnTo>
                  <a:lnTo>
                    <a:pt x="124650" y="306031"/>
                  </a:lnTo>
                  <a:lnTo>
                    <a:pt x="121158" y="313994"/>
                  </a:lnTo>
                  <a:lnTo>
                    <a:pt x="115684" y="320205"/>
                  </a:lnTo>
                  <a:lnTo>
                    <a:pt x="124815" y="325208"/>
                  </a:lnTo>
                  <a:lnTo>
                    <a:pt x="132016" y="332600"/>
                  </a:lnTo>
                  <a:lnTo>
                    <a:pt x="136753" y="341884"/>
                  </a:lnTo>
                  <a:lnTo>
                    <a:pt x="136867" y="342607"/>
                  </a:lnTo>
                  <a:lnTo>
                    <a:pt x="138455" y="352552"/>
                  </a:lnTo>
                  <a:lnTo>
                    <a:pt x="138455" y="482561"/>
                  </a:lnTo>
                  <a:lnTo>
                    <a:pt x="136956" y="487781"/>
                  </a:lnTo>
                  <a:lnTo>
                    <a:pt x="134594" y="492379"/>
                  </a:lnTo>
                  <a:lnTo>
                    <a:pt x="142316" y="495744"/>
                  </a:lnTo>
                  <a:lnTo>
                    <a:pt x="150647" y="497611"/>
                  </a:lnTo>
                  <a:lnTo>
                    <a:pt x="394233" y="497611"/>
                  </a:lnTo>
                  <a:lnTo>
                    <a:pt x="438200" y="479386"/>
                  </a:lnTo>
                  <a:lnTo>
                    <a:pt x="455028" y="442379"/>
                  </a:lnTo>
                  <a:lnTo>
                    <a:pt x="456425" y="435406"/>
                  </a:lnTo>
                  <a:lnTo>
                    <a:pt x="456425" y="428561"/>
                  </a:lnTo>
                  <a:lnTo>
                    <a:pt x="456425" y="414629"/>
                  </a:lnTo>
                  <a:lnTo>
                    <a:pt x="456425" y="152260"/>
                  </a:lnTo>
                  <a:lnTo>
                    <a:pt x="456425" y="6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0" name="object 160"/>
          <p:cNvSpPr txBox="1"/>
          <p:nvPr/>
        </p:nvSpPr>
        <p:spPr>
          <a:xfrm>
            <a:off x="5128270" y="2752230"/>
            <a:ext cx="1657350" cy="4614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5100"/>
              </a:lnSpc>
              <a:spcBef>
                <a:spcPts val="67"/>
              </a:spcBef>
            </a:pPr>
            <a:r>
              <a:rPr sz="1267" spc="207" dirty="0">
                <a:latin typeface="Calibri"/>
                <a:cs typeface="Calibri"/>
              </a:rPr>
              <a:t>Programa</a:t>
            </a:r>
            <a:r>
              <a:rPr sz="1267" spc="123" dirty="0">
                <a:latin typeface="Calibri"/>
                <a:cs typeface="Calibri"/>
              </a:rPr>
              <a:t> </a:t>
            </a:r>
            <a:r>
              <a:rPr sz="1267" spc="157" dirty="0">
                <a:latin typeface="Calibri"/>
                <a:cs typeface="Calibri"/>
              </a:rPr>
              <a:t>Dinheiro </a:t>
            </a:r>
            <a:r>
              <a:rPr sz="1267" spc="150" dirty="0">
                <a:latin typeface="Calibri"/>
                <a:cs typeface="Calibri"/>
              </a:rPr>
              <a:t>Direto</a:t>
            </a:r>
            <a:r>
              <a:rPr sz="1267" spc="130" dirty="0">
                <a:latin typeface="Calibri"/>
                <a:cs typeface="Calibri"/>
              </a:rPr>
              <a:t> </a:t>
            </a:r>
            <a:r>
              <a:rPr sz="1267" spc="180" dirty="0">
                <a:latin typeface="Calibri"/>
                <a:cs typeface="Calibri"/>
              </a:rPr>
              <a:t>na</a:t>
            </a:r>
            <a:r>
              <a:rPr sz="1267" spc="130" dirty="0">
                <a:latin typeface="Calibri"/>
                <a:cs typeface="Calibri"/>
              </a:rPr>
              <a:t> </a:t>
            </a:r>
            <a:r>
              <a:rPr sz="1267" spc="163" dirty="0">
                <a:latin typeface="Calibri"/>
                <a:cs typeface="Calibri"/>
              </a:rPr>
              <a:t>Escola</a:t>
            </a:r>
            <a:endParaRPr sz="1267">
              <a:latin typeface="Calibri"/>
              <a:cs typeface="Calibri"/>
            </a:endParaRPr>
          </a:p>
        </p:txBody>
      </p:sp>
      <p:grpSp>
        <p:nvGrpSpPr>
          <p:cNvPr id="161" name="object 161"/>
          <p:cNvGrpSpPr/>
          <p:nvPr/>
        </p:nvGrpSpPr>
        <p:grpSpPr>
          <a:xfrm>
            <a:off x="4177545" y="2644346"/>
            <a:ext cx="846243" cy="727287"/>
            <a:chOff x="6266316" y="3966519"/>
            <a:chExt cx="1269365" cy="1090930"/>
          </a:xfrm>
        </p:grpSpPr>
        <p:sp>
          <p:nvSpPr>
            <p:cNvPr id="162" name="object 162"/>
            <p:cNvSpPr/>
            <p:nvPr/>
          </p:nvSpPr>
          <p:spPr>
            <a:xfrm>
              <a:off x="6266316" y="3966519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5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29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400522" y="4081852"/>
              <a:ext cx="1001394" cy="860425"/>
            </a:xfrm>
            <a:custGeom>
              <a:avLst/>
              <a:gdLst/>
              <a:ahLst/>
              <a:cxnLst/>
              <a:rect l="l" t="t" r="r" b="b"/>
              <a:pathLst>
                <a:path w="1001395" h="860425">
                  <a:moveTo>
                    <a:pt x="750613" y="860078"/>
                  </a:moveTo>
                  <a:lnTo>
                    <a:pt x="250204" y="860078"/>
                  </a:lnTo>
                  <a:lnTo>
                    <a:pt x="0" y="430039"/>
                  </a:lnTo>
                  <a:lnTo>
                    <a:pt x="250204" y="0"/>
                  </a:lnTo>
                  <a:lnTo>
                    <a:pt x="750613" y="0"/>
                  </a:lnTo>
                  <a:lnTo>
                    <a:pt x="1000818" y="430039"/>
                  </a:lnTo>
                  <a:lnTo>
                    <a:pt x="750613" y="860078"/>
                  </a:lnTo>
                  <a:close/>
                </a:path>
              </a:pathLst>
            </a:custGeom>
            <a:solidFill>
              <a:srgbClr val="45A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591556" y="4183037"/>
              <a:ext cx="638175" cy="638175"/>
            </a:xfrm>
            <a:custGeom>
              <a:avLst/>
              <a:gdLst/>
              <a:ahLst/>
              <a:cxnLst/>
              <a:rect l="l" t="t" r="r" b="b"/>
              <a:pathLst>
                <a:path w="638175" h="638175">
                  <a:moveTo>
                    <a:pt x="176586" y="468171"/>
                  </a:moveTo>
                  <a:lnTo>
                    <a:pt x="48102" y="468171"/>
                  </a:lnTo>
                  <a:lnTo>
                    <a:pt x="43323" y="463393"/>
                  </a:lnTo>
                  <a:lnTo>
                    <a:pt x="43323" y="234457"/>
                  </a:lnTo>
                  <a:lnTo>
                    <a:pt x="6957" y="234457"/>
                  </a:lnTo>
                  <a:lnTo>
                    <a:pt x="3185" y="231909"/>
                  </a:lnTo>
                  <a:lnTo>
                    <a:pt x="1592" y="227767"/>
                  </a:lnTo>
                  <a:lnTo>
                    <a:pt x="0" y="223732"/>
                  </a:lnTo>
                  <a:lnTo>
                    <a:pt x="1061" y="219060"/>
                  </a:lnTo>
                  <a:lnTo>
                    <a:pt x="237855" y="3716"/>
                  </a:lnTo>
                  <a:lnTo>
                    <a:pt x="241996" y="0"/>
                  </a:lnTo>
                  <a:lnTo>
                    <a:pt x="248155" y="0"/>
                  </a:lnTo>
                  <a:lnTo>
                    <a:pt x="252190" y="3716"/>
                  </a:lnTo>
                  <a:lnTo>
                    <a:pt x="319164" y="64666"/>
                  </a:lnTo>
                  <a:lnTo>
                    <a:pt x="223839" y="64666"/>
                  </a:lnTo>
                  <a:lnTo>
                    <a:pt x="223839" y="85904"/>
                  </a:lnTo>
                  <a:lnTo>
                    <a:pt x="251341" y="85904"/>
                  </a:lnTo>
                  <a:lnTo>
                    <a:pt x="272578" y="107141"/>
                  </a:lnTo>
                  <a:lnTo>
                    <a:pt x="251765" y="107141"/>
                  </a:lnTo>
                  <a:lnTo>
                    <a:pt x="248049" y="109371"/>
                  </a:lnTo>
                  <a:lnTo>
                    <a:pt x="238598" y="128378"/>
                  </a:lnTo>
                  <a:lnTo>
                    <a:pt x="202708" y="128378"/>
                  </a:lnTo>
                  <a:lnTo>
                    <a:pt x="202708" y="138996"/>
                  </a:lnTo>
                  <a:lnTo>
                    <a:pt x="149509" y="138996"/>
                  </a:lnTo>
                  <a:lnTo>
                    <a:pt x="149509" y="164162"/>
                  </a:lnTo>
                  <a:lnTo>
                    <a:pt x="151739" y="167879"/>
                  </a:lnTo>
                  <a:lnTo>
                    <a:pt x="157505" y="170746"/>
                  </a:lnTo>
                  <a:lnTo>
                    <a:pt x="85691" y="170746"/>
                  </a:lnTo>
                  <a:lnTo>
                    <a:pt x="62330" y="191983"/>
                  </a:lnTo>
                  <a:lnTo>
                    <a:pt x="96416" y="191983"/>
                  </a:lnTo>
                  <a:lnTo>
                    <a:pt x="96416" y="216087"/>
                  </a:lnTo>
                  <a:lnTo>
                    <a:pt x="97478" y="218742"/>
                  </a:lnTo>
                  <a:lnTo>
                    <a:pt x="128272" y="249535"/>
                  </a:lnTo>
                  <a:lnTo>
                    <a:pt x="128272" y="277037"/>
                  </a:lnTo>
                  <a:lnTo>
                    <a:pt x="181364" y="277037"/>
                  </a:lnTo>
                  <a:lnTo>
                    <a:pt x="181364" y="463393"/>
                  </a:lnTo>
                  <a:lnTo>
                    <a:pt x="176586" y="468171"/>
                  </a:lnTo>
                  <a:close/>
                </a:path>
                <a:path w="638175" h="638175">
                  <a:moveTo>
                    <a:pt x="412508" y="149615"/>
                  </a:moveTo>
                  <a:lnTo>
                    <a:pt x="249111" y="149615"/>
                  </a:lnTo>
                  <a:lnTo>
                    <a:pt x="252827" y="147385"/>
                  </a:lnTo>
                  <a:lnTo>
                    <a:pt x="262278" y="128378"/>
                  </a:lnTo>
                  <a:lnTo>
                    <a:pt x="357845" y="128378"/>
                  </a:lnTo>
                  <a:lnTo>
                    <a:pt x="334484" y="107141"/>
                  </a:lnTo>
                  <a:lnTo>
                    <a:pt x="302628" y="107141"/>
                  </a:lnTo>
                  <a:lnTo>
                    <a:pt x="263233" y="67746"/>
                  </a:lnTo>
                  <a:lnTo>
                    <a:pt x="261216" y="65835"/>
                  </a:lnTo>
                  <a:lnTo>
                    <a:pt x="258561" y="64666"/>
                  </a:lnTo>
                  <a:lnTo>
                    <a:pt x="319164" y="64666"/>
                  </a:lnTo>
                  <a:lnTo>
                    <a:pt x="412508" y="149615"/>
                  </a:lnTo>
                  <a:close/>
                </a:path>
                <a:path w="638175" h="638175">
                  <a:moveTo>
                    <a:pt x="486564" y="193894"/>
                  </a:moveTo>
                  <a:lnTo>
                    <a:pt x="461163" y="193894"/>
                  </a:lnTo>
                  <a:lnTo>
                    <a:pt x="501689" y="133156"/>
                  </a:lnTo>
                  <a:lnTo>
                    <a:pt x="504237" y="129227"/>
                  </a:lnTo>
                  <a:lnTo>
                    <a:pt x="504480" y="129227"/>
                  </a:lnTo>
                  <a:lnTo>
                    <a:pt x="509471" y="127528"/>
                  </a:lnTo>
                  <a:lnTo>
                    <a:pt x="508816" y="127528"/>
                  </a:lnTo>
                  <a:lnTo>
                    <a:pt x="517736" y="130289"/>
                  </a:lnTo>
                  <a:lnTo>
                    <a:pt x="518004" y="130289"/>
                  </a:lnTo>
                  <a:lnTo>
                    <a:pt x="520977" y="134537"/>
                  </a:lnTo>
                  <a:lnTo>
                    <a:pt x="521052" y="139315"/>
                  </a:lnTo>
                  <a:lnTo>
                    <a:pt x="520595" y="163100"/>
                  </a:lnTo>
                  <a:lnTo>
                    <a:pt x="520503" y="167879"/>
                  </a:lnTo>
                  <a:lnTo>
                    <a:pt x="520440" y="171171"/>
                  </a:lnTo>
                  <a:lnTo>
                    <a:pt x="520365" y="175099"/>
                  </a:lnTo>
                  <a:lnTo>
                    <a:pt x="499071" y="175099"/>
                  </a:lnTo>
                  <a:lnTo>
                    <a:pt x="486564" y="193894"/>
                  </a:lnTo>
                  <a:close/>
                </a:path>
                <a:path w="638175" h="638175">
                  <a:moveTo>
                    <a:pt x="581643" y="213326"/>
                  </a:moveTo>
                  <a:lnTo>
                    <a:pt x="557428" y="213326"/>
                  </a:lnTo>
                  <a:lnTo>
                    <a:pt x="564906" y="200159"/>
                  </a:lnTo>
                  <a:lnTo>
                    <a:pt x="563627" y="139315"/>
                  </a:lnTo>
                  <a:lnTo>
                    <a:pt x="563526" y="134537"/>
                  </a:lnTo>
                  <a:lnTo>
                    <a:pt x="566605" y="130289"/>
                  </a:lnTo>
                  <a:lnTo>
                    <a:pt x="575525" y="127528"/>
                  </a:lnTo>
                  <a:lnTo>
                    <a:pt x="580410" y="129227"/>
                  </a:lnTo>
                  <a:lnTo>
                    <a:pt x="583064" y="133156"/>
                  </a:lnTo>
                  <a:lnTo>
                    <a:pt x="611026" y="175099"/>
                  </a:lnTo>
                  <a:lnTo>
                    <a:pt x="585504" y="175099"/>
                  </a:lnTo>
                  <a:lnTo>
                    <a:pt x="585900" y="191983"/>
                  </a:lnTo>
                  <a:lnTo>
                    <a:pt x="585944" y="193894"/>
                  </a:lnTo>
                  <a:lnTo>
                    <a:pt x="586069" y="204619"/>
                  </a:lnTo>
                  <a:lnTo>
                    <a:pt x="585719" y="206106"/>
                  </a:lnTo>
                  <a:lnTo>
                    <a:pt x="581643" y="213326"/>
                  </a:lnTo>
                  <a:close/>
                </a:path>
                <a:path w="638175" h="638175">
                  <a:moveTo>
                    <a:pt x="484205" y="223732"/>
                  </a:moveTo>
                  <a:lnTo>
                    <a:pt x="245076" y="223732"/>
                  </a:lnTo>
                  <a:lnTo>
                    <a:pt x="245076" y="202389"/>
                  </a:lnTo>
                  <a:lnTo>
                    <a:pt x="225960" y="202389"/>
                  </a:lnTo>
                  <a:lnTo>
                    <a:pt x="205893" y="192408"/>
                  </a:lnTo>
                  <a:lnTo>
                    <a:pt x="204300" y="191983"/>
                  </a:lnTo>
                  <a:lnTo>
                    <a:pt x="191983" y="191983"/>
                  </a:lnTo>
                  <a:lnTo>
                    <a:pt x="191983" y="166817"/>
                  </a:lnTo>
                  <a:lnTo>
                    <a:pt x="189753" y="163100"/>
                  </a:lnTo>
                  <a:lnTo>
                    <a:pt x="170746" y="153650"/>
                  </a:lnTo>
                  <a:lnTo>
                    <a:pt x="170746" y="138996"/>
                  </a:lnTo>
                  <a:lnTo>
                    <a:pt x="202708" y="138996"/>
                  </a:lnTo>
                  <a:lnTo>
                    <a:pt x="202708" y="149615"/>
                  </a:lnTo>
                  <a:lnTo>
                    <a:pt x="412508" y="149615"/>
                  </a:lnTo>
                  <a:lnTo>
                    <a:pt x="461163" y="193894"/>
                  </a:lnTo>
                  <a:lnTo>
                    <a:pt x="486564" y="193894"/>
                  </a:lnTo>
                  <a:lnTo>
                    <a:pt x="479427" y="204619"/>
                  </a:lnTo>
                  <a:lnTo>
                    <a:pt x="484152" y="223520"/>
                  </a:lnTo>
                  <a:lnTo>
                    <a:pt x="484205" y="223732"/>
                  </a:lnTo>
                  <a:close/>
                </a:path>
                <a:path w="638175" h="638175">
                  <a:moveTo>
                    <a:pt x="170746" y="191983"/>
                  </a:moveTo>
                  <a:lnTo>
                    <a:pt x="152057" y="191983"/>
                  </a:lnTo>
                  <a:lnTo>
                    <a:pt x="110326" y="171171"/>
                  </a:lnTo>
                  <a:lnTo>
                    <a:pt x="108733" y="170746"/>
                  </a:lnTo>
                  <a:lnTo>
                    <a:pt x="157505" y="170746"/>
                  </a:lnTo>
                  <a:lnTo>
                    <a:pt x="170746" y="177329"/>
                  </a:lnTo>
                  <a:lnTo>
                    <a:pt x="170746" y="191983"/>
                  </a:lnTo>
                  <a:close/>
                </a:path>
                <a:path w="638175" h="638175">
                  <a:moveTo>
                    <a:pt x="567349" y="234457"/>
                  </a:moveTo>
                  <a:lnTo>
                    <a:pt x="517229" y="234457"/>
                  </a:lnTo>
                  <a:lnTo>
                    <a:pt x="513725" y="232440"/>
                  </a:lnTo>
                  <a:lnTo>
                    <a:pt x="498965" y="206106"/>
                  </a:lnTo>
                  <a:lnTo>
                    <a:pt x="498615" y="204619"/>
                  </a:lnTo>
                  <a:lnTo>
                    <a:pt x="498706" y="193894"/>
                  </a:lnTo>
                  <a:lnTo>
                    <a:pt x="499028" y="177329"/>
                  </a:lnTo>
                  <a:lnTo>
                    <a:pt x="499071" y="175099"/>
                  </a:lnTo>
                  <a:lnTo>
                    <a:pt x="520365" y="175099"/>
                  </a:lnTo>
                  <a:lnTo>
                    <a:pt x="520041" y="191983"/>
                  </a:lnTo>
                  <a:lnTo>
                    <a:pt x="519914" y="198566"/>
                  </a:lnTo>
                  <a:lnTo>
                    <a:pt x="519884" y="200159"/>
                  </a:lnTo>
                  <a:lnTo>
                    <a:pt x="527257" y="213326"/>
                  </a:lnTo>
                  <a:lnTo>
                    <a:pt x="581643" y="213326"/>
                  </a:lnTo>
                  <a:lnTo>
                    <a:pt x="570853" y="232440"/>
                  </a:lnTo>
                  <a:lnTo>
                    <a:pt x="567349" y="234457"/>
                  </a:lnTo>
                  <a:close/>
                </a:path>
                <a:path w="638175" h="638175">
                  <a:moveTo>
                    <a:pt x="584869" y="425596"/>
                  </a:moveTo>
                  <a:lnTo>
                    <a:pt x="563420" y="425596"/>
                  </a:lnTo>
                  <a:lnTo>
                    <a:pt x="563420" y="262915"/>
                  </a:lnTo>
                  <a:lnTo>
                    <a:pt x="564335" y="261245"/>
                  </a:lnTo>
                  <a:lnTo>
                    <a:pt x="565381" y="259517"/>
                  </a:lnTo>
                  <a:lnTo>
                    <a:pt x="568345" y="257507"/>
                  </a:lnTo>
                  <a:lnTo>
                    <a:pt x="596656" y="238598"/>
                  </a:lnTo>
                  <a:lnTo>
                    <a:pt x="605151" y="204619"/>
                  </a:lnTo>
                  <a:lnTo>
                    <a:pt x="585435" y="175099"/>
                  </a:lnTo>
                  <a:lnTo>
                    <a:pt x="611026" y="175099"/>
                  </a:lnTo>
                  <a:lnTo>
                    <a:pt x="627237" y="199416"/>
                  </a:lnTo>
                  <a:lnTo>
                    <a:pt x="627750" y="202389"/>
                  </a:lnTo>
                  <a:lnTo>
                    <a:pt x="627300" y="204300"/>
                  </a:lnTo>
                  <a:lnTo>
                    <a:pt x="616406" y="247836"/>
                  </a:lnTo>
                  <a:lnTo>
                    <a:pt x="585029" y="272047"/>
                  </a:lnTo>
                  <a:lnTo>
                    <a:pt x="584869" y="272047"/>
                  </a:lnTo>
                  <a:lnTo>
                    <a:pt x="584869" y="425596"/>
                  </a:lnTo>
                  <a:close/>
                </a:path>
                <a:path w="638175" h="638175">
                  <a:moveTo>
                    <a:pt x="181364" y="277037"/>
                  </a:moveTo>
                  <a:lnTo>
                    <a:pt x="149509" y="277037"/>
                  </a:lnTo>
                  <a:lnTo>
                    <a:pt x="149509" y="242315"/>
                  </a:lnTo>
                  <a:lnTo>
                    <a:pt x="148447" y="239660"/>
                  </a:lnTo>
                  <a:lnTo>
                    <a:pt x="117653" y="208866"/>
                  </a:lnTo>
                  <a:lnTo>
                    <a:pt x="117653" y="198566"/>
                  </a:lnTo>
                  <a:lnTo>
                    <a:pt x="146217" y="212901"/>
                  </a:lnTo>
                  <a:lnTo>
                    <a:pt x="147810" y="213326"/>
                  </a:lnTo>
                  <a:lnTo>
                    <a:pt x="200053" y="213326"/>
                  </a:lnTo>
                  <a:lnTo>
                    <a:pt x="220547" y="223520"/>
                  </a:lnTo>
                  <a:lnTo>
                    <a:pt x="221343" y="223732"/>
                  </a:lnTo>
                  <a:lnTo>
                    <a:pt x="484205" y="223732"/>
                  </a:lnTo>
                  <a:lnTo>
                    <a:pt x="486887" y="234457"/>
                  </a:lnTo>
                  <a:lnTo>
                    <a:pt x="446828" y="234457"/>
                  </a:lnTo>
                  <a:lnTo>
                    <a:pt x="446828" y="255800"/>
                  </a:lnTo>
                  <a:lnTo>
                    <a:pt x="181364" y="255800"/>
                  </a:lnTo>
                  <a:lnTo>
                    <a:pt x="181364" y="277037"/>
                  </a:lnTo>
                  <a:close/>
                </a:path>
                <a:path w="638175" h="638175">
                  <a:moveTo>
                    <a:pt x="542183" y="425596"/>
                  </a:moveTo>
                  <a:lnTo>
                    <a:pt x="447327" y="425596"/>
                  </a:lnTo>
                  <a:lnTo>
                    <a:pt x="459197" y="423184"/>
                  </a:lnTo>
                  <a:lnTo>
                    <a:pt x="469326" y="416340"/>
                  </a:lnTo>
                  <a:lnTo>
                    <a:pt x="476170" y="406211"/>
                  </a:lnTo>
                  <a:lnTo>
                    <a:pt x="478684" y="393842"/>
                  </a:lnTo>
                  <a:lnTo>
                    <a:pt x="480270" y="383907"/>
                  </a:lnTo>
                  <a:lnTo>
                    <a:pt x="484683" y="375286"/>
                  </a:lnTo>
                  <a:lnTo>
                    <a:pt x="491406" y="368457"/>
                  </a:lnTo>
                  <a:lnTo>
                    <a:pt x="499921" y="363897"/>
                  </a:lnTo>
                  <a:lnTo>
                    <a:pt x="499921" y="272047"/>
                  </a:lnTo>
                  <a:lnTo>
                    <a:pt x="470614" y="252509"/>
                  </a:lnTo>
                  <a:lnTo>
                    <a:pt x="469021" y="250279"/>
                  </a:lnTo>
                  <a:lnTo>
                    <a:pt x="465066" y="234457"/>
                  </a:lnTo>
                  <a:lnTo>
                    <a:pt x="486887" y="234457"/>
                  </a:lnTo>
                  <a:lnTo>
                    <a:pt x="487922" y="238598"/>
                  </a:lnTo>
                  <a:lnTo>
                    <a:pt x="516028" y="257507"/>
                  </a:lnTo>
                  <a:lnTo>
                    <a:pt x="519140" y="259517"/>
                  </a:lnTo>
                  <a:lnTo>
                    <a:pt x="520946" y="262915"/>
                  </a:lnTo>
                  <a:lnTo>
                    <a:pt x="520946" y="363897"/>
                  </a:lnTo>
                  <a:lnTo>
                    <a:pt x="529350" y="368457"/>
                  </a:lnTo>
                  <a:lnTo>
                    <a:pt x="536105" y="375286"/>
                  </a:lnTo>
                  <a:lnTo>
                    <a:pt x="540566" y="383907"/>
                  </a:lnTo>
                  <a:lnTo>
                    <a:pt x="540732" y="384809"/>
                  </a:lnTo>
                  <a:lnTo>
                    <a:pt x="542183" y="393842"/>
                  </a:lnTo>
                  <a:lnTo>
                    <a:pt x="542183" y="425596"/>
                  </a:lnTo>
                  <a:close/>
                </a:path>
                <a:path w="638175" h="638175">
                  <a:moveTo>
                    <a:pt x="446828" y="404460"/>
                  </a:moveTo>
                  <a:lnTo>
                    <a:pt x="444917" y="404460"/>
                  </a:lnTo>
                  <a:lnTo>
                    <a:pt x="440298" y="395945"/>
                  </a:lnTo>
                  <a:lnTo>
                    <a:pt x="433449" y="389223"/>
                  </a:lnTo>
                  <a:lnTo>
                    <a:pt x="424848" y="384809"/>
                  </a:lnTo>
                  <a:lnTo>
                    <a:pt x="414972" y="383223"/>
                  </a:lnTo>
                  <a:lnTo>
                    <a:pt x="308787" y="383223"/>
                  </a:lnTo>
                  <a:lnTo>
                    <a:pt x="308787" y="255800"/>
                  </a:lnTo>
                  <a:lnTo>
                    <a:pt x="446828" y="255800"/>
                  </a:lnTo>
                  <a:lnTo>
                    <a:pt x="446828" y="404460"/>
                  </a:lnTo>
                  <a:close/>
                </a:path>
                <a:path w="638175" h="638175">
                  <a:moveTo>
                    <a:pt x="519241" y="259517"/>
                  </a:moveTo>
                  <a:lnTo>
                    <a:pt x="516021" y="257507"/>
                  </a:lnTo>
                  <a:lnTo>
                    <a:pt x="516233" y="257507"/>
                  </a:lnTo>
                  <a:lnTo>
                    <a:pt x="519241" y="259517"/>
                  </a:lnTo>
                  <a:close/>
                </a:path>
                <a:path w="638175" h="638175">
                  <a:moveTo>
                    <a:pt x="420813" y="638068"/>
                  </a:moveTo>
                  <a:lnTo>
                    <a:pt x="302947" y="638068"/>
                  </a:lnTo>
                  <a:lnTo>
                    <a:pt x="298168" y="633290"/>
                  </a:lnTo>
                  <a:lnTo>
                    <a:pt x="298168" y="409238"/>
                  </a:lnTo>
                  <a:lnTo>
                    <a:pt x="302947" y="404460"/>
                  </a:lnTo>
                  <a:lnTo>
                    <a:pt x="420813" y="404460"/>
                  </a:lnTo>
                  <a:lnTo>
                    <a:pt x="425591" y="409238"/>
                  </a:lnTo>
                  <a:lnTo>
                    <a:pt x="425591" y="425596"/>
                  </a:lnTo>
                  <a:lnTo>
                    <a:pt x="319406" y="425596"/>
                  </a:lnTo>
                  <a:lnTo>
                    <a:pt x="319406" y="616831"/>
                  </a:lnTo>
                  <a:lnTo>
                    <a:pt x="425591" y="616831"/>
                  </a:lnTo>
                  <a:lnTo>
                    <a:pt x="425591" y="633290"/>
                  </a:lnTo>
                  <a:lnTo>
                    <a:pt x="420813" y="638068"/>
                  </a:lnTo>
                  <a:close/>
                </a:path>
                <a:path w="638175" h="638175">
                  <a:moveTo>
                    <a:pt x="584869" y="616831"/>
                  </a:moveTo>
                  <a:lnTo>
                    <a:pt x="404354" y="616831"/>
                  </a:lnTo>
                  <a:lnTo>
                    <a:pt x="404354" y="425596"/>
                  </a:lnTo>
                  <a:lnTo>
                    <a:pt x="606128" y="425596"/>
                  </a:lnTo>
                  <a:lnTo>
                    <a:pt x="618789" y="428320"/>
                  </a:lnTo>
                  <a:lnTo>
                    <a:pt x="628883" y="435400"/>
                  </a:lnTo>
                  <a:lnTo>
                    <a:pt x="635553" y="445167"/>
                  </a:lnTo>
                  <a:lnTo>
                    <a:pt x="637962" y="455960"/>
                  </a:lnTo>
                  <a:lnTo>
                    <a:pt x="637856" y="457659"/>
                  </a:lnTo>
                  <a:lnTo>
                    <a:pt x="636184" y="468171"/>
                  </a:lnTo>
                  <a:lnTo>
                    <a:pt x="563632" y="468171"/>
                  </a:lnTo>
                  <a:lnTo>
                    <a:pt x="563632" y="489409"/>
                  </a:lnTo>
                  <a:lnTo>
                    <a:pt x="632805" y="489409"/>
                  </a:lnTo>
                  <a:lnTo>
                    <a:pt x="629427" y="510646"/>
                  </a:lnTo>
                  <a:lnTo>
                    <a:pt x="542395" y="510646"/>
                  </a:lnTo>
                  <a:lnTo>
                    <a:pt x="542395" y="531883"/>
                  </a:lnTo>
                  <a:lnTo>
                    <a:pt x="626049" y="531883"/>
                  </a:lnTo>
                  <a:lnTo>
                    <a:pt x="622671" y="553120"/>
                  </a:lnTo>
                  <a:lnTo>
                    <a:pt x="521158" y="553120"/>
                  </a:lnTo>
                  <a:lnTo>
                    <a:pt x="521158" y="574357"/>
                  </a:lnTo>
                  <a:lnTo>
                    <a:pt x="619292" y="574357"/>
                  </a:lnTo>
                  <a:lnTo>
                    <a:pt x="616725" y="590497"/>
                  </a:lnTo>
                  <a:lnTo>
                    <a:pt x="613898" y="600794"/>
                  </a:lnTo>
                  <a:lnTo>
                    <a:pt x="607009" y="609159"/>
                  </a:lnTo>
                  <a:lnTo>
                    <a:pt x="597014" y="614777"/>
                  </a:lnTo>
                  <a:lnTo>
                    <a:pt x="584869" y="616831"/>
                  </a:lnTo>
                  <a:close/>
                </a:path>
                <a:path w="638175" h="638175">
                  <a:moveTo>
                    <a:pt x="632805" y="489409"/>
                  </a:moveTo>
                  <a:lnTo>
                    <a:pt x="611310" y="489409"/>
                  </a:lnTo>
                  <a:lnTo>
                    <a:pt x="614707" y="468171"/>
                  </a:lnTo>
                  <a:lnTo>
                    <a:pt x="636184" y="468171"/>
                  </a:lnTo>
                  <a:lnTo>
                    <a:pt x="632805" y="489409"/>
                  </a:lnTo>
                  <a:close/>
                </a:path>
                <a:path w="638175" h="638175">
                  <a:moveTo>
                    <a:pt x="626049" y="531883"/>
                  </a:moveTo>
                  <a:lnTo>
                    <a:pt x="604514" y="531883"/>
                  </a:lnTo>
                  <a:lnTo>
                    <a:pt x="607912" y="510646"/>
                  </a:lnTo>
                  <a:lnTo>
                    <a:pt x="629427" y="510646"/>
                  </a:lnTo>
                  <a:lnTo>
                    <a:pt x="626049" y="531883"/>
                  </a:lnTo>
                  <a:close/>
                </a:path>
                <a:path w="638175" h="638175">
                  <a:moveTo>
                    <a:pt x="619292" y="574357"/>
                  </a:moveTo>
                  <a:lnTo>
                    <a:pt x="597718" y="574357"/>
                  </a:lnTo>
                  <a:lnTo>
                    <a:pt x="601116" y="553120"/>
                  </a:lnTo>
                  <a:lnTo>
                    <a:pt x="622671" y="553120"/>
                  </a:lnTo>
                  <a:lnTo>
                    <a:pt x="619292" y="5743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5" name="object 165"/>
          <p:cNvSpPr txBox="1"/>
          <p:nvPr/>
        </p:nvSpPr>
        <p:spPr>
          <a:xfrm rot="19260000">
            <a:off x="1243350" y="5412697"/>
            <a:ext cx="205219" cy="167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267" b="1" spc="127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 rot="19260000">
            <a:off x="1408534" y="5592532"/>
            <a:ext cx="176578" cy="167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267" b="1" spc="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 rot="19260000">
            <a:off x="1552509" y="5772631"/>
            <a:ext cx="190945" cy="167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267" b="1" spc="12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8994845" y="2819566"/>
            <a:ext cx="1763183" cy="37696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467" marR="3387">
              <a:lnSpc>
                <a:spcPts val="1253"/>
              </a:lnSpc>
              <a:spcBef>
                <a:spcPts val="330"/>
              </a:spcBef>
            </a:pPr>
            <a:r>
              <a:rPr sz="1267" spc="163" dirty="0">
                <a:solidFill>
                  <a:srgbClr val="040505"/>
                </a:solidFill>
                <a:latin typeface="Calibri"/>
                <a:cs typeface="Calibri"/>
              </a:rPr>
              <a:t>Inclusão</a:t>
            </a:r>
            <a:r>
              <a:rPr sz="1267" spc="127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77" dirty="0">
                <a:solidFill>
                  <a:srgbClr val="040505"/>
                </a:solidFill>
                <a:latin typeface="Calibri"/>
                <a:cs typeface="Calibri"/>
              </a:rPr>
              <a:t>de</a:t>
            </a:r>
            <a:r>
              <a:rPr sz="1267" spc="127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87" dirty="0">
                <a:solidFill>
                  <a:srgbClr val="040505"/>
                </a:solidFill>
                <a:latin typeface="Calibri"/>
                <a:cs typeface="Calibri"/>
              </a:rPr>
              <a:t>insumos </a:t>
            </a:r>
            <a:r>
              <a:rPr sz="1267" spc="193" dirty="0">
                <a:solidFill>
                  <a:srgbClr val="040505"/>
                </a:solidFill>
                <a:latin typeface="Calibri"/>
                <a:cs typeface="Calibri"/>
              </a:rPr>
              <a:t>médico-</a:t>
            </a:r>
            <a:r>
              <a:rPr sz="1267" spc="143" dirty="0">
                <a:solidFill>
                  <a:srgbClr val="040505"/>
                </a:solidFill>
                <a:latin typeface="Calibri"/>
                <a:cs typeface="Calibri"/>
              </a:rPr>
              <a:t>hospitalares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4322363" y="4595862"/>
            <a:ext cx="3022600" cy="603250"/>
          </a:xfrm>
          <a:custGeom>
            <a:avLst/>
            <a:gdLst/>
            <a:ahLst/>
            <a:cxnLst/>
            <a:rect l="l" t="t" r="r" b="b"/>
            <a:pathLst>
              <a:path w="4533900" h="904875">
                <a:moveTo>
                  <a:pt x="4533337" y="452437"/>
                </a:moveTo>
                <a:lnTo>
                  <a:pt x="4302384" y="904874"/>
                </a:lnTo>
                <a:lnTo>
                  <a:pt x="230952" y="904874"/>
                </a:lnTo>
                <a:lnTo>
                  <a:pt x="0" y="452437"/>
                </a:lnTo>
                <a:lnTo>
                  <a:pt x="230952" y="0"/>
                </a:lnTo>
                <a:lnTo>
                  <a:pt x="4302384" y="0"/>
                </a:lnTo>
                <a:lnTo>
                  <a:pt x="4533337" y="452437"/>
                </a:lnTo>
              </a:path>
            </a:pathLst>
          </a:custGeom>
          <a:ln w="75852">
            <a:solidFill>
              <a:srgbClr val="45A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5128271" y="4790378"/>
            <a:ext cx="1730163" cy="2099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267" spc="153" dirty="0">
                <a:latin typeface="Calibri"/>
                <a:cs typeface="Calibri"/>
              </a:rPr>
              <a:t>Alteração</a:t>
            </a:r>
            <a:r>
              <a:rPr sz="1267" spc="130" dirty="0">
                <a:latin typeface="Calibri"/>
                <a:cs typeface="Calibri"/>
              </a:rPr>
              <a:t> </a:t>
            </a:r>
            <a:r>
              <a:rPr sz="1267" spc="133" dirty="0">
                <a:latin typeface="Calibri"/>
                <a:cs typeface="Calibri"/>
              </a:rPr>
              <a:t>legislativa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9575696" y="3711145"/>
            <a:ext cx="2048933" cy="37696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467" marR="3387">
              <a:lnSpc>
                <a:spcPts val="1253"/>
              </a:lnSpc>
              <a:spcBef>
                <a:spcPts val="330"/>
              </a:spcBef>
            </a:pPr>
            <a:r>
              <a:rPr sz="1267" spc="163" dirty="0">
                <a:solidFill>
                  <a:srgbClr val="040505"/>
                </a:solidFill>
                <a:latin typeface="Calibri"/>
                <a:cs typeface="Calibri"/>
              </a:rPr>
              <a:t>Inclusão</a:t>
            </a:r>
            <a:r>
              <a:rPr sz="1267" spc="130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77" dirty="0">
                <a:solidFill>
                  <a:srgbClr val="040505"/>
                </a:solidFill>
                <a:latin typeface="Calibri"/>
                <a:cs typeface="Calibri"/>
              </a:rPr>
              <a:t>de</a:t>
            </a:r>
            <a:r>
              <a:rPr sz="1267" spc="130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50" dirty="0">
                <a:solidFill>
                  <a:srgbClr val="040505"/>
                </a:solidFill>
                <a:latin typeface="Calibri"/>
                <a:cs typeface="Calibri"/>
              </a:rPr>
              <a:t>outros</a:t>
            </a:r>
            <a:r>
              <a:rPr sz="1267" spc="130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69" dirty="0">
                <a:solidFill>
                  <a:srgbClr val="040505"/>
                </a:solidFill>
                <a:latin typeface="Calibri"/>
                <a:cs typeface="Calibri"/>
              </a:rPr>
              <a:t>bens </a:t>
            </a:r>
            <a:r>
              <a:rPr sz="1267" spc="127" dirty="0">
                <a:solidFill>
                  <a:srgbClr val="040505"/>
                </a:solidFill>
                <a:latin typeface="Calibri"/>
                <a:cs typeface="Calibri"/>
              </a:rPr>
              <a:t>e</a:t>
            </a:r>
            <a:r>
              <a:rPr sz="1267" spc="123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47" dirty="0">
                <a:solidFill>
                  <a:srgbClr val="040505"/>
                </a:solidFill>
                <a:latin typeface="Calibri"/>
                <a:cs typeface="Calibri"/>
              </a:rPr>
              <a:t>serviços</a:t>
            </a:r>
            <a:r>
              <a:rPr sz="1267" spc="127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213" dirty="0">
                <a:solidFill>
                  <a:srgbClr val="040505"/>
                </a:solidFill>
                <a:latin typeface="Calibri"/>
                <a:cs typeface="Calibri"/>
              </a:rPr>
              <a:t>comuns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8862665" y="1694750"/>
            <a:ext cx="1976543" cy="696383"/>
          </a:xfrm>
          <a:prstGeom prst="rect">
            <a:avLst/>
          </a:prstGeom>
        </p:spPr>
        <p:txBody>
          <a:bodyPr vert="horz" wrap="square" lIns="0" tIns="5291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7"/>
              </a:spcBef>
            </a:pPr>
            <a:r>
              <a:rPr sz="2200" b="1" spc="350" dirty="0">
                <a:solidFill>
                  <a:srgbClr val="333333"/>
                </a:solidFill>
                <a:latin typeface="Calibri"/>
                <a:cs typeface="Calibri"/>
              </a:rPr>
              <a:t>FASE</a:t>
            </a:r>
            <a:r>
              <a:rPr sz="2200" b="1" spc="117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b="1" spc="97" dirty="0">
                <a:solidFill>
                  <a:srgbClr val="333333"/>
                </a:solidFill>
                <a:latin typeface="Calibri"/>
                <a:cs typeface="Calibri"/>
              </a:rPr>
              <a:t>III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7"/>
              </a:spcBef>
            </a:pPr>
            <a:r>
              <a:rPr sz="1733" b="1" spc="50" dirty="0">
                <a:solidFill>
                  <a:srgbClr val="333333"/>
                </a:solidFill>
                <a:latin typeface="Calibri"/>
                <a:cs typeface="Calibri"/>
              </a:rPr>
              <a:t>2º</a:t>
            </a:r>
            <a:r>
              <a:rPr sz="1733" b="1" spc="87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33" b="1" spc="147" dirty="0">
                <a:solidFill>
                  <a:srgbClr val="333333"/>
                </a:solidFill>
                <a:latin typeface="Calibri"/>
                <a:cs typeface="Calibri"/>
              </a:rPr>
              <a:t>trimestre/2026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4791341" y="1637385"/>
            <a:ext cx="1967230" cy="696383"/>
          </a:xfrm>
          <a:prstGeom prst="rect">
            <a:avLst/>
          </a:prstGeom>
        </p:spPr>
        <p:txBody>
          <a:bodyPr vert="horz" wrap="square" lIns="0" tIns="5291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7"/>
              </a:spcBef>
            </a:pPr>
            <a:r>
              <a:rPr sz="2200" b="1" spc="350" dirty="0">
                <a:solidFill>
                  <a:srgbClr val="333333"/>
                </a:solidFill>
                <a:latin typeface="Calibri"/>
                <a:cs typeface="Calibri"/>
              </a:rPr>
              <a:t>FASE</a:t>
            </a:r>
            <a:r>
              <a:rPr sz="2200" b="1" spc="117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b="1" spc="97" dirty="0">
                <a:solidFill>
                  <a:srgbClr val="333333"/>
                </a:solidFill>
                <a:latin typeface="Calibri"/>
                <a:cs typeface="Calibri"/>
              </a:rPr>
              <a:t>II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7"/>
              </a:spcBef>
            </a:pPr>
            <a:r>
              <a:rPr sz="1733" b="1" spc="50" dirty="0">
                <a:solidFill>
                  <a:srgbClr val="333333"/>
                </a:solidFill>
                <a:latin typeface="Calibri"/>
                <a:cs typeface="Calibri"/>
              </a:rPr>
              <a:t>3º</a:t>
            </a:r>
            <a:r>
              <a:rPr sz="1733" b="1" spc="87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33" b="1" spc="143" dirty="0">
                <a:solidFill>
                  <a:srgbClr val="333333"/>
                </a:solidFill>
                <a:latin typeface="Calibri"/>
                <a:cs typeface="Calibri"/>
              </a:rPr>
              <a:t>trimestre/2025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196072" y="1637385"/>
            <a:ext cx="1869440" cy="696383"/>
          </a:xfrm>
          <a:prstGeom prst="rect">
            <a:avLst/>
          </a:prstGeom>
        </p:spPr>
        <p:txBody>
          <a:bodyPr vert="horz" wrap="square" lIns="0" tIns="52917" rIns="0" bIns="0" rtlCol="0">
            <a:spAutoFit/>
          </a:bodyPr>
          <a:lstStyle/>
          <a:p>
            <a:pPr marL="437749">
              <a:lnSpc>
                <a:spcPct val="100000"/>
              </a:lnSpc>
              <a:spcBef>
                <a:spcPts val="417"/>
              </a:spcBef>
            </a:pPr>
            <a:r>
              <a:rPr sz="2200" b="1" spc="350" dirty="0">
                <a:solidFill>
                  <a:srgbClr val="333333"/>
                </a:solidFill>
                <a:latin typeface="Calibri"/>
                <a:cs typeface="Calibri"/>
              </a:rPr>
              <a:t>FASE</a:t>
            </a:r>
            <a:r>
              <a:rPr sz="2200" b="1" spc="117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b="1" spc="83" dirty="0">
                <a:solidFill>
                  <a:srgbClr val="333333"/>
                </a:solidFill>
                <a:latin typeface="Calibri"/>
                <a:cs typeface="Calibri"/>
              </a:rPr>
              <a:t>I</a:t>
            </a:r>
            <a:endParaRPr sz="2200">
              <a:latin typeface="Calibri"/>
              <a:cs typeface="Calibri"/>
            </a:endParaRPr>
          </a:p>
          <a:p>
            <a:pPr marL="8467">
              <a:lnSpc>
                <a:spcPct val="100000"/>
              </a:lnSpc>
              <a:spcBef>
                <a:spcPts val="277"/>
              </a:spcBef>
            </a:pPr>
            <a:r>
              <a:rPr sz="1733" b="1" spc="-223" dirty="0">
                <a:solidFill>
                  <a:srgbClr val="333333"/>
                </a:solidFill>
                <a:latin typeface="Calibri"/>
                <a:cs typeface="Calibri"/>
              </a:rPr>
              <a:t>11</a:t>
            </a:r>
            <a:r>
              <a:rPr sz="1733" b="1" spc="87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33" b="1" spc="127" dirty="0">
                <a:solidFill>
                  <a:srgbClr val="333333"/>
                </a:solidFill>
                <a:latin typeface="Calibri"/>
                <a:cs typeface="Calibri"/>
              </a:rPr>
              <a:t>fevereiro/2025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175" name="object 1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875" rIns="0" bIns="0" rtlCol="0">
            <a:spAutoFit/>
          </a:bodyPr>
          <a:lstStyle/>
          <a:p>
            <a:pPr marL="415734">
              <a:lnSpc>
                <a:spcPct val="100000"/>
              </a:lnSpc>
              <a:spcBef>
                <a:spcPts val="67"/>
              </a:spcBef>
            </a:pPr>
            <a:r>
              <a:rPr spc="390" dirty="0">
                <a:solidFill>
                  <a:srgbClr val="333333"/>
                </a:solidFill>
              </a:rPr>
              <a:t>A</a:t>
            </a:r>
            <a:r>
              <a:rPr spc="136" dirty="0">
                <a:solidFill>
                  <a:srgbClr val="333333"/>
                </a:solidFill>
              </a:rPr>
              <a:t> </a:t>
            </a:r>
            <a:r>
              <a:rPr spc="283" dirty="0">
                <a:solidFill>
                  <a:srgbClr val="333333"/>
                </a:solidFill>
              </a:rPr>
              <a:t>plataforma</a:t>
            </a:r>
          </a:p>
        </p:txBody>
      </p:sp>
      <p:sp>
        <p:nvSpPr>
          <p:cNvPr id="176" name="object 176"/>
          <p:cNvSpPr txBox="1"/>
          <p:nvPr/>
        </p:nvSpPr>
        <p:spPr>
          <a:xfrm>
            <a:off x="1904732" y="5450308"/>
            <a:ext cx="2170007" cy="2099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267" spc="169" dirty="0">
                <a:latin typeface="Calibri"/>
                <a:cs typeface="Calibri"/>
              </a:rPr>
              <a:t>Plataforma</a:t>
            </a:r>
            <a:r>
              <a:rPr sz="1267" spc="133" dirty="0">
                <a:latin typeface="Calibri"/>
                <a:cs typeface="Calibri"/>
              </a:rPr>
              <a:t> </a:t>
            </a:r>
            <a:r>
              <a:rPr sz="1267" spc="113" dirty="0">
                <a:latin typeface="Calibri"/>
                <a:cs typeface="Calibri"/>
              </a:rPr>
              <a:t>100%</a:t>
            </a:r>
            <a:r>
              <a:rPr sz="1267" spc="133" dirty="0">
                <a:latin typeface="Calibri"/>
                <a:cs typeface="Calibri"/>
              </a:rPr>
              <a:t> </a:t>
            </a:r>
            <a:r>
              <a:rPr sz="1267" spc="153" dirty="0">
                <a:latin typeface="Calibri"/>
                <a:cs typeface="Calibri"/>
              </a:rPr>
              <a:t>gratuita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913804" y="3727739"/>
            <a:ext cx="1875367" cy="37696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467" marR="3387">
              <a:lnSpc>
                <a:spcPts val="1253"/>
              </a:lnSpc>
              <a:spcBef>
                <a:spcPts val="330"/>
              </a:spcBef>
            </a:pPr>
            <a:r>
              <a:rPr sz="1267" spc="153" dirty="0">
                <a:latin typeface="Calibri"/>
                <a:cs typeface="Calibri"/>
              </a:rPr>
              <a:t>Serviços</a:t>
            </a:r>
            <a:r>
              <a:rPr sz="1267" spc="133" dirty="0">
                <a:latin typeface="Calibri"/>
                <a:cs typeface="Calibri"/>
              </a:rPr>
              <a:t> </a:t>
            </a:r>
            <a:r>
              <a:rPr sz="1267" spc="177" dirty="0">
                <a:latin typeface="Calibri"/>
                <a:cs typeface="Calibri"/>
              </a:rPr>
              <a:t>de</a:t>
            </a:r>
            <a:r>
              <a:rPr sz="1267" spc="133" dirty="0">
                <a:latin typeface="Calibri"/>
                <a:cs typeface="Calibri"/>
              </a:rPr>
              <a:t> </a:t>
            </a:r>
            <a:r>
              <a:rPr sz="1267" spc="183" dirty="0">
                <a:latin typeface="Calibri"/>
                <a:cs typeface="Calibri"/>
              </a:rPr>
              <a:t>pequenos </a:t>
            </a:r>
            <a:r>
              <a:rPr sz="1267" spc="143" dirty="0">
                <a:latin typeface="Calibri"/>
                <a:cs typeface="Calibri"/>
              </a:rPr>
              <a:t>reparos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280896" y="2916447"/>
            <a:ext cx="2106507" cy="2099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267" spc="177" dirty="0">
                <a:solidFill>
                  <a:srgbClr val="040505"/>
                </a:solidFill>
                <a:latin typeface="Calibri"/>
                <a:cs typeface="Calibri"/>
              </a:rPr>
              <a:t>Oportunidades</a:t>
            </a:r>
            <a:r>
              <a:rPr sz="1267" spc="143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60" dirty="0">
                <a:solidFill>
                  <a:srgbClr val="040505"/>
                </a:solidFill>
                <a:latin typeface="Calibri"/>
                <a:cs typeface="Calibri"/>
              </a:rPr>
              <a:t>para</a:t>
            </a:r>
            <a:r>
              <a:rPr sz="1267" spc="143" dirty="0">
                <a:solidFill>
                  <a:srgbClr val="040505"/>
                </a:solidFill>
                <a:latin typeface="Calibri"/>
                <a:cs typeface="Calibri"/>
              </a:rPr>
              <a:t> </a:t>
            </a:r>
            <a:r>
              <a:rPr sz="1267" spc="147" dirty="0">
                <a:solidFill>
                  <a:srgbClr val="040505"/>
                </a:solidFill>
                <a:latin typeface="Calibri"/>
                <a:cs typeface="Calibri"/>
              </a:rPr>
              <a:t>MEI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313299" y="4615117"/>
            <a:ext cx="1877483" cy="37696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467" marR="3387">
              <a:lnSpc>
                <a:spcPts val="1253"/>
              </a:lnSpc>
              <a:spcBef>
                <a:spcPts val="330"/>
              </a:spcBef>
            </a:pPr>
            <a:r>
              <a:rPr sz="1267" spc="160" dirty="0">
                <a:latin typeface="Calibri"/>
                <a:cs typeface="Calibri"/>
              </a:rPr>
              <a:t>Aberta</a:t>
            </a:r>
            <a:r>
              <a:rPr sz="1267" spc="127" dirty="0">
                <a:latin typeface="Calibri"/>
                <a:cs typeface="Calibri"/>
              </a:rPr>
              <a:t> </a:t>
            </a:r>
            <a:r>
              <a:rPr sz="1267" spc="160" dirty="0">
                <a:latin typeface="Calibri"/>
                <a:cs typeface="Calibri"/>
              </a:rPr>
              <a:t>para</a:t>
            </a:r>
            <a:r>
              <a:rPr sz="1267" spc="130" dirty="0">
                <a:latin typeface="Calibri"/>
                <a:cs typeface="Calibri"/>
              </a:rPr>
              <a:t> </a:t>
            </a:r>
            <a:r>
              <a:rPr sz="1267" spc="163" dirty="0">
                <a:latin typeface="Calibri"/>
                <a:cs typeface="Calibri"/>
              </a:rPr>
              <a:t>estados</a:t>
            </a:r>
            <a:r>
              <a:rPr sz="1267" spc="130" dirty="0">
                <a:latin typeface="Calibri"/>
                <a:cs typeface="Calibri"/>
              </a:rPr>
              <a:t> </a:t>
            </a:r>
            <a:r>
              <a:rPr sz="1267" spc="93" dirty="0">
                <a:latin typeface="Calibri"/>
                <a:cs typeface="Calibri"/>
              </a:rPr>
              <a:t>e </a:t>
            </a:r>
            <a:r>
              <a:rPr sz="1267" spc="173" dirty="0">
                <a:latin typeface="Calibri"/>
                <a:cs typeface="Calibri"/>
              </a:rPr>
              <a:t>municípios</a:t>
            </a:r>
            <a:endParaRPr sz="1267">
              <a:latin typeface="Calibri"/>
              <a:cs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4851469" y="3594089"/>
            <a:ext cx="3022600" cy="603250"/>
          </a:xfrm>
          <a:custGeom>
            <a:avLst/>
            <a:gdLst/>
            <a:ahLst/>
            <a:cxnLst/>
            <a:rect l="l" t="t" r="r" b="b"/>
            <a:pathLst>
              <a:path w="4533900" h="904875">
                <a:moveTo>
                  <a:pt x="4533337" y="452437"/>
                </a:moveTo>
                <a:lnTo>
                  <a:pt x="4302384" y="904874"/>
                </a:lnTo>
                <a:lnTo>
                  <a:pt x="230952" y="904874"/>
                </a:lnTo>
                <a:lnTo>
                  <a:pt x="0" y="452437"/>
                </a:lnTo>
                <a:lnTo>
                  <a:pt x="230952" y="0"/>
                </a:lnTo>
                <a:lnTo>
                  <a:pt x="4302384" y="0"/>
                </a:lnTo>
                <a:lnTo>
                  <a:pt x="4533337" y="452437"/>
                </a:lnTo>
              </a:path>
            </a:pathLst>
          </a:custGeom>
          <a:ln w="75852">
            <a:solidFill>
              <a:srgbClr val="45A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5636472" y="3727739"/>
            <a:ext cx="1855893" cy="37696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467" marR="3387" indent="46992">
              <a:lnSpc>
                <a:spcPts val="1253"/>
              </a:lnSpc>
              <a:spcBef>
                <a:spcPts val="330"/>
              </a:spcBef>
            </a:pPr>
            <a:r>
              <a:rPr sz="1267" spc="167" dirty="0">
                <a:latin typeface="Calibri"/>
                <a:cs typeface="Calibri"/>
              </a:rPr>
              <a:t>Gêneros</a:t>
            </a:r>
            <a:r>
              <a:rPr sz="1267" spc="127" dirty="0">
                <a:latin typeface="Calibri"/>
                <a:cs typeface="Calibri"/>
              </a:rPr>
              <a:t> </a:t>
            </a:r>
            <a:r>
              <a:rPr sz="1267" spc="153" dirty="0">
                <a:latin typeface="Calibri"/>
                <a:cs typeface="Calibri"/>
              </a:rPr>
              <a:t>alimentícios </a:t>
            </a:r>
            <a:r>
              <a:rPr sz="1267" spc="163" dirty="0">
                <a:latin typeface="Calibri"/>
                <a:cs typeface="Calibri"/>
              </a:rPr>
              <a:t>Agricultura</a:t>
            </a:r>
            <a:r>
              <a:rPr sz="1267" spc="143" dirty="0">
                <a:latin typeface="Calibri"/>
                <a:cs typeface="Calibri"/>
              </a:rPr>
              <a:t> </a:t>
            </a:r>
            <a:r>
              <a:rPr sz="1267" spc="133" dirty="0">
                <a:latin typeface="Calibri"/>
                <a:cs typeface="Calibri"/>
              </a:rPr>
              <a:t>familiar</a:t>
            </a:r>
            <a:endParaRPr sz="1267">
              <a:latin typeface="Calibri"/>
              <a:cs typeface="Calibri"/>
            </a:endParaRPr>
          </a:p>
        </p:txBody>
      </p:sp>
      <p:grpSp>
        <p:nvGrpSpPr>
          <p:cNvPr id="182" name="object 182"/>
          <p:cNvGrpSpPr/>
          <p:nvPr/>
        </p:nvGrpSpPr>
        <p:grpSpPr>
          <a:xfrm>
            <a:off x="4657354" y="3546535"/>
            <a:ext cx="943187" cy="727287"/>
            <a:chOff x="6986031" y="5319803"/>
            <a:chExt cx="1414780" cy="1090930"/>
          </a:xfrm>
        </p:grpSpPr>
        <p:sp>
          <p:nvSpPr>
            <p:cNvPr id="183" name="object 183"/>
            <p:cNvSpPr/>
            <p:nvPr/>
          </p:nvSpPr>
          <p:spPr>
            <a:xfrm>
              <a:off x="6986029" y="5319813"/>
              <a:ext cx="1414780" cy="1090930"/>
            </a:xfrm>
            <a:custGeom>
              <a:avLst/>
              <a:gdLst/>
              <a:ahLst/>
              <a:cxnLst/>
              <a:rect l="l" t="t" r="r" b="b"/>
              <a:pathLst>
                <a:path w="1414779" h="1090929">
                  <a:moveTo>
                    <a:pt x="1414691" y="545363"/>
                  </a:moveTo>
                  <a:lnTo>
                    <a:pt x="1097394" y="0"/>
                  </a:lnTo>
                  <a:lnTo>
                    <a:pt x="951915" y="0"/>
                  </a:lnTo>
                  <a:lnTo>
                    <a:pt x="462775" y="0"/>
                  </a:lnTo>
                  <a:lnTo>
                    <a:pt x="317309" y="0"/>
                  </a:lnTo>
                  <a:lnTo>
                    <a:pt x="0" y="545363"/>
                  </a:lnTo>
                  <a:lnTo>
                    <a:pt x="317309" y="1090739"/>
                  </a:lnTo>
                  <a:lnTo>
                    <a:pt x="462775" y="1090739"/>
                  </a:lnTo>
                  <a:lnTo>
                    <a:pt x="951915" y="1090739"/>
                  </a:lnTo>
                  <a:lnTo>
                    <a:pt x="1097394" y="1090739"/>
                  </a:lnTo>
                  <a:lnTo>
                    <a:pt x="1414691" y="5453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241746" y="5423145"/>
              <a:ext cx="1001394" cy="860425"/>
            </a:xfrm>
            <a:custGeom>
              <a:avLst/>
              <a:gdLst/>
              <a:ahLst/>
              <a:cxnLst/>
              <a:rect l="l" t="t" r="r" b="b"/>
              <a:pathLst>
                <a:path w="1001395" h="860425">
                  <a:moveTo>
                    <a:pt x="750822" y="860317"/>
                  </a:moveTo>
                  <a:lnTo>
                    <a:pt x="250274" y="860317"/>
                  </a:lnTo>
                  <a:lnTo>
                    <a:pt x="0" y="430158"/>
                  </a:lnTo>
                  <a:lnTo>
                    <a:pt x="250274" y="0"/>
                  </a:lnTo>
                  <a:lnTo>
                    <a:pt x="750822" y="0"/>
                  </a:lnTo>
                  <a:lnTo>
                    <a:pt x="1001096" y="430158"/>
                  </a:lnTo>
                  <a:lnTo>
                    <a:pt x="750822" y="860317"/>
                  </a:lnTo>
                  <a:close/>
                </a:path>
              </a:pathLst>
            </a:custGeom>
            <a:solidFill>
              <a:srgbClr val="45A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7425080" y="5504776"/>
              <a:ext cx="628015" cy="602615"/>
            </a:xfrm>
            <a:custGeom>
              <a:avLst/>
              <a:gdLst/>
              <a:ahLst/>
              <a:cxnLst/>
              <a:rect l="l" t="t" r="r" b="b"/>
              <a:pathLst>
                <a:path w="628015" h="602614">
                  <a:moveTo>
                    <a:pt x="206806" y="223748"/>
                  </a:moveTo>
                  <a:lnTo>
                    <a:pt x="202107" y="213677"/>
                  </a:lnTo>
                  <a:lnTo>
                    <a:pt x="199834" y="202907"/>
                  </a:lnTo>
                  <a:lnTo>
                    <a:pt x="200063" y="191846"/>
                  </a:lnTo>
                  <a:lnTo>
                    <a:pt x="202882" y="180936"/>
                  </a:lnTo>
                  <a:lnTo>
                    <a:pt x="203428" y="179527"/>
                  </a:lnTo>
                  <a:lnTo>
                    <a:pt x="204927" y="176961"/>
                  </a:lnTo>
                  <a:lnTo>
                    <a:pt x="43726" y="176961"/>
                  </a:lnTo>
                  <a:lnTo>
                    <a:pt x="43726" y="223748"/>
                  </a:lnTo>
                  <a:lnTo>
                    <a:pt x="206806" y="223748"/>
                  </a:lnTo>
                  <a:close/>
                </a:path>
                <a:path w="628015" h="602614">
                  <a:moveTo>
                    <a:pt x="235851" y="128892"/>
                  </a:moveTo>
                  <a:lnTo>
                    <a:pt x="225882" y="116700"/>
                  </a:lnTo>
                  <a:lnTo>
                    <a:pt x="214630" y="108140"/>
                  </a:lnTo>
                  <a:lnTo>
                    <a:pt x="203212" y="103098"/>
                  </a:lnTo>
                  <a:lnTo>
                    <a:pt x="192722" y="101447"/>
                  </a:lnTo>
                  <a:lnTo>
                    <a:pt x="186804" y="101447"/>
                  </a:lnTo>
                  <a:lnTo>
                    <a:pt x="181978" y="96634"/>
                  </a:lnTo>
                  <a:lnTo>
                    <a:pt x="181978" y="31762"/>
                  </a:lnTo>
                  <a:lnTo>
                    <a:pt x="183159" y="28981"/>
                  </a:lnTo>
                  <a:lnTo>
                    <a:pt x="187312" y="24955"/>
                  </a:lnTo>
                  <a:lnTo>
                    <a:pt x="190080" y="23685"/>
                  </a:lnTo>
                  <a:lnTo>
                    <a:pt x="195364" y="23977"/>
                  </a:lnTo>
                  <a:lnTo>
                    <a:pt x="196799" y="23241"/>
                  </a:lnTo>
                  <a:lnTo>
                    <a:pt x="200444" y="17132"/>
                  </a:lnTo>
                  <a:lnTo>
                    <a:pt x="200240" y="9753"/>
                  </a:lnTo>
                  <a:lnTo>
                    <a:pt x="194983" y="495"/>
                  </a:lnTo>
                  <a:lnTo>
                    <a:pt x="191858" y="0"/>
                  </a:lnTo>
                  <a:lnTo>
                    <a:pt x="96075" y="0"/>
                  </a:lnTo>
                  <a:lnTo>
                    <a:pt x="93573" y="7442"/>
                  </a:lnTo>
                  <a:lnTo>
                    <a:pt x="93078" y="23368"/>
                  </a:lnTo>
                  <a:lnTo>
                    <a:pt x="105625" y="24447"/>
                  </a:lnTo>
                  <a:lnTo>
                    <a:pt x="109880" y="29095"/>
                  </a:lnTo>
                  <a:lnTo>
                    <a:pt x="109880" y="96647"/>
                  </a:lnTo>
                  <a:lnTo>
                    <a:pt x="105079" y="101460"/>
                  </a:lnTo>
                  <a:lnTo>
                    <a:pt x="99148" y="101460"/>
                  </a:lnTo>
                  <a:lnTo>
                    <a:pt x="83680" y="104749"/>
                  </a:lnTo>
                  <a:lnTo>
                    <a:pt x="67868" y="114719"/>
                  </a:lnTo>
                  <a:lnTo>
                    <a:pt x="54305" y="131572"/>
                  </a:lnTo>
                  <a:lnTo>
                    <a:pt x="45593" y="155511"/>
                  </a:lnTo>
                  <a:lnTo>
                    <a:pt x="226237" y="155511"/>
                  </a:lnTo>
                  <a:lnTo>
                    <a:pt x="228727" y="154038"/>
                  </a:lnTo>
                  <a:lnTo>
                    <a:pt x="230073" y="153492"/>
                  </a:lnTo>
                  <a:lnTo>
                    <a:pt x="230390" y="145859"/>
                  </a:lnTo>
                  <a:lnTo>
                    <a:pt x="231978" y="138252"/>
                  </a:lnTo>
                  <a:lnTo>
                    <a:pt x="235077" y="130340"/>
                  </a:lnTo>
                  <a:lnTo>
                    <a:pt x="235851" y="128892"/>
                  </a:lnTo>
                  <a:close/>
                </a:path>
                <a:path w="628015" h="602614">
                  <a:moveTo>
                    <a:pt x="244221" y="300926"/>
                  </a:moveTo>
                  <a:lnTo>
                    <a:pt x="243941" y="291096"/>
                  </a:lnTo>
                  <a:lnTo>
                    <a:pt x="240449" y="290550"/>
                  </a:lnTo>
                  <a:lnTo>
                    <a:pt x="237007" y="289737"/>
                  </a:lnTo>
                  <a:lnTo>
                    <a:pt x="206946" y="262890"/>
                  </a:lnTo>
                  <a:lnTo>
                    <a:pt x="202933" y="245211"/>
                  </a:lnTo>
                  <a:lnTo>
                    <a:pt x="43726" y="245211"/>
                  </a:lnTo>
                  <a:lnTo>
                    <a:pt x="43726" y="300926"/>
                  </a:lnTo>
                  <a:lnTo>
                    <a:pt x="244221" y="300926"/>
                  </a:lnTo>
                  <a:close/>
                </a:path>
                <a:path w="628015" h="602614">
                  <a:moveTo>
                    <a:pt x="320306" y="300926"/>
                  </a:moveTo>
                  <a:lnTo>
                    <a:pt x="316166" y="287185"/>
                  </a:lnTo>
                  <a:lnTo>
                    <a:pt x="311454" y="274396"/>
                  </a:lnTo>
                  <a:lnTo>
                    <a:pt x="305650" y="263055"/>
                  </a:lnTo>
                  <a:lnTo>
                    <a:pt x="298284" y="253682"/>
                  </a:lnTo>
                  <a:lnTo>
                    <a:pt x="296811" y="260388"/>
                  </a:lnTo>
                  <a:lnTo>
                    <a:pt x="293966" y="266814"/>
                  </a:lnTo>
                  <a:lnTo>
                    <a:pt x="265366" y="289547"/>
                  </a:lnTo>
                  <a:lnTo>
                    <a:pt x="265696" y="300926"/>
                  </a:lnTo>
                  <a:lnTo>
                    <a:pt x="320306" y="300926"/>
                  </a:lnTo>
                  <a:close/>
                </a:path>
                <a:path w="628015" h="602614">
                  <a:moveTo>
                    <a:pt x="367957" y="300926"/>
                  </a:moveTo>
                  <a:lnTo>
                    <a:pt x="365201" y="286969"/>
                  </a:lnTo>
                  <a:lnTo>
                    <a:pt x="362737" y="271106"/>
                  </a:lnTo>
                  <a:lnTo>
                    <a:pt x="360946" y="254292"/>
                  </a:lnTo>
                  <a:lnTo>
                    <a:pt x="360273" y="237515"/>
                  </a:lnTo>
                  <a:lnTo>
                    <a:pt x="351688" y="242049"/>
                  </a:lnTo>
                  <a:lnTo>
                    <a:pt x="342442" y="245808"/>
                  </a:lnTo>
                  <a:lnTo>
                    <a:pt x="332816" y="248704"/>
                  </a:lnTo>
                  <a:lnTo>
                    <a:pt x="323075" y="250647"/>
                  </a:lnTo>
                  <a:lnTo>
                    <a:pt x="329196" y="261835"/>
                  </a:lnTo>
                  <a:lnTo>
                    <a:pt x="334162" y="273773"/>
                  </a:lnTo>
                  <a:lnTo>
                    <a:pt x="338277" y="286054"/>
                  </a:lnTo>
                  <a:lnTo>
                    <a:pt x="342646" y="300926"/>
                  </a:lnTo>
                  <a:lnTo>
                    <a:pt x="367957" y="300926"/>
                  </a:lnTo>
                  <a:close/>
                </a:path>
                <a:path w="628015" h="602614">
                  <a:moveTo>
                    <a:pt x="436867" y="196862"/>
                  </a:moveTo>
                  <a:lnTo>
                    <a:pt x="409524" y="166217"/>
                  </a:lnTo>
                  <a:lnTo>
                    <a:pt x="406019" y="160820"/>
                  </a:lnTo>
                  <a:lnTo>
                    <a:pt x="407987" y="150012"/>
                  </a:lnTo>
                  <a:lnTo>
                    <a:pt x="405066" y="144843"/>
                  </a:lnTo>
                  <a:lnTo>
                    <a:pt x="398830" y="142417"/>
                  </a:lnTo>
                  <a:lnTo>
                    <a:pt x="397497" y="142163"/>
                  </a:lnTo>
                  <a:lnTo>
                    <a:pt x="391439" y="142163"/>
                  </a:lnTo>
                  <a:lnTo>
                    <a:pt x="386905" y="139065"/>
                  </a:lnTo>
                  <a:lnTo>
                    <a:pt x="355638" y="109423"/>
                  </a:lnTo>
                  <a:lnTo>
                    <a:pt x="347484" y="109054"/>
                  </a:lnTo>
                  <a:lnTo>
                    <a:pt x="339585" y="110439"/>
                  </a:lnTo>
                  <a:lnTo>
                    <a:pt x="332333" y="113525"/>
                  </a:lnTo>
                  <a:lnTo>
                    <a:pt x="329171" y="115341"/>
                  </a:lnTo>
                  <a:lnTo>
                    <a:pt x="325272" y="115430"/>
                  </a:lnTo>
                  <a:lnTo>
                    <a:pt x="318719" y="112141"/>
                  </a:lnTo>
                  <a:lnTo>
                    <a:pt x="311467" y="109308"/>
                  </a:lnTo>
                  <a:lnTo>
                    <a:pt x="305612" y="108216"/>
                  </a:lnTo>
                  <a:lnTo>
                    <a:pt x="299681" y="108216"/>
                  </a:lnTo>
                  <a:lnTo>
                    <a:pt x="262039" y="126377"/>
                  </a:lnTo>
                  <a:lnTo>
                    <a:pt x="250990" y="153162"/>
                  </a:lnTo>
                  <a:lnTo>
                    <a:pt x="252158" y="166014"/>
                  </a:lnTo>
                  <a:lnTo>
                    <a:pt x="248386" y="170992"/>
                  </a:lnTo>
                  <a:lnTo>
                    <a:pt x="221208" y="195821"/>
                  </a:lnTo>
                  <a:lnTo>
                    <a:pt x="221488" y="203009"/>
                  </a:lnTo>
                  <a:lnTo>
                    <a:pt x="223672" y="209880"/>
                  </a:lnTo>
                  <a:lnTo>
                    <a:pt x="227685" y="216027"/>
                  </a:lnTo>
                  <a:lnTo>
                    <a:pt x="230822" y="219659"/>
                  </a:lnTo>
                  <a:lnTo>
                    <a:pt x="231178" y="224904"/>
                  </a:lnTo>
                  <a:lnTo>
                    <a:pt x="227647" y="230314"/>
                  </a:lnTo>
                  <a:lnTo>
                    <a:pt x="226136" y="233718"/>
                  </a:lnTo>
                  <a:lnTo>
                    <a:pt x="223545" y="240385"/>
                  </a:lnTo>
                  <a:lnTo>
                    <a:pt x="223710" y="247675"/>
                  </a:lnTo>
                  <a:lnTo>
                    <a:pt x="229476" y="260781"/>
                  </a:lnTo>
                  <a:lnTo>
                    <a:pt x="234746" y="265823"/>
                  </a:lnTo>
                  <a:lnTo>
                    <a:pt x="241401" y="268401"/>
                  </a:lnTo>
                  <a:lnTo>
                    <a:pt x="250050" y="270217"/>
                  </a:lnTo>
                  <a:lnTo>
                    <a:pt x="258533" y="269189"/>
                  </a:lnTo>
                  <a:lnTo>
                    <a:pt x="266242" y="265544"/>
                  </a:lnTo>
                  <a:lnTo>
                    <a:pt x="272542" y="259524"/>
                  </a:lnTo>
                  <a:lnTo>
                    <a:pt x="277698" y="252730"/>
                  </a:lnTo>
                  <a:lnTo>
                    <a:pt x="279285" y="244487"/>
                  </a:lnTo>
                  <a:lnTo>
                    <a:pt x="275691" y="231648"/>
                  </a:lnTo>
                  <a:lnTo>
                    <a:pt x="277647" y="226695"/>
                  </a:lnTo>
                  <a:lnTo>
                    <a:pt x="285927" y="221716"/>
                  </a:lnTo>
                  <a:lnTo>
                    <a:pt x="291211" y="222300"/>
                  </a:lnTo>
                  <a:lnTo>
                    <a:pt x="295148" y="226034"/>
                  </a:lnTo>
                  <a:lnTo>
                    <a:pt x="299377" y="228320"/>
                  </a:lnTo>
                  <a:lnTo>
                    <a:pt x="302552" y="229577"/>
                  </a:lnTo>
                  <a:lnTo>
                    <a:pt x="306527" y="230314"/>
                  </a:lnTo>
                  <a:lnTo>
                    <a:pt x="311238" y="230314"/>
                  </a:lnTo>
                  <a:lnTo>
                    <a:pt x="349326" y="219202"/>
                  </a:lnTo>
                  <a:lnTo>
                    <a:pt x="362610" y="206832"/>
                  </a:lnTo>
                  <a:lnTo>
                    <a:pt x="362394" y="199732"/>
                  </a:lnTo>
                  <a:lnTo>
                    <a:pt x="366204" y="195059"/>
                  </a:lnTo>
                  <a:lnTo>
                    <a:pt x="376770" y="193243"/>
                  </a:lnTo>
                  <a:lnTo>
                    <a:pt x="381927" y="196430"/>
                  </a:lnTo>
                  <a:lnTo>
                    <a:pt x="384594" y="204939"/>
                  </a:lnTo>
                  <a:lnTo>
                    <a:pt x="386321" y="208165"/>
                  </a:lnTo>
                  <a:lnTo>
                    <a:pt x="391439" y="214401"/>
                  </a:lnTo>
                  <a:lnTo>
                    <a:pt x="395262" y="217170"/>
                  </a:lnTo>
                  <a:lnTo>
                    <a:pt x="399491" y="218808"/>
                  </a:lnTo>
                  <a:lnTo>
                    <a:pt x="409917" y="220522"/>
                  </a:lnTo>
                  <a:lnTo>
                    <a:pt x="420014" y="218147"/>
                  </a:lnTo>
                  <a:lnTo>
                    <a:pt x="428548" y="212293"/>
                  </a:lnTo>
                  <a:lnTo>
                    <a:pt x="434263" y="203542"/>
                  </a:lnTo>
                  <a:lnTo>
                    <a:pt x="436867" y="196862"/>
                  </a:lnTo>
                  <a:close/>
                </a:path>
                <a:path w="628015" h="602614">
                  <a:moveTo>
                    <a:pt x="590016" y="379615"/>
                  </a:moveTo>
                  <a:lnTo>
                    <a:pt x="436943" y="379615"/>
                  </a:lnTo>
                  <a:lnTo>
                    <a:pt x="436943" y="429298"/>
                  </a:lnTo>
                  <a:lnTo>
                    <a:pt x="436943" y="542213"/>
                  </a:lnTo>
                  <a:lnTo>
                    <a:pt x="432142" y="547027"/>
                  </a:lnTo>
                  <a:lnTo>
                    <a:pt x="420281" y="547027"/>
                  </a:lnTo>
                  <a:lnTo>
                    <a:pt x="415480" y="542213"/>
                  </a:lnTo>
                  <a:lnTo>
                    <a:pt x="415480" y="429298"/>
                  </a:lnTo>
                  <a:lnTo>
                    <a:pt x="420281" y="424484"/>
                  </a:lnTo>
                  <a:lnTo>
                    <a:pt x="432142" y="424484"/>
                  </a:lnTo>
                  <a:lnTo>
                    <a:pt x="436943" y="429298"/>
                  </a:lnTo>
                  <a:lnTo>
                    <a:pt x="436943" y="379615"/>
                  </a:lnTo>
                  <a:lnTo>
                    <a:pt x="356806" y="379615"/>
                  </a:lnTo>
                  <a:lnTo>
                    <a:pt x="356806" y="429298"/>
                  </a:lnTo>
                  <a:lnTo>
                    <a:pt x="356806" y="542213"/>
                  </a:lnTo>
                  <a:lnTo>
                    <a:pt x="351993" y="547027"/>
                  </a:lnTo>
                  <a:lnTo>
                    <a:pt x="340144" y="547027"/>
                  </a:lnTo>
                  <a:lnTo>
                    <a:pt x="335330" y="542213"/>
                  </a:lnTo>
                  <a:lnTo>
                    <a:pt x="335330" y="429298"/>
                  </a:lnTo>
                  <a:lnTo>
                    <a:pt x="340144" y="424484"/>
                  </a:lnTo>
                  <a:lnTo>
                    <a:pt x="351993" y="424484"/>
                  </a:lnTo>
                  <a:lnTo>
                    <a:pt x="356806" y="429298"/>
                  </a:lnTo>
                  <a:lnTo>
                    <a:pt x="356806" y="379615"/>
                  </a:lnTo>
                  <a:lnTo>
                    <a:pt x="283222" y="379615"/>
                  </a:lnTo>
                  <a:lnTo>
                    <a:pt x="283222" y="429298"/>
                  </a:lnTo>
                  <a:lnTo>
                    <a:pt x="283222" y="542213"/>
                  </a:lnTo>
                  <a:lnTo>
                    <a:pt x="278422" y="547027"/>
                  </a:lnTo>
                  <a:lnTo>
                    <a:pt x="266547" y="547027"/>
                  </a:lnTo>
                  <a:lnTo>
                    <a:pt x="261747" y="542213"/>
                  </a:lnTo>
                  <a:lnTo>
                    <a:pt x="261747" y="429298"/>
                  </a:lnTo>
                  <a:lnTo>
                    <a:pt x="266547" y="424484"/>
                  </a:lnTo>
                  <a:lnTo>
                    <a:pt x="278422" y="424484"/>
                  </a:lnTo>
                  <a:lnTo>
                    <a:pt x="283222" y="429298"/>
                  </a:lnTo>
                  <a:lnTo>
                    <a:pt x="283222" y="379615"/>
                  </a:lnTo>
                  <a:lnTo>
                    <a:pt x="203111" y="379615"/>
                  </a:lnTo>
                  <a:lnTo>
                    <a:pt x="203111" y="429298"/>
                  </a:lnTo>
                  <a:lnTo>
                    <a:pt x="203111" y="542213"/>
                  </a:lnTo>
                  <a:lnTo>
                    <a:pt x="198297" y="547027"/>
                  </a:lnTo>
                  <a:lnTo>
                    <a:pt x="186436" y="547027"/>
                  </a:lnTo>
                  <a:lnTo>
                    <a:pt x="181635" y="542213"/>
                  </a:lnTo>
                  <a:lnTo>
                    <a:pt x="181635" y="429298"/>
                  </a:lnTo>
                  <a:lnTo>
                    <a:pt x="186436" y="424484"/>
                  </a:lnTo>
                  <a:lnTo>
                    <a:pt x="198297" y="424484"/>
                  </a:lnTo>
                  <a:lnTo>
                    <a:pt x="203111" y="429298"/>
                  </a:lnTo>
                  <a:lnTo>
                    <a:pt x="203111" y="379615"/>
                  </a:lnTo>
                  <a:lnTo>
                    <a:pt x="37592" y="379615"/>
                  </a:lnTo>
                  <a:lnTo>
                    <a:pt x="66167" y="563537"/>
                  </a:lnTo>
                  <a:lnTo>
                    <a:pt x="70294" y="586117"/>
                  </a:lnTo>
                  <a:lnTo>
                    <a:pt x="76466" y="597712"/>
                  </a:lnTo>
                  <a:lnTo>
                    <a:pt x="89001" y="601980"/>
                  </a:lnTo>
                  <a:lnTo>
                    <a:pt x="112229" y="602589"/>
                  </a:lnTo>
                  <a:lnTo>
                    <a:pt x="520077" y="602589"/>
                  </a:lnTo>
                  <a:lnTo>
                    <a:pt x="558050" y="580466"/>
                  </a:lnTo>
                  <a:lnTo>
                    <a:pt x="564019" y="547027"/>
                  </a:lnTo>
                  <a:lnTo>
                    <a:pt x="583057" y="424484"/>
                  </a:lnTo>
                  <a:lnTo>
                    <a:pt x="590016" y="379615"/>
                  </a:lnTo>
                  <a:close/>
                </a:path>
                <a:path w="628015" h="602614">
                  <a:moveTo>
                    <a:pt x="613930" y="117462"/>
                  </a:moveTo>
                  <a:lnTo>
                    <a:pt x="613854" y="115087"/>
                  </a:lnTo>
                  <a:lnTo>
                    <a:pt x="612749" y="84709"/>
                  </a:lnTo>
                  <a:lnTo>
                    <a:pt x="601027" y="65443"/>
                  </a:lnTo>
                  <a:lnTo>
                    <a:pt x="576541" y="64490"/>
                  </a:lnTo>
                  <a:lnTo>
                    <a:pt x="573443" y="65913"/>
                  </a:lnTo>
                  <a:lnTo>
                    <a:pt x="573443" y="153593"/>
                  </a:lnTo>
                  <a:lnTo>
                    <a:pt x="568363" y="162026"/>
                  </a:lnTo>
                  <a:lnTo>
                    <a:pt x="564807" y="163880"/>
                  </a:lnTo>
                  <a:lnTo>
                    <a:pt x="559282" y="163880"/>
                  </a:lnTo>
                  <a:lnTo>
                    <a:pt x="557377" y="163398"/>
                  </a:lnTo>
                  <a:lnTo>
                    <a:pt x="531393" y="147789"/>
                  </a:lnTo>
                  <a:lnTo>
                    <a:pt x="531393" y="221056"/>
                  </a:lnTo>
                  <a:lnTo>
                    <a:pt x="526326" y="229476"/>
                  </a:lnTo>
                  <a:lnTo>
                    <a:pt x="522770" y="231330"/>
                  </a:lnTo>
                  <a:lnTo>
                    <a:pt x="517245" y="231330"/>
                  </a:lnTo>
                  <a:lnTo>
                    <a:pt x="515327" y="230835"/>
                  </a:lnTo>
                  <a:lnTo>
                    <a:pt x="483971" y="211975"/>
                  </a:lnTo>
                  <a:lnTo>
                    <a:pt x="483971" y="278041"/>
                  </a:lnTo>
                  <a:lnTo>
                    <a:pt x="478891" y="286473"/>
                  </a:lnTo>
                  <a:lnTo>
                    <a:pt x="475348" y="288328"/>
                  </a:lnTo>
                  <a:lnTo>
                    <a:pt x="469811" y="288328"/>
                  </a:lnTo>
                  <a:lnTo>
                    <a:pt x="467906" y="287832"/>
                  </a:lnTo>
                  <a:lnTo>
                    <a:pt x="432955" y="266827"/>
                  </a:lnTo>
                  <a:lnTo>
                    <a:pt x="431304" y="260223"/>
                  </a:lnTo>
                  <a:lnTo>
                    <a:pt x="437426" y="250088"/>
                  </a:lnTo>
                  <a:lnTo>
                    <a:pt x="444030" y="248424"/>
                  </a:lnTo>
                  <a:lnTo>
                    <a:pt x="482320" y="271437"/>
                  </a:lnTo>
                  <a:lnTo>
                    <a:pt x="483971" y="278041"/>
                  </a:lnTo>
                  <a:lnTo>
                    <a:pt x="483971" y="211975"/>
                  </a:lnTo>
                  <a:lnTo>
                    <a:pt x="480402" y="209816"/>
                  </a:lnTo>
                  <a:lnTo>
                    <a:pt x="478751" y="203225"/>
                  </a:lnTo>
                  <a:lnTo>
                    <a:pt x="484886" y="193065"/>
                  </a:lnTo>
                  <a:lnTo>
                    <a:pt x="491464" y="191427"/>
                  </a:lnTo>
                  <a:lnTo>
                    <a:pt x="529742" y="214452"/>
                  </a:lnTo>
                  <a:lnTo>
                    <a:pt x="531393" y="221056"/>
                  </a:lnTo>
                  <a:lnTo>
                    <a:pt x="531393" y="147789"/>
                  </a:lnTo>
                  <a:lnTo>
                    <a:pt x="520954" y="141516"/>
                  </a:lnTo>
                  <a:lnTo>
                    <a:pt x="519303" y="134937"/>
                  </a:lnTo>
                  <a:lnTo>
                    <a:pt x="522351" y="129844"/>
                  </a:lnTo>
                  <a:lnTo>
                    <a:pt x="525424" y="124764"/>
                  </a:lnTo>
                  <a:lnTo>
                    <a:pt x="532015" y="123126"/>
                  </a:lnTo>
                  <a:lnTo>
                    <a:pt x="571792" y="147015"/>
                  </a:lnTo>
                  <a:lnTo>
                    <a:pt x="573443" y="153593"/>
                  </a:lnTo>
                  <a:lnTo>
                    <a:pt x="573443" y="65913"/>
                  </a:lnTo>
                  <a:lnTo>
                    <a:pt x="538581" y="81762"/>
                  </a:lnTo>
                  <a:lnTo>
                    <a:pt x="493001" y="115087"/>
                  </a:lnTo>
                  <a:lnTo>
                    <a:pt x="445655" y="162331"/>
                  </a:lnTo>
                  <a:lnTo>
                    <a:pt x="448754" y="165938"/>
                  </a:lnTo>
                  <a:lnTo>
                    <a:pt x="451497" y="169887"/>
                  </a:lnTo>
                  <a:lnTo>
                    <a:pt x="453466" y="174345"/>
                  </a:lnTo>
                  <a:lnTo>
                    <a:pt x="456450" y="183426"/>
                  </a:lnTo>
                  <a:lnTo>
                    <a:pt x="457581" y="192760"/>
                  </a:lnTo>
                  <a:lnTo>
                    <a:pt x="457555" y="193065"/>
                  </a:lnTo>
                  <a:lnTo>
                    <a:pt x="456857" y="202145"/>
                  </a:lnTo>
                  <a:lnTo>
                    <a:pt x="423710" y="239941"/>
                  </a:lnTo>
                  <a:lnTo>
                    <a:pt x="409232" y="242112"/>
                  </a:lnTo>
                  <a:lnTo>
                    <a:pt x="403237" y="242112"/>
                  </a:lnTo>
                  <a:lnTo>
                    <a:pt x="397344" y="241007"/>
                  </a:lnTo>
                  <a:lnTo>
                    <a:pt x="388200" y="237451"/>
                  </a:lnTo>
                  <a:lnTo>
                    <a:pt x="384886" y="235597"/>
                  </a:lnTo>
                  <a:lnTo>
                    <a:pt x="381762" y="233426"/>
                  </a:lnTo>
                  <a:lnTo>
                    <a:pt x="381863" y="237451"/>
                  </a:lnTo>
                  <a:lnTo>
                    <a:pt x="386613" y="284899"/>
                  </a:lnTo>
                  <a:lnTo>
                    <a:pt x="389940" y="300926"/>
                  </a:lnTo>
                  <a:lnTo>
                    <a:pt x="524789" y="300926"/>
                  </a:lnTo>
                  <a:lnTo>
                    <a:pt x="550062" y="267322"/>
                  </a:lnTo>
                  <a:lnTo>
                    <a:pt x="564997" y="242112"/>
                  </a:lnTo>
                  <a:lnTo>
                    <a:pt x="571385" y="231330"/>
                  </a:lnTo>
                  <a:lnTo>
                    <a:pt x="583018" y="211696"/>
                  </a:lnTo>
                  <a:lnTo>
                    <a:pt x="591439" y="191427"/>
                  </a:lnTo>
                  <a:lnTo>
                    <a:pt x="602869" y="163880"/>
                  </a:lnTo>
                  <a:lnTo>
                    <a:pt x="604164" y="160769"/>
                  </a:lnTo>
                  <a:lnTo>
                    <a:pt x="612660" y="123126"/>
                  </a:lnTo>
                  <a:lnTo>
                    <a:pt x="613930" y="117462"/>
                  </a:lnTo>
                  <a:close/>
                </a:path>
                <a:path w="628015" h="602614">
                  <a:moveTo>
                    <a:pt x="627634" y="330415"/>
                  </a:moveTo>
                  <a:lnTo>
                    <a:pt x="619620" y="322389"/>
                  </a:lnTo>
                  <a:lnTo>
                    <a:pt x="609765" y="322389"/>
                  </a:lnTo>
                  <a:lnTo>
                    <a:pt x="8001" y="322389"/>
                  </a:lnTo>
                  <a:lnTo>
                    <a:pt x="0" y="330415"/>
                  </a:lnTo>
                  <a:lnTo>
                    <a:pt x="0" y="350126"/>
                  </a:lnTo>
                  <a:lnTo>
                    <a:pt x="8001" y="358140"/>
                  </a:lnTo>
                  <a:lnTo>
                    <a:pt x="619620" y="358140"/>
                  </a:lnTo>
                  <a:lnTo>
                    <a:pt x="627634" y="350126"/>
                  </a:lnTo>
                  <a:lnTo>
                    <a:pt x="627634" y="330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6" name="object 186"/>
          <p:cNvGrpSpPr/>
          <p:nvPr/>
        </p:nvGrpSpPr>
        <p:grpSpPr>
          <a:xfrm>
            <a:off x="4227928" y="4542133"/>
            <a:ext cx="846243" cy="727287"/>
            <a:chOff x="6341891" y="6813200"/>
            <a:chExt cx="1269365" cy="1090930"/>
          </a:xfrm>
        </p:grpSpPr>
        <p:sp>
          <p:nvSpPr>
            <p:cNvPr id="187" name="object 187"/>
            <p:cNvSpPr/>
            <p:nvPr/>
          </p:nvSpPr>
          <p:spPr>
            <a:xfrm>
              <a:off x="6341891" y="6813200"/>
              <a:ext cx="1269365" cy="1090930"/>
            </a:xfrm>
            <a:custGeom>
              <a:avLst/>
              <a:gdLst/>
              <a:ahLst/>
              <a:cxnLst/>
              <a:rect l="l" t="t" r="r" b="b"/>
              <a:pathLst>
                <a:path w="1269365" h="1090929">
                  <a:moveTo>
                    <a:pt x="951922" y="1090744"/>
                  </a:moveTo>
                  <a:lnTo>
                    <a:pt x="317307" y="1090744"/>
                  </a:lnTo>
                  <a:lnTo>
                    <a:pt x="0" y="545372"/>
                  </a:lnTo>
                  <a:lnTo>
                    <a:pt x="317307" y="0"/>
                  </a:lnTo>
                  <a:lnTo>
                    <a:pt x="951922" y="0"/>
                  </a:lnTo>
                  <a:lnTo>
                    <a:pt x="1269230" y="545372"/>
                  </a:lnTo>
                  <a:lnTo>
                    <a:pt x="951922" y="10907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447789" y="6918405"/>
              <a:ext cx="1001394" cy="860425"/>
            </a:xfrm>
            <a:custGeom>
              <a:avLst/>
              <a:gdLst/>
              <a:ahLst/>
              <a:cxnLst/>
              <a:rect l="l" t="t" r="r" b="b"/>
              <a:pathLst>
                <a:path w="1001395" h="860425">
                  <a:moveTo>
                    <a:pt x="750613" y="860078"/>
                  </a:moveTo>
                  <a:lnTo>
                    <a:pt x="250204" y="860078"/>
                  </a:lnTo>
                  <a:lnTo>
                    <a:pt x="0" y="430038"/>
                  </a:lnTo>
                  <a:lnTo>
                    <a:pt x="250204" y="0"/>
                  </a:lnTo>
                  <a:lnTo>
                    <a:pt x="750613" y="0"/>
                  </a:lnTo>
                  <a:lnTo>
                    <a:pt x="1000818" y="430038"/>
                  </a:lnTo>
                  <a:lnTo>
                    <a:pt x="750613" y="860078"/>
                  </a:lnTo>
                  <a:close/>
                </a:path>
              </a:pathLst>
            </a:custGeom>
            <a:solidFill>
              <a:srgbClr val="45A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639126" y="7424717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12997" y="20369"/>
                  </a:moveTo>
                  <a:lnTo>
                    <a:pt x="7372" y="20369"/>
                  </a:lnTo>
                  <a:lnTo>
                    <a:pt x="4971" y="19375"/>
                  </a:lnTo>
                  <a:lnTo>
                    <a:pt x="994" y="15397"/>
                  </a:lnTo>
                  <a:lnTo>
                    <a:pt x="0" y="12997"/>
                  </a:lnTo>
                  <a:lnTo>
                    <a:pt x="0" y="7372"/>
                  </a:lnTo>
                  <a:lnTo>
                    <a:pt x="994" y="4971"/>
                  </a:lnTo>
                  <a:lnTo>
                    <a:pt x="4971" y="994"/>
                  </a:lnTo>
                  <a:lnTo>
                    <a:pt x="7372" y="0"/>
                  </a:lnTo>
                  <a:lnTo>
                    <a:pt x="12997" y="0"/>
                  </a:lnTo>
                  <a:lnTo>
                    <a:pt x="15397" y="994"/>
                  </a:lnTo>
                  <a:lnTo>
                    <a:pt x="19375" y="4971"/>
                  </a:lnTo>
                  <a:lnTo>
                    <a:pt x="20369" y="7372"/>
                  </a:lnTo>
                  <a:lnTo>
                    <a:pt x="20369" y="10184"/>
                  </a:lnTo>
                  <a:lnTo>
                    <a:pt x="20369" y="12997"/>
                  </a:lnTo>
                  <a:lnTo>
                    <a:pt x="19375" y="15397"/>
                  </a:lnTo>
                  <a:lnTo>
                    <a:pt x="15397" y="19375"/>
                  </a:lnTo>
                  <a:lnTo>
                    <a:pt x="12997" y="20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39578" y="7526565"/>
              <a:ext cx="213880" cy="101848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6598386" y="7088618"/>
              <a:ext cx="653415" cy="540385"/>
            </a:xfrm>
            <a:custGeom>
              <a:avLst/>
              <a:gdLst/>
              <a:ahLst/>
              <a:cxnLst/>
              <a:rect l="l" t="t" r="r" b="b"/>
              <a:pathLst>
                <a:path w="653415" h="540384">
                  <a:moveTo>
                    <a:pt x="310642" y="252171"/>
                  </a:moveTo>
                  <a:lnTo>
                    <a:pt x="291782" y="219430"/>
                  </a:lnTo>
                  <a:lnTo>
                    <a:pt x="291782" y="251574"/>
                  </a:lnTo>
                  <a:lnTo>
                    <a:pt x="291706" y="252171"/>
                  </a:lnTo>
                  <a:lnTo>
                    <a:pt x="246786" y="266407"/>
                  </a:lnTo>
                  <a:lnTo>
                    <a:pt x="207251" y="268376"/>
                  </a:lnTo>
                  <a:lnTo>
                    <a:pt x="203174" y="268376"/>
                  </a:lnTo>
                  <a:lnTo>
                    <a:pt x="199618" y="270408"/>
                  </a:lnTo>
                  <a:lnTo>
                    <a:pt x="163576" y="317093"/>
                  </a:lnTo>
                  <a:lnTo>
                    <a:pt x="134937" y="334073"/>
                  </a:lnTo>
                  <a:lnTo>
                    <a:pt x="132397" y="337629"/>
                  </a:lnTo>
                  <a:lnTo>
                    <a:pt x="132397" y="371754"/>
                  </a:lnTo>
                  <a:lnTo>
                    <a:pt x="101841" y="371754"/>
                  </a:lnTo>
                  <a:lnTo>
                    <a:pt x="101841" y="257175"/>
                  </a:lnTo>
                  <a:lnTo>
                    <a:pt x="127520" y="234759"/>
                  </a:lnTo>
                  <a:lnTo>
                    <a:pt x="153784" y="211848"/>
                  </a:lnTo>
                  <a:lnTo>
                    <a:pt x="160528" y="208902"/>
                  </a:lnTo>
                  <a:lnTo>
                    <a:pt x="167982" y="208470"/>
                  </a:lnTo>
                  <a:lnTo>
                    <a:pt x="175336" y="209486"/>
                  </a:lnTo>
                  <a:lnTo>
                    <a:pt x="267347" y="232219"/>
                  </a:lnTo>
                  <a:lnTo>
                    <a:pt x="291782" y="251574"/>
                  </a:lnTo>
                  <a:lnTo>
                    <a:pt x="291782" y="219430"/>
                  </a:lnTo>
                  <a:lnTo>
                    <a:pt x="207695" y="196037"/>
                  </a:lnTo>
                  <a:lnTo>
                    <a:pt x="164477" y="187909"/>
                  </a:lnTo>
                  <a:lnTo>
                    <a:pt x="151574" y="189966"/>
                  </a:lnTo>
                  <a:lnTo>
                    <a:pt x="139522" y="197078"/>
                  </a:lnTo>
                  <a:lnTo>
                    <a:pt x="96240" y="234759"/>
                  </a:lnTo>
                  <a:lnTo>
                    <a:pt x="94716" y="234759"/>
                  </a:lnTo>
                  <a:lnTo>
                    <a:pt x="93179" y="234251"/>
                  </a:lnTo>
                  <a:lnTo>
                    <a:pt x="4572" y="234251"/>
                  </a:lnTo>
                  <a:lnTo>
                    <a:pt x="0" y="238836"/>
                  </a:lnTo>
                  <a:lnTo>
                    <a:pt x="0" y="250037"/>
                  </a:lnTo>
                  <a:lnTo>
                    <a:pt x="4572" y="254622"/>
                  </a:lnTo>
                  <a:lnTo>
                    <a:pt x="81470" y="254622"/>
                  </a:lnTo>
                  <a:lnTo>
                    <a:pt x="81470" y="376847"/>
                  </a:lnTo>
                  <a:lnTo>
                    <a:pt x="40220" y="376847"/>
                  </a:lnTo>
                  <a:lnTo>
                    <a:pt x="35636" y="381431"/>
                  </a:lnTo>
                  <a:lnTo>
                    <a:pt x="35636" y="392633"/>
                  </a:lnTo>
                  <a:lnTo>
                    <a:pt x="40220" y="397217"/>
                  </a:lnTo>
                  <a:lnTo>
                    <a:pt x="95224" y="397217"/>
                  </a:lnTo>
                  <a:lnTo>
                    <a:pt x="98780" y="395173"/>
                  </a:lnTo>
                  <a:lnTo>
                    <a:pt x="100317" y="392125"/>
                  </a:lnTo>
                  <a:lnTo>
                    <a:pt x="148183" y="392125"/>
                  </a:lnTo>
                  <a:lnTo>
                    <a:pt x="152768" y="387540"/>
                  </a:lnTo>
                  <a:lnTo>
                    <a:pt x="152768" y="371754"/>
                  </a:lnTo>
                  <a:lnTo>
                    <a:pt x="152768" y="348322"/>
                  </a:lnTo>
                  <a:lnTo>
                    <a:pt x="174701" y="334073"/>
                  </a:lnTo>
                  <a:lnTo>
                    <a:pt x="191973" y="317385"/>
                  </a:lnTo>
                  <a:lnTo>
                    <a:pt x="204762" y="301205"/>
                  </a:lnTo>
                  <a:lnTo>
                    <a:pt x="212852" y="288747"/>
                  </a:lnTo>
                  <a:lnTo>
                    <a:pt x="231368" y="287972"/>
                  </a:lnTo>
                  <a:lnTo>
                    <a:pt x="278523" y="283946"/>
                  </a:lnTo>
                  <a:lnTo>
                    <a:pt x="308597" y="263982"/>
                  </a:lnTo>
                  <a:lnTo>
                    <a:pt x="310642" y="252171"/>
                  </a:lnTo>
                  <a:close/>
                </a:path>
                <a:path w="653415" h="540384">
                  <a:moveTo>
                    <a:pt x="423176" y="259715"/>
                  </a:moveTo>
                  <a:lnTo>
                    <a:pt x="330492" y="259715"/>
                  </a:lnTo>
                  <a:lnTo>
                    <a:pt x="328599" y="268287"/>
                  </a:lnTo>
                  <a:lnTo>
                    <a:pt x="325272" y="276326"/>
                  </a:lnTo>
                  <a:lnTo>
                    <a:pt x="320611" y="283705"/>
                  </a:lnTo>
                  <a:lnTo>
                    <a:pt x="314706" y="290271"/>
                  </a:lnTo>
                  <a:lnTo>
                    <a:pt x="383451" y="290271"/>
                  </a:lnTo>
                  <a:lnTo>
                    <a:pt x="389559" y="285178"/>
                  </a:lnTo>
                  <a:lnTo>
                    <a:pt x="397205" y="281609"/>
                  </a:lnTo>
                  <a:lnTo>
                    <a:pt x="405345" y="280593"/>
                  </a:lnTo>
                  <a:lnTo>
                    <a:pt x="406361" y="280593"/>
                  </a:lnTo>
                  <a:lnTo>
                    <a:pt x="407390" y="280085"/>
                  </a:lnTo>
                  <a:lnTo>
                    <a:pt x="408406" y="280085"/>
                  </a:lnTo>
                  <a:lnTo>
                    <a:pt x="423176" y="259715"/>
                  </a:lnTo>
                  <a:close/>
                </a:path>
                <a:path w="653415" h="540384">
                  <a:moveTo>
                    <a:pt x="443026" y="417588"/>
                  </a:moveTo>
                  <a:lnTo>
                    <a:pt x="440486" y="416560"/>
                  </a:lnTo>
                  <a:lnTo>
                    <a:pt x="436410" y="413512"/>
                  </a:lnTo>
                  <a:lnTo>
                    <a:pt x="435902" y="413004"/>
                  </a:lnTo>
                  <a:lnTo>
                    <a:pt x="434886" y="412496"/>
                  </a:lnTo>
                  <a:lnTo>
                    <a:pt x="274472" y="412496"/>
                  </a:lnTo>
                  <a:lnTo>
                    <a:pt x="269887" y="407911"/>
                  </a:lnTo>
                  <a:lnTo>
                    <a:pt x="269887" y="396709"/>
                  </a:lnTo>
                  <a:lnTo>
                    <a:pt x="274472" y="392125"/>
                  </a:lnTo>
                  <a:lnTo>
                    <a:pt x="408406" y="392125"/>
                  </a:lnTo>
                  <a:lnTo>
                    <a:pt x="397852" y="383971"/>
                  </a:lnTo>
                  <a:lnTo>
                    <a:pt x="388543" y="376974"/>
                  </a:lnTo>
                  <a:lnTo>
                    <a:pt x="379374" y="370217"/>
                  </a:lnTo>
                  <a:lnTo>
                    <a:pt x="376936" y="368185"/>
                  </a:lnTo>
                  <a:lnTo>
                    <a:pt x="373265" y="365125"/>
                  </a:lnTo>
                  <a:lnTo>
                    <a:pt x="370725" y="361569"/>
                  </a:lnTo>
                  <a:lnTo>
                    <a:pt x="274472" y="361569"/>
                  </a:lnTo>
                  <a:lnTo>
                    <a:pt x="269887" y="356984"/>
                  </a:lnTo>
                  <a:lnTo>
                    <a:pt x="269887" y="345782"/>
                  </a:lnTo>
                  <a:lnTo>
                    <a:pt x="274472" y="341198"/>
                  </a:lnTo>
                  <a:lnTo>
                    <a:pt x="362572" y="341198"/>
                  </a:lnTo>
                  <a:lnTo>
                    <a:pt x="361797" y="333489"/>
                  </a:lnTo>
                  <a:lnTo>
                    <a:pt x="362445" y="325729"/>
                  </a:lnTo>
                  <a:lnTo>
                    <a:pt x="364439" y="318071"/>
                  </a:lnTo>
                  <a:lnTo>
                    <a:pt x="367665" y="310642"/>
                  </a:lnTo>
                  <a:lnTo>
                    <a:pt x="275996" y="310642"/>
                  </a:lnTo>
                  <a:lnTo>
                    <a:pt x="272948" y="308610"/>
                  </a:lnTo>
                  <a:lnTo>
                    <a:pt x="271424" y="305549"/>
                  </a:lnTo>
                  <a:lnTo>
                    <a:pt x="251625" y="307327"/>
                  </a:lnTo>
                  <a:lnTo>
                    <a:pt x="239128" y="308267"/>
                  </a:lnTo>
                  <a:lnTo>
                    <a:pt x="224574" y="309118"/>
                  </a:lnTo>
                  <a:lnTo>
                    <a:pt x="218935" y="317258"/>
                  </a:lnTo>
                  <a:lnTo>
                    <a:pt x="211963" y="326174"/>
                  </a:lnTo>
                  <a:lnTo>
                    <a:pt x="203657" y="335470"/>
                  </a:lnTo>
                  <a:lnTo>
                    <a:pt x="194017" y="344766"/>
                  </a:lnTo>
                  <a:lnTo>
                    <a:pt x="193001" y="345782"/>
                  </a:lnTo>
                  <a:lnTo>
                    <a:pt x="191973" y="346290"/>
                  </a:lnTo>
                  <a:lnTo>
                    <a:pt x="189941" y="348322"/>
                  </a:lnTo>
                  <a:lnTo>
                    <a:pt x="187909" y="349859"/>
                  </a:lnTo>
                  <a:lnTo>
                    <a:pt x="185864" y="351891"/>
                  </a:lnTo>
                  <a:lnTo>
                    <a:pt x="183832" y="353415"/>
                  </a:lnTo>
                  <a:lnTo>
                    <a:pt x="183832" y="368185"/>
                  </a:lnTo>
                  <a:lnTo>
                    <a:pt x="176695" y="367169"/>
                  </a:lnTo>
                  <a:lnTo>
                    <a:pt x="173647" y="366153"/>
                  </a:lnTo>
                  <a:lnTo>
                    <a:pt x="173647" y="384987"/>
                  </a:lnTo>
                  <a:lnTo>
                    <a:pt x="173139" y="386524"/>
                  </a:lnTo>
                  <a:lnTo>
                    <a:pt x="182295" y="388048"/>
                  </a:lnTo>
                  <a:lnTo>
                    <a:pt x="183832" y="388048"/>
                  </a:lnTo>
                  <a:lnTo>
                    <a:pt x="183832" y="509244"/>
                  </a:lnTo>
                  <a:lnTo>
                    <a:pt x="186245" y="521106"/>
                  </a:lnTo>
                  <a:lnTo>
                    <a:pt x="192811" y="530821"/>
                  </a:lnTo>
                  <a:lnTo>
                    <a:pt x="202514" y="537387"/>
                  </a:lnTo>
                  <a:lnTo>
                    <a:pt x="214388" y="539800"/>
                  </a:lnTo>
                  <a:lnTo>
                    <a:pt x="322846" y="539800"/>
                  </a:lnTo>
                  <a:lnTo>
                    <a:pt x="321322" y="535216"/>
                  </a:lnTo>
                  <a:lnTo>
                    <a:pt x="321322" y="534708"/>
                  </a:lnTo>
                  <a:lnTo>
                    <a:pt x="320814" y="533184"/>
                  </a:lnTo>
                  <a:lnTo>
                    <a:pt x="320814" y="509244"/>
                  </a:lnTo>
                  <a:lnTo>
                    <a:pt x="322643" y="495668"/>
                  </a:lnTo>
                  <a:lnTo>
                    <a:pt x="327812" y="483463"/>
                  </a:lnTo>
                  <a:lnTo>
                    <a:pt x="335851" y="473087"/>
                  </a:lnTo>
                  <a:lnTo>
                    <a:pt x="346278" y="464947"/>
                  </a:lnTo>
                  <a:lnTo>
                    <a:pt x="351078" y="446366"/>
                  </a:lnTo>
                  <a:lnTo>
                    <a:pt x="362191" y="431330"/>
                  </a:lnTo>
                  <a:lnTo>
                    <a:pt x="378079" y="421259"/>
                  </a:lnTo>
                  <a:lnTo>
                    <a:pt x="397205" y="417588"/>
                  </a:lnTo>
                  <a:lnTo>
                    <a:pt x="443026" y="417588"/>
                  </a:lnTo>
                  <a:close/>
                </a:path>
                <a:path w="653415" h="540384">
                  <a:moveTo>
                    <a:pt x="529602" y="401281"/>
                  </a:moveTo>
                  <a:lnTo>
                    <a:pt x="518401" y="391096"/>
                  </a:lnTo>
                  <a:lnTo>
                    <a:pt x="516369" y="389064"/>
                  </a:lnTo>
                  <a:lnTo>
                    <a:pt x="513816" y="387032"/>
                  </a:lnTo>
                  <a:lnTo>
                    <a:pt x="511784" y="384987"/>
                  </a:lnTo>
                  <a:lnTo>
                    <a:pt x="510247" y="389064"/>
                  </a:lnTo>
                  <a:lnTo>
                    <a:pt x="508215" y="393141"/>
                  </a:lnTo>
                  <a:lnTo>
                    <a:pt x="505675" y="396709"/>
                  </a:lnTo>
                  <a:lnTo>
                    <a:pt x="500583" y="403326"/>
                  </a:lnTo>
                  <a:lnTo>
                    <a:pt x="496506" y="409435"/>
                  </a:lnTo>
                  <a:lnTo>
                    <a:pt x="490397" y="414020"/>
                  </a:lnTo>
                  <a:lnTo>
                    <a:pt x="484276" y="417588"/>
                  </a:lnTo>
                  <a:lnTo>
                    <a:pt x="499046" y="417588"/>
                  </a:lnTo>
                  <a:lnTo>
                    <a:pt x="507542" y="418312"/>
                  </a:lnTo>
                  <a:lnTo>
                    <a:pt x="515467" y="420382"/>
                  </a:lnTo>
                  <a:lnTo>
                    <a:pt x="522820" y="423595"/>
                  </a:lnTo>
                  <a:lnTo>
                    <a:pt x="529602" y="427761"/>
                  </a:lnTo>
                  <a:lnTo>
                    <a:pt x="529602" y="401281"/>
                  </a:lnTo>
                  <a:close/>
                </a:path>
                <a:path w="653415" h="540384">
                  <a:moveTo>
                    <a:pt x="530110" y="119164"/>
                  </a:moveTo>
                  <a:lnTo>
                    <a:pt x="529094" y="116624"/>
                  </a:lnTo>
                  <a:lnTo>
                    <a:pt x="527062" y="114579"/>
                  </a:lnTo>
                  <a:lnTo>
                    <a:pt x="524586" y="112039"/>
                  </a:lnTo>
                  <a:lnTo>
                    <a:pt x="494969" y="81597"/>
                  </a:lnTo>
                  <a:lnTo>
                    <a:pt x="494969" y="112039"/>
                  </a:lnTo>
                  <a:lnTo>
                    <a:pt x="422148" y="112039"/>
                  </a:lnTo>
                  <a:lnTo>
                    <a:pt x="417576" y="107454"/>
                  </a:lnTo>
                  <a:lnTo>
                    <a:pt x="417576" y="34632"/>
                  </a:lnTo>
                  <a:lnTo>
                    <a:pt x="494969" y="112039"/>
                  </a:lnTo>
                  <a:lnTo>
                    <a:pt x="494969" y="81597"/>
                  </a:lnTo>
                  <a:lnTo>
                    <a:pt x="449300" y="34632"/>
                  </a:lnTo>
                  <a:lnTo>
                    <a:pt x="418592" y="3060"/>
                  </a:lnTo>
                  <a:lnTo>
                    <a:pt x="416547" y="1028"/>
                  </a:lnTo>
                  <a:lnTo>
                    <a:pt x="414515" y="0"/>
                  </a:lnTo>
                  <a:lnTo>
                    <a:pt x="213880" y="0"/>
                  </a:lnTo>
                  <a:lnTo>
                    <a:pt x="202006" y="2413"/>
                  </a:lnTo>
                  <a:lnTo>
                    <a:pt x="192290" y="8978"/>
                  </a:lnTo>
                  <a:lnTo>
                    <a:pt x="185737" y="18694"/>
                  </a:lnTo>
                  <a:lnTo>
                    <a:pt x="183324" y="30556"/>
                  </a:lnTo>
                  <a:lnTo>
                    <a:pt x="183324" y="169583"/>
                  </a:lnTo>
                  <a:lnTo>
                    <a:pt x="188417" y="170599"/>
                  </a:lnTo>
                  <a:lnTo>
                    <a:pt x="190449" y="171107"/>
                  </a:lnTo>
                  <a:lnTo>
                    <a:pt x="208419" y="175298"/>
                  </a:lnTo>
                  <a:lnTo>
                    <a:pt x="272440" y="191477"/>
                  </a:lnTo>
                  <a:lnTo>
                    <a:pt x="274472" y="189445"/>
                  </a:lnTo>
                  <a:lnTo>
                    <a:pt x="277025" y="188429"/>
                  </a:lnTo>
                  <a:lnTo>
                    <a:pt x="438454" y="188429"/>
                  </a:lnTo>
                  <a:lnTo>
                    <a:pt x="443026" y="193001"/>
                  </a:lnTo>
                  <a:lnTo>
                    <a:pt x="443026" y="204216"/>
                  </a:lnTo>
                  <a:lnTo>
                    <a:pt x="438454" y="208788"/>
                  </a:lnTo>
                  <a:lnTo>
                    <a:pt x="312153" y="208788"/>
                  </a:lnTo>
                  <a:lnTo>
                    <a:pt x="316915" y="213398"/>
                  </a:lnTo>
                  <a:lnTo>
                    <a:pt x="321195" y="218909"/>
                  </a:lnTo>
                  <a:lnTo>
                    <a:pt x="324904" y="225475"/>
                  </a:lnTo>
                  <a:lnTo>
                    <a:pt x="327939" y="233235"/>
                  </a:lnTo>
                  <a:lnTo>
                    <a:pt x="328460" y="235280"/>
                  </a:lnTo>
                  <a:lnTo>
                    <a:pt x="329476" y="237312"/>
                  </a:lnTo>
                  <a:lnTo>
                    <a:pt x="329476" y="239344"/>
                  </a:lnTo>
                  <a:lnTo>
                    <a:pt x="434378" y="239344"/>
                  </a:lnTo>
                  <a:lnTo>
                    <a:pt x="436410" y="239852"/>
                  </a:lnTo>
                  <a:lnTo>
                    <a:pt x="437946" y="240880"/>
                  </a:lnTo>
                  <a:lnTo>
                    <a:pt x="444563" y="231711"/>
                  </a:lnTo>
                  <a:lnTo>
                    <a:pt x="443318" y="222021"/>
                  </a:lnTo>
                  <a:lnTo>
                    <a:pt x="444182" y="212293"/>
                  </a:lnTo>
                  <a:lnTo>
                    <a:pt x="464680" y="179527"/>
                  </a:lnTo>
                  <a:lnTo>
                    <a:pt x="494461" y="168567"/>
                  </a:lnTo>
                  <a:lnTo>
                    <a:pt x="501916" y="169138"/>
                  </a:lnTo>
                  <a:lnTo>
                    <a:pt x="528078" y="182829"/>
                  </a:lnTo>
                  <a:lnTo>
                    <a:pt x="529094" y="183337"/>
                  </a:lnTo>
                  <a:lnTo>
                    <a:pt x="530110" y="184353"/>
                  </a:lnTo>
                  <a:lnTo>
                    <a:pt x="530110" y="168567"/>
                  </a:lnTo>
                  <a:lnTo>
                    <a:pt x="530110" y="119164"/>
                  </a:lnTo>
                  <a:close/>
                </a:path>
                <a:path w="653415" h="540384">
                  <a:moveTo>
                    <a:pt x="653351" y="384479"/>
                  </a:moveTo>
                  <a:lnTo>
                    <a:pt x="556983" y="317258"/>
                  </a:lnTo>
                  <a:lnTo>
                    <a:pt x="530618" y="300456"/>
                  </a:lnTo>
                  <a:lnTo>
                    <a:pt x="538772" y="289255"/>
                  </a:lnTo>
                  <a:lnTo>
                    <a:pt x="542848" y="290271"/>
                  </a:lnTo>
                  <a:lnTo>
                    <a:pt x="553542" y="290271"/>
                  </a:lnTo>
                  <a:lnTo>
                    <a:pt x="555447" y="289255"/>
                  </a:lnTo>
                  <a:lnTo>
                    <a:pt x="561174" y="286194"/>
                  </a:lnTo>
                  <a:lnTo>
                    <a:pt x="565759" y="279577"/>
                  </a:lnTo>
                  <a:lnTo>
                    <a:pt x="570852" y="272961"/>
                  </a:lnTo>
                  <a:lnTo>
                    <a:pt x="572008" y="270408"/>
                  </a:lnTo>
                  <a:lnTo>
                    <a:pt x="574992" y="263804"/>
                  </a:lnTo>
                  <a:lnTo>
                    <a:pt x="575094" y="261251"/>
                  </a:lnTo>
                  <a:lnTo>
                    <a:pt x="575195" y="258699"/>
                  </a:lnTo>
                  <a:lnTo>
                    <a:pt x="575373" y="253923"/>
                  </a:lnTo>
                  <a:lnTo>
                    <a:pt x="572211" y="244525"/>
                  </a:lnTo>
                  <a:lnTo>
                    <a:pt x="565759" y="236804"/>
                  </a:lnTo>
                  <a:lnTo>
                    <a:pt x="556082" y="229400"/>
                  </a:lnTo>
                  <a:lnTo>
                    <a:pt x="556082" y="258699"/>
                  </a:lnTo>
                  <a:lnTo>
                    <a:pt x="554050" y="261251"/>
                  </a:lnTo>
                  <a:lnTo>
                    <a:pt x="548957" y="267868"/>
                  </a:lnTo>
                  <a:lnTo>
                    <a:pt x="547433" y="269900"/>
                  </a:lnTo>
                  <a:lnTo>
                    <a:pt x="544372" y="270408"/>
                  </a:lnTo>
                  <a:lnTo>
                    <a:pt x="542340" y="268884"/>
                  </a:lnTo>
                  <a:lnTo>
                    <a:pt x="485813" y="225602"/>
                  </a:lnTo>
                  <a:lnTo>
                    <a:pt x="483260" y="223558"/>
                  </a:lnTo>
                  <a:lnTo>
                    <a:pt x="482752" y="220002"/>
                  </a:lnTo>
                  <a:lnTo>
                    <a:pt x="484797" y="217449"/>
                  </a:lnTo>
                  <a:lnTo>
                    <a:pt x="489877" y="210832"/>
                  </a:lnTo>
                  <a:lnTo>
                    <a:pt x="491413" y="208788"/>
                  </a:lnTo>
                  <a:lnTo>
                    <a:pt x="494461" y="208280"/>
                  </a:lnTo>
                  <a:lnTo>
                    <a:pt x="496506" y="209816"/>
                  </a:lnTo>
                  <a:lnTo>
                    <a:pt x="553034" y="253098"/>
                  </a:lnTo>
                  <a:lnTo>
                    <a:pt x="555574" y="255130"/>
                  </a:lnTo>
                  <a:lnTo>
                    <a:pt x="556082" y="258699"/>
                  </a:lnTo>
                  <a:lnTo>
                    <a:pt x="556082" y="229400"/>
                  </a:lnTo>
                  <a:lnTo>
                    <a:pt x="528523" y="208280"/>
                  </a:lnTo>
                  <a:lnTo>
                    <a:pt x="509231" y="193522"/>
                  </a:lnTo>
                  <a:lnTo>
                    <a:pt x="500087" y="189090"/>
                  </a:lnTo>
                  <a:lnTo>
                    <a:pt x="490270" y="188683"/>
                  </a:lnTo>
                  <a:lnTo>
                    <a:pt x="481025" y="192087"/>
                  </a:lnTo>
                  <a:lnTo>
                    <a:pt x="474091" y="198653"/>
                  </a:lnTo>
                  <a:lnTo>
                    <a:pt x="474091" y="370738"/>
                  </a:lnTo>
                  <a:lnTo>
                    <a:pt x="472567" y="373278"/>
                  </a:lnTo>
                  <a:lnTo>
                    <a:pt x="467474" y="379895"/>
                  </a:lnTo>
                  <a:lnTo>
                    <a:pt x="465950" y="381939"/>
                  </a:lnTo>
                  <a:lnTo>
                    <a:pt x="462889" y="382447"/>
                  </a:lnTo>
                  <a:lnTo>
                    <a:pt x="460857" y="380923"/>
                  </a:lnTo>
                  <a:lnTo>
                    <a:pt x="404329" y="337629"/>
                  </a:lnTo>
                  <a:lnTo>
                    <a:pt x="401789" y="335597"/>
                  </a:lnTo>
                  <a:lnTo>
                    <a:pt x="401269" y="332028"/>
                  </a:lnTo>
                  <a:lnTo>
                    <a:pt x="403313" y="329488"/>
                  </a:lnTo>
                  <a:lnTo>
                    <a:pt x="408406" y="322859"/>
                  </a:lnTo>
                  <a:lnTo>
                    <a:pt x="409930" y="320827"/>
                  </a:lnTo>
                  <a:lnTo>
                    <a:pt x="412991" y="320319"/>
                  </a:lnTo>
                  <a:lnTo>
                    <a:pt x="415023" y="321843"/>
                  </a:lnTo>
                  <a:lnTo>
                    <a:pt x="471551" y="365125"/>
                  </a:lnTo>
                  <a:lnTo>
                    <a:pt x="473583" y="366661"/>
                  </a:lnTo>
                  <a:lnTo>
                    <a:pt x="474091" y="370738"/>
                  </a:lnTo>
                  <a:lnTo>
                    <a:pt x="474091" y="198653"/>
                  </a:lnTo>
                  <a:lnTo>
                    <a:pt x="473583" y="199123"/>
                  </a:lnTo>
                  <a:lnTo>
                    <a:pt x="468490" y="205740"/>
                  </a:lnTo>
                  <a:lnTo>
                    <a:pt x="465035" y="212712"/>
                  </a:lnTo>
                  <a:lnTo>
                    <a:pt x="463778" y="220256"/>
                  </a:lnTo>
                  <a:lnTo>
                    <a:pt x="464629" y="227799"/>
                  </a:lnTo>
                  <a:lnTo>
                    <a:pt x="467474" y="234759"/>
                  </a:lnTo>
                  <a:lnTo>
                    <a:pt x="419100" y="301472"/>
                  </a:lnTo>
                  <a:lnTo>
                    <a:pt x="416039" y="300456"/>
                  </a:lnTo>
                  <a:lnTo>
                    <a:pt x="412483" y="300456"/>
                  </a:lnTo>
                  <a:lnTo>
                    <a:pt x="408914" y="300964"/>
                  </a:lnTo>
                  <a:lnTo>
                    <a:pt x="402297" y="301980"/>
                  </a:lnTo>
                  <a:lnTo>
                    <a:pt x="396189" y="305549"/>
                  </a:lnTo>
                  <a:lnTo>
                    <a:pt x="392112" y="311150"/>
                  </a:lnTo>
                  <a:lnTo>
                    <a:pt x="387019" y="317766"/>
                  </a:lnTo>
                  <a:lnTo>
                    <a:pt x="382866" y="326936"/>
                  </a:lnTo>
                  <a:lnTo>
                    <a:pt x="382778" y="329488"/>
                  </a:lnTo>
                  <a:lnTo>
                    <a:pt x="382676" y="332028"/>
                  </a:lnTo>
                  <a:lnTo>
                    <a:pt x="448640" y="397217"/>
                  </a:lnTo>
                  <a:lnTo>
                    <a:pt x="467601" y="402056"/>
                  </a:lnTo>
                  <a:lnTo>
                    <a:pt x="476846" y="398640"/>
                  </a:lnTo>
                  <a:lnTo>
                    <a:pt x="492848" y="377863"/>
                  </a:lnTo>
                  <a:lnTo>
                    <a:pt x="494080" y="370484"/>
                  </a:lnTo>
                  <a:lnTo>
                    <a:pt x="493242" y="362940"/>
                  </a:lnTo>
                  <a:lnTo>
                    <a:pt x="490397" y="355968"/>
                  </a:lnTo>
                  <a:lnTo>
                    <a:pt x="498538" y="344766"/>
                  </a:lnTo>
                  <a:lnTo>
                    <a:pt x="613689" y="451104"/>
                  </a:lnTo>
                  <a:lnTo>
                    <a:pt x="635012" y="471055"/>
                  </a:lnTo>
                  <a:lnTo>
                    <a:pt x="639089" y="474611"/>
                  </a:lnTo>
                  <a:lnTo>
                    <a:pt x="645706" y="474611"/>
                  </a:lnTo>
                  <a:lnTo>
                    <a:pt x="649274" y="470547"/>
                  </a:lnTo>
                  <a:lnTo>
                    <a:pt x="653351" y="466471"/>
                  </a:lnTo>
                  <a:lnTo>
                    <a:pt x="652843" y="459854"/>
                  </a:lnTo>
                  <a:lnTo>
                    <a:pt x="648766" y="456285"/>
                  </a:lnTo>
                  <a:lnTo>
                    <a:pt x="527913" y="344766"/>
                  </a:lnTo>
                  <a:lnTo>
                    <a:pt x="510247" y="328460"/>
                  </a:lnTo>
                  <a:lnTo>
                    <a:pt x="516178" y="320319"/>
                  </a:lnTo>
                  <a:lnTo>
                    <a:pt x="518401" y="317258"/>
                  </a:lnTo>
                  <a:lnTo>
                    <a:pt x="636041" y="392125"/>
                  </a:lnTo>
                  <a:lnTo>
                    <a:pt x="640613" y="395173"/>
                  </a:lnTo>
                  <a:lnTo>
                    <a:pt x="647242" y="393649"/>
                  </a:lnTo>
                  <a:lnTo>
                    <a:pt x="653351" y="384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5950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7409" y="3791113"/>
            <a:ext cx="18627" cy="25823"/>
          </a:xfrm>
          <a:custGeom>
            <a:avLst/>
            <a:gdLst/>
            <a:ahLst/>
            <a:cxnLst/>
            <a:rect l="l" t="t" r="r" b="b"/>
            <a:pathLst>
              <a:path w="27939" h="38735">
                <a:moveTo>
                  <a:pt x="0" y="38373"/>
                </a:moveTo>
                <a:lnTo>
                  <a:pt x="0" y="0"/>
                </a:lnTo>
                <a:lnTo>
                  <a:pt x="27349" y="0"/>
                </a:lnTo>
                <a:lnTo>
                  <a:pt x="27349" y="38373"/>
                </a:lnTo>
                <a:lnTo>
                  <a:pt x="0" y="38373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7409" y="4183125"/>
            <a:ext cx="18627" cy="73659"/>
          </a:xfrm>
          <a:custGeom>
            <a:avLst/>
            <a:gdLst/>
            <a:ahLst/>
            <a:cxnLst/>
            <a:rect l="l" t="t" r="r" b="b"/>
            <a:pathLst>
              <a:path w="27939" h="110489">
                <a:moveTo>
                  <a:pt x="0" y="109928"/>
                </a:moveTo>
                <a:lnTo>
                  <a:pt x="0" y="0"/>
                </a:lnTo>
                <a:lnTo>
                  <a:pt x="27349" y="0"/>
                </a:lnTo>
                <a:lnTo>
                  <a:pt x="27349" y="109928"/>
                </a:lnTo>
                <a:lnTo>
                  <a:pt x="0" y="109928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7409" y="4036553"/>
            <a:ext cx="18627" cy="73659"/>
          </a:xfrm>
          <a:custGeom>
            <a:avLst/>
            <a:gdLst/>
            <a:ahLst/>
            <a:cxnLst/>
            <a:rect l="l" t="t" r="r" b="b"/>
            <a:pathLst>
              <a:path w="27939" h="110489">
                <a:moveTo>
                  <a:pt x="0" y="109928"/>
                </a:moveTo>
                <a:lnTo>
                  <a:pt x="0" y="0"/>
                </a:lnTo>
                <a:lnTo>
                  <a:pt x="27349" y="0"/>
                </a:lnTo>
                <a:lnTo>
                  <a:pt x="27349" y="109928"/>
                </a:lnTo>
                <a:lnTo>
                  <a:pt x="0" y="109928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7409" y="3889982"/>
            <a:ext cx="18627" cy="73659"/>
          </a:xfrm>
          <a:custGeom>
            <a:avLst/>
            <a:gdLst/>
            <a:ahLst/>
            <a:cxnLst/>
            <a:rect l="l" t="t" r="r" b="b"/>
            <a:pathLst>
              <a:path w="27939" h="110489">
                <a:moveTo>
                  <a:pt x="0" y="109928"/>
                </a:moveTo>
                <a:lnTo>
                  <a:pt x="0" y="0"/>
                </a:lnTo>
                <a:lnTo>
                  <a:pt x="27349" y="0"/>
                </a:lnTo>
                <a:lnTo>
                  <a:pt x="27349" y="109928"/>
                </a:lnTo>
                <a:lnTo>
                  <a:pt x="0" y="109928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1954" y="4237418"/>
            <a:ext cx="149436" cy="93133"/>
          </a:xfrm>
          <a:custGeom>
            <a:avLst/>
            <a:gdLst/>
            <a:ahLst/>
            <a:cxnLst/>
            <a:rect l="l" t="t" r="r" b="b"/>
            <a:pathLst>
              <a:path w="224155" h="139700">
                <a:moveTo>
                  <a:pt x="0" y="18779"/>
                </a:moveTo>
                <a:lnTo>
                  <a:pt x="20055" y="0"/>
                </a:lnTo>
                <a:lnTo>
                  <a:pt x="111766" y="99302"/>
                </a:lnTo>
                <a:lnTo>
                  <a:pt x="203658" y="0"/>
                </a:lnTo>
                <a:lnTo>
                  <a:pt x="223623" y="18779"/>
                </a:lnTo>
                <a:lnTo>
                  <a:pt x="111766" y="139609"/>
                </a:lnTo>
                <a:lnTo>
                  <a:pt x="0" y="18779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08585" y="2193676"/>
            <a:ext cx="1694180" cy="2013797"/>
            <a:chOff x="612878" y="3290514"/>
            <a:chExt cx="2541270" cy="3020695"/>
          </a:xfrm>
        </p:grpSpPr>
        <p:sp>
          <p:nvSpPr>
            <p:cNvPr id="8" name="object 8"/>
            <p:cNvSpPr/>
            <p:nvPr/>
          </p:nvSpPr>
          <p:spPr>
            <a:xfrm>
              <a:off x="953406" y="3290514"/>
              <a:ext cx="2100580" cy="2681605"/>
            </a:xfrm>
            <a:custGeom>
              <a:avLst/>
              <a:gdLst/>
              <a:ahLst/>
              <a:cxnLst/>
              <a:rect l="l" t="t" r="r" b="b"/>
              <a:pathLst>
                <a:path w="2100580" h="2681604">
                  <a:moveTo>
                    <a:pt x="0" y="2681447"/>
                  </a:moveTo>
                  <a:lnTo>
                    <a:pt x="0" y="581328"/>
                  </a:lnTo>
                  <a:lnTo>
                    <a:pt x="2100118" y="0"/>
                  </a:lnTo>
                  <a:lnTo>
                    <a:pt x="2100118" y="2100118"/>
                  </a:lnTo>
                  <a:lnTo>
                    <a:pt x="0" y="2681447"/>
                  </a:lnTo>
                  <a:close/>
                </a:path>
              </a:pathLst>
            </a:custGeom>
            <a:solidFill>
              <a:srgbClr val="170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774" y="5388383"/>
              <a:ext cx="2196076" cy="9225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878" y="3876954"/>
              <a:ext cx="340667" cy="209445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70356" y="3753497"/>
              <a:ext cx="1798320" cy="1803400"/>
            </a:xfrm>
            <a:custGeom>
              <a:avLst/>
              <a:gdLst/>
              <a:ahLst/>
              <a:cxnLst/>
              <a:rect l="l" t="t" r="r" b="b"/>
              <a:pathLst>
                <a:path w="1798320" h="1803400">
                  <a:moveTo>
                    <a:pt x="872782" y="1240586"/>
                  </a:moveTo>
                  <a:lnTo>
                    <a:pt x="770661" y="1158875"/>
                  </a:lnTo>
                  <a:lnTo>
                    <a:pt x="746607" y="1134745"/>
                  </a:lnTo>
                  <a:lnTo>
                    <a:pt x="387997" y="1584744"/>
                  </a:lnTo>
                  <a:lnTo>
                    <a:pt x="373113" y="1613814"/>
                  </a:lnTo>
                  <a:lnTo>
                    <a:pt x="370598" y="1645297"/>
                  </a:lnTo>
                  <a:lnTo>
                    <a:pt x="380034" y="1675460"/>
                  </a:lnTo>
                  <a:lnTo>
                    <a:pt x="401002" y="1700530"/>
                  </a:lnTo>
                  <a:lnTo>
                    <a:pt x="414629" y="1709420"/>
                  </a:lnTo>
                  <a:lnTo>
                    <a:pt x="429501" y="1715363"/>
                  </a:lnTo>
                  <a:lnTo>
                    <a:pt x="445236" y="1718284"/>
                  </a:lnTo>
                  <a:lnTo>
                    <a:pt x="461479" y="1718056"/>
                  </a:lnTo>
                  <a:lnTo>
                    <a:pt x="477354" y="1714690"/>
                  </a:lnTo>
                  <a:lnTo>
                    <a:pt x="492036" y="1708378"/>
                  </a:lnTo>
                  <a:lnTo>
                    <a:pt x="505193" y="1699298"/>
                  </a:lnTo>
                  <a:lnTo>
                    <a:pt x="516496" y="1687652"/>
                  </a:lnTo>
                  <a:lnTo>
                    <a:pt x="872782" y="1240586"/>
                  </a:lnTo>
                  <a:close/>
                </a:path>
                <a:path w="1798320" h="1803400">
                  <a:moveTo>
                    <a:pt x="1003325" y="354876"/>
                  </a:moveTo>
                  <a:lnTo>
                    <a:pt x="999578" y="341630"/>
                  </a:lnTo>
                  <a:lnTo>
                    <a:pt x="992695" y="337769"/>
                  </a:lnTo>
                  <a:lnTo>
                    <a:pt x="584746" y="453034"/>
                  </a:lnTo>
                  <a:lnTo>
                    <a:pt x="580885" y="459917"/>
                  </a:lnTo>
                  <a:lnTo>
                    <a:pt x="584631" y="473176"/>
                  </a:lnTo>
                  <a:lnTo>
                    <a:pt x="591527" y="477024"/>
                  </a:lnTo>
                  <a:lnTo>
                    <a:pt x="992847" y="363639"/>
                  </a:lnTo>
                  <a:lnTo>
                    <a:pt x="999477" y="361772"/>
                  </a:lnTo>
                  <a:lnTo>
                    <a:pt x="1003325" y="354876"/>
                  </a:lnTo>
                  <a:close/>
                </a:path>
                <a:path w="1798320" h="1803400">
                  <a:moveTo>
                    <a:pt x="1151115" y="181711"/>
                  </a:moveTo>
                  <a:lnTo>
                    <a:pt x="1149235" y="175082"/>
                  </a:lnTo>
                  <a:lnTo>
                    <a:pt x="1147368" y="168452"/>
                  </a:lnTo>
                  <a:lnTo>
                    <a:pt x="1140485" y="164604"/>
                  </a:lnTo>
                  <a:lnTo>
                    <a:pt x="3848" y="485724"/>
                  </a:lnTo>
                  <a:lnTo>
                    <a:pt x="0" y="492607"/>
                  </a:lnTo>
                  <a:lnTo>
                    <a:pt x="3746" y="505866"/>
                  </a:lnTo>
                  <a:lnTo>
                    <a:pt x="10629" y="509714"/>
                  </a:lnTo>
                  <a:lnTo>
                    <a:pt x="1147254" y="188595"/>
                  </a:lnTo>
                  <a:lnTo>
                    <a:pt x="1151115" y="181711"/>
                  </a:lnTo>
                  <a:close/>
                </a:path>
                <a:path w="1798320" h="1803400">
                  <a:moveTo>
                    <a:pt x="1268539" y="17106"/>
                  </a:moveTo>
                  <a:lnTo>
                    <a:pt x="1264793" y="3860"/>
                  </a:lnTo>
                  <a:lnTo>
                    <a:pt x="1257896" y="0"/>
                  </a:lnTo>
                  <a:lnTo>
                    <a:pt x="698144" y="158153"/>
                  </a:lnTo>
                  <a:lnTo>
                    <a:pt x="694283" y="165036"/>
                  </a:lnTo>
                  <a:lnTo>
                    <a:pt x="698030" y="178295"/>
                  </a:lnTo>
                  <a:lnTo>
                    <a:pt x="704926" y="182143"/>
                  </a:lnTo>
                  <a:lnTo>
                    <a:pt x="711542" y="180276"/>
                  </a:lnTo>
                  <a:lnTo>
                    <a:pt x="1264678" y="24003"/>
                  </a:lnTo>
                  <a:lnTo>
                    <a:pt x="1268539" y="17106"/>
                  </a:lnTo>
                  <a:close/>
                </a:path>
                <a:path w="1798320" h="1803400">
                  <a:moveTo>
                    <a:pt x="1429626" y="490207"/>
                  </a:moveTo>
                  <a:lnTo>
                    <a:pt x="1426184" y="446900"/>
                  </a:lnTo>
                  <a:lnTo>
                    <a:pt x="1414322" y="406755"/>
                  </a:lnTo>
                  <a:lnTo>
                    <a:pt x="1394485" y="371348"/>
                  </a:lnTo>
                  <a:lnTo>
                    <a:pt x="1367142" y="342226"/>
                  </a:lnTo>
                  <a:lnTo>
                    <a:pt x="1332763" y="320954"/>
                  </a:lnTo>
                  <a:lnTo>
                    <a:pt x="1272565" y="307975"/>
                  </a:lnTo>
                  <a:lnTo>
                    <a:pt x="1241044" y="310730"/>
                  </a:lnTo>
                  <a:lnTo>
                    <a:pt x="1172540" y="338734"/>
                  </a:lnTo>
                  <a:lnTo>
                    <a:pt x="1139558" y="365455"/>
                  </a:lnTo>
                  <a:lnTo>
                    <a:pt x="1111669" y="398805"/>
                  </a:lnTo>
                  <a:lnTo>
                    <a:pt x="1089939" y="437718"/>
                  </a:lnTo>
                  <a:lnTo>
                    <a:pt x="1075296" y="481736"/>
                  </a:lnTo>
                  <a:lnTo>
                    <a:pt x="1069644" y="526973"/>
                  </a:lnTo>
                  <a:lnTo>
                    <a:pt x="1069594" y="529132"/>
                  </a:lnTo>
                  <a:lnTo>
                    <a:pt x="1068984" y="531228"/>
                  </a:lnTo>
                  <a:lnTo>
                    <a:pt x="1024877" y="604888"/>
                  </a:lnTo>
                  <a:lnTo>
                    <a:pt x="1018628" y="607123"/>
                  </a:lnTo>
                  <a:lnTo>
                    <a:pt x="882865" y="558368"/>
                  </a:lnTo>
                  <a:lnTo>
                    <a:pt x="837057" y="548563"/>
                  </a:lnTo>
                  <a:lnTo>
                    <a:pt x="791730" y="551053"/>
                  </a:lnTo>
                  <a:lnTo>
                    <a:pt x="749033" y="564794"/>
                  </a:lnTo>
                  <a:lnTo>
                    <a:pt x="711149" y="588810"/>
                  </a:lnTo>
                  <a:lnTo>
                    <a:pt x="680212" y="622058"/>
                  </a:lnTo>
                  <a:lnTo>
                    <a:pt x="658380" y="663562"/>
                  </a:lnTo>
                  <a:lnTo>
                    <a:pt x="586968" y="858913"/>
                  </a:lnTo>
                  <a:lnTo>
                    <a:pt x="582993" y="885024"/>
                  </a:lnTo>
                  <a:lnTo>
                    <a:pt x="589114" y="909828"/>
                  </a:lnTo>
                  <a:lnTo>
                    <a:pt x="604050" y="930529"/>
                  </a:lnTo>
                  <a:lnTo>
                    <a:pt x="626529" y="944372"/>
                  </a:lnTo>
                  <a:lnTo>
                    <a:pt x="639216" y="947686"/>
                  </a:lnTo>
                  <a:lnTo>
                    <a:pt x="652119" y="948436"/>
                  </a:lnTo>
                  <a:lnTo>
                    <a:pt x="664908" y="946645"/>
                  </a:lnTo>
                  <a:lnTo>
                    <a:pt x="698246" y="927049"/>
                  </a:lnTo>
                  <a:lnTo>
                    <a:pt x="783120" y="709498"/>
                  </a:lnTo>
                  <a:lnTo>
                    <a:pt x="792035" y="694969"/>
                  </a:lnTo>
                  <a:lnTo>
                    <a:pt x="805370" y="685266"/>
                  </a:lnTo>
                  <a:lnTo>
                    <a:pt x="821359" y="681228"/>
                  </a:lnTo>
                  <a:lnTo>
                    <a:pt x="838212" y="683691"/>
                  </a:lnTo>
                  <a:lnTo>
                    <a:pt x="939622" y="720115"/>
                  </a:lnTo>
                  <a:lnTo>
                    <a:pt x="942517" y="723214"/>
                  </a:lnTo>
                  <a:lnTo>
                    <a:pt x="944714" y="730948"/>
                  </a:lnTo>
                  <a:lnTo>
                    <a:pt x="943876" y="735114"/>
                  </a:lnTo>
                  <a:lnTo>
                    <a:pt x="765911" y="958430"/>
                  </a:lnTo>
                  <a:lnTo>
                    <a:pt x="742657" y="1003871"/>
                  </a:lnTo>
                  <a:lnTo>
                    <a:pt x="738733" y="1053084"/>
                  </a:lnTo>
                  <a:lnTo>
                    <a:pt x="753478" y="1100213"/>
                  </a:lnTo>
                  <a:lnTo>
                    <a:pt x="786244" y="1139405"/>
                  </a:lnTo>
                  <a:lnTo>
                    <a:pt x="946937" y="1268006"/>
                  </a:lnTo>
                  <a:lnTo>
                    <a:pt x="958303" y="1281595"/>
                  </a:lnTo>
                  <a:lnTo>
                    <a:pt x="963422" y="1297952"/>
                  </a:lnTo>
                  <a:lnTo>
                    <a:pt x="962050" y="1315021"/>
                  </a:lnTo>
                  <a:lnTo>
                    <a:pt x="953985" y="1330782"/>
                  </a:lnTo>
                  <a:lnTo>
                    <a:pt x="836295" y="1478457"/>
                  </a:lnTo>
                  <a:lnTo>
                    <a:pt x="821410" y="1507528"/>
                  </a:lnTo>
                  <a:lnTo>
                    <a:pt x="828344" y="1569186"/>
                  </a:lnTo>
                  <a:lnTo>
                    <a:pt x="862926" y="1603133"/>
                  </a:lnTo>
                  <a:lnTo>
                    <a:pt x="893533" y="1612011"/>
                  </a:lnTo>
                  <a:lnTo>
                    <a:pt x="909777" y="1611782"/>
                  </a:lnTo>
                  <a:lnTo>
                    <a:pt x="953503" y="1593024"/>
                  </a:lnTo>
                  <a:lnTo>
                    <a:pt x="1082497" y="1433690"/>
                  </a:lnTo>
                  <a:lnTo>
                    <a:pt x="1108024" y="1392770"/>
                  </a:lnTo>
                  <a:lnTo>
                    <a:pt x="1123137" y="1348498"/>
                  </a:lnTo>
                  <a:lnTo>
                    <a:pt x="1128026" y="1302677"/>
                  </a:lnTo>
                  <a:lnTo>
                    <a:pt x="1122908" y="1257058"/>
                  </a:lnTo>
                  <a:lnTo>
                    <a:pt x="1107960" y="1213446"/>
                  </a:lnTo>
                  <a:lnTo>
                    <a:pt x="1083398" y="1173607"/>
                  </a:lnTo>
                  <a:lnTo>
                    <a:pt x="1049426" y="1139329"/>
                  </a:lnTo>
                  <a:lnTo>
                    <a:pt x="896505" y="1016952"/>
                  </a:lnTo>
                  <a:lnTo>
                    <a:pt x="895629" y="1009103"/>
                  </a:lnTo>
                  <a:lnTo>
                    <a:pt x="904240" y="998347"/>
                  </a:lnTo>
                  <a:lnTo>
                    <a:pt x="912088" y="997483"/>
                  </a:lnTo>
                  <a:lnTo>
                    <a:pt x="1018717" y="1082814"/>
                  </a:lnTo>
                  <a:lnTo>
                    <a:pt x="1087285" y="996772"/>
                  </a:lnTo>
                  <a:lnTo>
                    <a:pt x="1115314" y="956856"/>
                  </a:lnTo>
                  <a:lnTo>
                    <a:pt x="1138085" y="914247"/>
                  </a:lnTo>
                  <a:lnTo>
                    <a:pt x="1155471" y="869416"/>
                  </a:lnTo>
                  <a:lnTo>
                    <a:pt x="1167295" y="822820"/>
                  </a:lnTo>
                  <a:lnTo>
                    <a:pt x="1173454" y="774928"/>
                  </a:lnTo>
                  <a:lnTo>
                    <a:pt x="1173772" y="726198"/>
                  </a:lnTo>
                  <a:lnTo>
                    <a:pt x="1167879" y="724293"/>
                  </a:lnTo>
                  <a:lnTo>
                    <a:pt x="1162075" y="722096"/>
                  </a:lnTo>
                  <a:lnTo>
                    <a:pt x="1112189" y="691210"/>
                  </a:lnTo>
                  <a:lnTo>
                    <a:pt x="1084783" y="661314"/>
                  </a:lnTo>
                  <a:lnTo>
                    <a:pt x="1080706" y="655764"/>
                  </a:lnTo>
                  <a:lnTo>
                    <a:pt x="1081913" y="647954"/>
                  </a:lnTo>
                  <a:lnTo>
                    <a:pt x="1093012" y="639826"/>
                  </a:lnTo>
                  <a:lnTo>
                    <a:pt x="1100810" y="641019"/>
                  </a:lnTo>
                  <a:lnTo>
                    <a:pt x="1104887" y="646569"/>
                  </a:lnTo>
                  <a:lnTo>
                    <a:pt x="1115009" y="659015"/>
                  </a:lnTo>
                  <a:lnTo>
                    <a:pt x="1145628" y="685380"/>
                  </a:lnTo>
                  <a:lnTo>
                    <a:pt x="1195895" y="706348"/>
                  </a:lnTo>
                  <a:lnTo>
                    <a:pt x="1226718" y="709752"/>
                  </a:lnTo>
                  <a:lnTo>
                    <a:pt x="1258239" y="706996"/>
                  </a:lnTo>
                  <a:lnTo>
                    <a:pt x="1326743" y="678992"/>
                  </a:lnTo>
                  <a:lnTo>
                    <a:pt x="1359725" y="652272"/>
                  </a:lnTo>
                  <a:lnTo>
                    <a:pt x="1387614" y="618934"/>
                  </a:lnTo>
                  <a:lnTo>
                    <a:pt x="1409344" y="580009"/>
                  </a:lnTo>
                  <a:lnTo>
                    <a:pt x="1424165" y="535089"/>
                  </a:lnTo>
                  <a:lnTo>
                    <a:pt x="1429626" y="490207"/>
                  </a:lnTo>
                  <a:close/>
                </a:path>
                <a:path w="1798320" h="1803400">
                  <a:moveTo>
                    <a:pt x="1601482" y="732116"/>
                  </a:moveTo>
                  <a:lnTo>
                    <a:pt x="1590738" y="682307"/>
                  </a:lnTo>
                  <a:lnTo>
                    <a:pt x="1560563" y="658266"/>
                  </a:lnTo>
                  <a:lnTo>
                    <a:pt x="1534871" y="653592"/>
                  </a:lnTo>
                  <a:lnTo>
                    <a:pt x="1522044" y="655066"/>
                  </a:lnTo>
                  <a:lnTo>
                    <a:pt x="1509763" y="659015"/>
                  </a:lnTo>
                  <a:lnTo>
                    <a:pt x="1498320" y="665403"/>
                  </a:lnTo>
                  <a:lnTo>
                    <a:pt x="1345806" y="771105"/>
                  </a:lnTo>
                  <a:lnTo>
                    <a:pt x="1334084" y="777227"/>
                  </a:lnTo>
                  <a:lnTo>
                    <a:pt x="1321460" y="780186"/>
                  </a:lnTo>
                  <a:lnTo>
                    <a:pt x="1308493" y="779919"/>
                  </a:lnTo>
                  <a:lnTo>
                    <a:pt x="1295755" y="776376"/>
                  </a:lnTo>
                  <a:lnTo>
                    <a:pt x="1199134" y="735888"/>
                  </a:lnTo>
                  <a:lnTo>
                    <a:pt x="1198702" y="770724"/>
                  </a:lnTo>
                  <a:lnTo>
                    <a:pt x="1195438" y="805192"/>
                  </a:lnTo>
                  <a:lnTo>
                    <a:pt x="1189418" y="839127"/>
                  </a:lnTo>
                  <a:lnTo>
                    <a:pt x="1180668" y="872388"/>
                  </a:lnTo>
                  <a:lnTo>
                    <a:pt x="1244676" y="899198"/>
                  </a:lnTo>
                  <a:lnTo>
                    <a:pt x="1289672" y="911733"/>
                  </a:lnTo>
                  <a:lnTo>
                    <a:pt x="1335481" y="912672"/>
                  </a:lnTo>
                  <a:lnTo>
                    <a:pt x="1380096" y="902233"/>
                  </a:lnTo>
                  <a:lnTo>
                    <a:pt x="1421472" y="880643"/>
                  </a:lnTo>
                  <a:lnTo>
                    <a:pt x="1573987" y="774928"/>
                  </a:lnTo>
                  <a:lnTo>
                    <a:pt x="1592237" y="755904"/>
                  </a:lnTo>
                  <a:lnTo>
                    <a:pt x="1601482" y="732116"/>
                  </a:lnTo>
                  <a:close/>
                </a:path>
                <a:path w="1798320" h="1803400">
                  <a:moveTo>
                    <a:pt x="1728355" y="1296530"/>
                  </a:moveTo>
                  <a:lnTo>
                    <a:pt x="1724609" y="1283271"/>
                  </a:lnTo>
                  <a:lnTo>
                    <a:pt x="1717725" y="1279423"/>
                  </a:lnTo>
                  <a:lnTo>
                    <a:pt x="1249045" y="1411833"/>
                  </a:lnTo>
                  <a:lnTo>
                    <a:pt x="1245196" y="1418717"/>
                  </a:lnTo>
                  <a:lnTo>
                    <a:pt x="1247063" y="1425346"/>
                  </a:lnTo>
                  <a:lnTo>
                    <a:pt x="1248930" y="1431975"/>
                  </a:lnTo>
                  <a:lnTo>
                    <a:pt x="1255826" y="1435823"/>
                  </a:lnTo>
                  <a:lnTo>
                    <a:pt x="1724494" y="1303413"/>
                  </a:lnTo>
                  <a:lnTo>
                    <a:pt x="1728355" y="1296530"/>
                  </a:lnTo>
                  <a:close/>
                </a:path>
                <a:path w="1798320" h="1803400">
                  <a:moveTo>
                    <a:pt x="1795106" y="1474800"/>
                  </a:moveTo>
                  <a:lnTo>
                    <a:pt x="1791373" y="1461554"/>
                  </a:lnTo>
                  <a:lnTo>
                    <a:pt x="1784477" y="1457693"/>
                  </a:lnTo>
                  <a:lnTo>
                    <a:pt x="1777847" y="1459560"/>
                  </a:lnTo>
                  <a:lnTo>
                    <a:pt x="647852" y="1778812"/>
                  </a:lnTo>
                  <a:lnTo>
                    <a:pt x="644004" y="1785708"/>
                  </a:lnTo>
                  <a:lnTo>
                    <a:pt x="647738" y="1798955"/>
                  </a:lnTo>
                  <a:lnTo>
                    <a:pt x="654634" y="1802815"/>
                  </a:lnTo>
                  <a:lnTo>
                    <a:pt x="1791258" y="1481683"/>
                  </a:lnTo>
                  <a:lnTo>
                    <a:pt x="1795106" y="1474800"/>
                  </a:lnTo>
                  <a:close/>
                </a:path>
                <a:path w="1798320" h="1803400">
                  <a:moveTo>
                    <a:pt x="1798218" y="1079652"/>
                  </a:moveTo>
                  <a:lnTo>
                    <a:pt x="1794471" y="1066406"/>
                  </a:lnTo>
                  <a:lnTo>
                    <a:pt x="1787588" y="1062545"/>
                  </a:lnTo>
                  <a:lnTo>
                    <a:pt x="1780959" y="1064412"/>
                  </a:lnTo>
                  <a:lnTo>
                    <a:pt x="1258189" y="1212113"/>
                  </a:lnTo>
                  <a:lnTo>
                    <a:pt x="1254340" y="1218996"/>
                  </a:lnTo>
                  <a:lnTo>
                    <a:pt x="1258074" y="1232255"/>
                  </a:lnTo>
                  <a:lnTo>
                    <a:pt x="1264970" y="1236103"/>
                  </a:lnTo>
                  <a:lnTo>
                    <a:pt x="1794370" y="1086535"/>
                  </a:lnTo>
                  <a:lnTo>
                    <a:pt x="1798218" y="10796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12493" y="4498666"/>
            <a:ext cx="1085003" cy="2607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600" b="1" spc="230" dirty="0">
                <a:latin typeface="Calibri"/>
                <a:cs typeface="Calibri"/>
              </a:rPr>
              <a:t>Agilidade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66507" y="2193676"/>
            <a:ext cx="1697567" cy="2136987"/>
            <a:chOff x="7449760" y="3290514"/>
            <a:chExt cx="2546350" cy="320548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9760" y="3876954"/>
              <a:ext cx="340667" cy="209445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729802" y="5686678"/>
              <a:ext cx="224154" cy="809625"/>
            </a:xfrm>
            <a:custGeom>
              <a:avLst/>
              <a:gdLst/>
              <a:ahLst/>
              <a:cxnLst/>
              <a:rect l="l" t="t" r="r" b="b"/>
              <a:pathLst>
                <a:path w="224154" h="809625">
                  <a:moveTo>
                    <a:pt x="125539" y="588010"/>
                  </a:moveTo>
                  <a:lnTo>
                    <a:pt x="98183" y="588010"/>
                  </a:lnTo>
                  <a:lnTo>
                    <a:pt x="98183" y="697941"/>
                  </a:lnTo>
                  <a:lnTo>
                    <a:pt x="125539" y="697941"/>
                  </a:lnTo>
                  <a:lnTo>
                    <a:pt x="125539" y="588010"/>
                  </a:lnTo>
                  <a:close/>
                </a:path>
                <a:path w="224154" h="809625">
                  <a:moveTo>
                    <a:pt x="125539" y="368160"/>
                  </a:moveTo>
                  <a:lnTo>
                    <a:pt x="98183" y="368160"/>
                  </a:lnTo>
                  <a:lnTo>
                    <a:pt x="98183" y="478091"/>
                  </a:lnTo>
                  <a:lnTo>
                    <a:pt x="125539" y="478091"/>
                  </a:lnTo>
                  <a:lnTo>
                    <a:pt x="125539" y="368160"/>
                  </a:lnTo>
                  <a:close/>
                </a:path>
                <a:path w="224154" h="809625">
                  <a:moveTo>
                    <a:pt x="125539" y="148297"/>
                  </a:moveTo>
                  <a:lnTo>
                    <a:pt x="98183" y="148297"/>
                  </a:lnTo>
                  <a:lnTo>
                    <a:pt x="98183" y="258229"/>
                  </a:lnTo>
                  <a:lnTo>
                    <a:pt x="125539" y="258229"/>
                  </a:lnTo>
                  <a:lnTo>
                    <a:pt x="125539" y="148297"/>
                  </a:lnTo>
                  <a:close/>
                </a:path>
                <a:path w="224154" h="809625">
                  <a:moveTo>
                    <a:pt x="125539" y="0"/>
                  </a:moveTo>
                  <a:lnTo>
                    <a:pt x="98183" y="0"/>
                  </a:lnTo>
                  <a:lnTo>
                    <a:pt x="98183" y="38366"/>
                  </a:lnTo>
                  <a:lnTo>
                    <a:pt x="125539" y="38366"/>
                  </a:lnTo>
                  <a:lnTo>
                    <a:pt x="125539" y="0"/>
                  </a:lnTo>
                  <a:close/>
                </a:path>
                <a:path w="224154" h="809625">
                  <a:moveTo>
                    <a:pt x="223634" y="688238"/>
                  </a:moveTo>
                  <a:lnTo>
                    <a:pt x="203657" y="669455"/>
                  </a:lnTo>
                  <a:lnTo>
                    <a:pt x="111772" y="768756"/>
                  </a:lnTo>
                  <a:lnTo>
                    <a:pt x="20066" y="669455"/>
                  </a:lnTo>
                  <a:lnTo>
                    <a:pt x="0" y="688238"/>
                  </a:lnTo>
                  <a:lnTo>
                    <a:pt x="111772" y="809066"/>
                  </a:lnTo>
                  <a:lnTo>
                    <a:pt x="223634" y="68823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90287" y="3290514"/>
              <a:ext cx="2100580" cy="2681605"/>
            </a:xfrm>
            <a:custGeom>
              <a:avLst/>
              <a:gdLst/>
              <a:ahLst/>
              <a:cxnLst/>
              <a:rect l="l" t="t" r="r" b="b"/>
              <a:pathLst>
                <a:path w="2100579" h="2681604">
                  <a:moveTo>
                    <a:pt x="0" y="2681447"/>
                  </a:moveTo>
                  <a:lnTo>
                    <a:pt x="0" y="581328"/>
                  </a:lnTo>
                  <a:lnTo>
                    <a:pt x="2100118" y="0"/>
                  </a:lnTo>
                  <a:lnTo>
                    <a:pt x="2100118" y="2100118"/>
                  </a:lnTo>
                  <a:lnTo>
                    <a:pt x="0" y="2681447"/>
                  </a:lnTo>
                  <a:close/>
                </a:path>
              </a:pathLst>
            </a:custGeom>
            <a:solidFill>
              <a:srgbClr val="00D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0492" y="5386435"/>
              <a:ext cx="2205254" cy="9250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64780" y="3947413"/>
              <a:ext cx="1954530" cy="1672589"/>
            </a:xfrm>
            <a:custGeom>
              <a:avLst/>
              <a:gdLst/>
              <a:ahLst/>
              <a:cxnLst/>
              <a:rect l="l" t="t" r="r" b="b"/>
              <a:pathLst>
                <a:path w="1954529" h="1672589">
                  <a:moveTo>
                    <a:pt x="244614" y="533019"/>
                  </a:moveTo>
                  <a:lnTo>
                    <a:pt x="92798" y="575703"/>
                  </a:lnTo>
                  <a:lnTo>
                    <a:pt x="0" y="751611"/>
                  </a:lnTo>
                  <a:lnTo>
                    <a:pt x="192011" y="742213"/>
                  </a:lnTo>
                  <a:lnTo>
                    <a:pt x="244614" y="533019"/>
                  </a:lnTo>
                  <a:close/>
                </a:path>
                <a:path w="1954529" h="1672589">
                  <a:moveTo>
                    <a:pt x="609739" y="867879"/>
                  </a:moveTo>
                  <a:lnTo>
                    <a:pt x="567410" y="715975"/>
                  </a:lnTo>
                  <a:lnTo>
                    <a:pt x="415518" y="869403"/>
                  </a:lnTo>
                  <a:lnTo>
                    <a:pt x="507250" y="1038148"/>
                  </a:lnTo>
                  <a:lnTo>
                    <a:pt x="609739" y="867879"/>
                  </a:lnTo>
                  <a:close/>
                </a:path>
                <a:path w="1954529" h="1672589">
                  <a:moveTo>
                    <a:pt x="792962" y="313270"/>
                  </a:moveTo>
                  <a:lnTo>
                    <a:pt x="682777" y="253796"/>
                  </a:lnTo>
                  <a:lnTo>
                    <a:pt x="648208" y="235140"/>
                  </a:lnTo>
                  <a:lnTo>
                    <a:pt x="648208" y="414769"/>
                  </a:lnTo>
                  <a:lnTo>
                    <a:pt x="635101" y="454190"/>
                  </a:lnTo>
                  <a:lnTo>
                    <a:pt x="608190" y="485851"/>
                  </a:lnTo>
                  <a:lnTo>
                    <a:pt x="569874" y="505447"/>
                  </a:lnTo>
                  <a:lnTo>
                    <a:pt x="526897" y="508660"/>
                  </a:lnTo>
                  <a:lnTo>
                    <a:pt x="487375" y="495604"/>
                  </a:lnTo>
                  <a:lnTo>
                    <a:pt x="455650" y="468680"/>
                  </a:lnTo>
                  <a:lnTo>
                    <a:pt x="436003" y="430314"/>
                  </a:lnTo>
                  <a:lnTo>
                    <a:pt x="432777" y="387324"/>
                  </a:lnTo>
                  <a:lnTo>
                    <a:pt x="445846" y="347814"/>
                  </a:lnTo>
                  <a:lnTo>
                    <a:pt x="472770" y="316077"/>
                  </a:lnTo>
                  <a:lnTo>
                    <a:pt x="511136" y="296430"/>
                  </a:lnTo>
                  <a:lnTo>
                    <a:pt x="554126" y="293217"/>
                  </a:lnTo>
                  <a:lnTo>
                    <a:pt x="593636" y="306273"/>
                  </a:lnTo>
                  <a:lnTo>
                    <a:pt x="625360" y="333197"/>
                  </a:lnTo>
                  <a:lnTo>
                    <a:pt x="645007" y="371576"/>
                  </a:lnTo>
                  <a:lnTo>
                    <a:pt x="645058" y="371754"/>
                  </a:lnTo>
                  <a:lnTo>
                    <a:pt x="648208" y="414769"/>
                  </a:lnTo>
                  <a:lnTo>
                    <a:pt x="648208" y="235140"/>
                  </a:lnTo>
                  <a:lnTo>
                    <a:pt x="487273" y="148272"/>
                  </a:lnTo>
                  <a:lnTo>
                    <a:pt x="367614" y="299300"/>
                  </a:lnTo>
                  <a:lnTo>
                    <a:pt x="299262" y="449427"/>
                  </a:lnTo>
                  <a:lnTo>
                    <a:pt x="268401" y="564540"/>
                  </a:lnTo>
                  <a:lnTo>
                    <a:pt x="261188" y="610489"/>
                  </a:lnTo>
                  <a:lnTo>
                    <a:pt x="244462" y="677430"/>
                  </a:lnTo>
                  <a:lnTo>
                    <a:pt x="237007" y="799592"/>
                  </a:lnTo>
                  <a:lnTo>
                    <a:pt x="302895" y="859015"/>
                  </a:lnTo>
                  <a:lnTo>
                    <a:pt x="506158" y="737704"/>
                  </a:lnTo>
                  <a:lnTo>
                    <a:pt x="542264" y="705751"/>
                  </a:lnTo>
                  <a:lnTo>
                    <a:pt x="590537" y="658317"/>
                  </a:lnTo>
                  <a:lnTo>
                    <a:pt x="632879" y="611555"/>
                  </a:lnTo>
                  <a:lnTo>
                    <a:pt x="669645" y="565594"/>
                  </a:lnTo>
                  <a:lnTo>
                    <a:pt x="701205" y="520560"/>
                  </a:lnTo>
                  <a:lnTo>
                    <a:pt x="727887" y="476554"/>
                  </a:lnTo>
                  <a:lnTo>
                    <a:pt x="750062" y="433705"/>
                  </a:lnTo>
                  <a:lnTo>
                    <a:pt x="768057" y="392137"/>
                  </a:lnTo>
                  <a:lnTo>
                    <a:pt x="782243" y="351942"/>
                  </a:lnTo>
                  <a:lnTo>
                    <a:pt x="792962" y="313270"/>
                  </a:lnTo>
                  <a:close/>
                </a:path>
                <a:path w="1954529" h="1672589">
                  <a:moveTo>
                    <a:pt x="806259" y="199364"/>
                  </a:moveTo>
                  <a:lnTo>
                    <a:pt x="805040" y="148170"/>
                  </a:lnTo>
                  <a:lnTo>
                    <a:pt x="797953" y="97536"/>
                  </a:lnTo>
                  <a:lnTo>
                    <a:pt x="785075" y="47980"/>
                  </a:lnTo>
                  <a:lnTo>
                    <a:pt x="766457" y="0"/>
                  </a:lnTo>
                  <a:lnTo>
                    <a:pt x="717042" y="13614"/>
                  </a:lnTo>
                  <a:lnTo>
                    <a:pt x="669048" y="31242"/>
                  </a:lnTo>
                  <a:lnTo>
                    <a:pt x="622719" y="52768"/>
                  </a:lnTo>
                  <a:lnTo>
                    <a:pt x="578294" y="78066"/>
                  </a:lnTo>
                  <a:lnTo>
                    <a:pt x="536016" y="107048"/>
                  </a:lnTo>
                  <a:lnTo>
                    <a:pt x="801522" y="250621"/>
                  </a:lnTo>
                  <a:lnTo>
                    <a:pt x="806259" y="199364"/>
                  </a:lnTo>
                  <a:close/>
                </a:path>
                <a:path w="1954529" h="1672589">
                  <a:moveTo>
                    <a:pt x="1954428" y="367131"/>
                  </a:moveTo>
                  <a:lnTo>
                    <a:pt x="1953780" y="352386"/>
                  </a:lnTo>
                  <a:lnTo>
                    <a:pt x="1914639" y="194868"/>
                  </a:lnTo>
                  <a:lnTo>
                    <a:pt x="1915464" y="191147"/>
                  </a:lnTo>
                  <a:lnTo>
                    <a:pt x="1912975" y="177114"/>
                  </a:lnTo>
                  <a:lnTo>
                    <a:pt x="1905406" y="165036"/>
                  </a:lnTo>
                  <a:lnTo>
                    <a:pt x="1893366" y="156502"/>
                  </a:lnTo>
                  <a:lnTo>
                    <a:pt x="1878952" y="153301"/>
                  </a:lnTo>
                  <a:lnTo>
                    <a:pt x="1864918" y="155790"/>
                  </a:lnTo>
                  <a:lnTo>
                    <a:pt x="1857006" y="160756"/>
                  </a:lnTo>
                  <a:lnTo>
                    <a:pt x="1699831" y="199809"/>
                  </a:lnTo>
                  <a:lnTo>
                    <a:pt x="1686483" y="206133"/>
                  </a:lnTo>
                  <a:lnTo>
                    <a:pt x="1676946" y="216725"/>
                  </a:lnTo>
                  <a:lnTo>
                    <a:pt x="1672056" y="230111"/>
                  </a:lnTo>
                  <a:lnTo>
                    <a:pt x="1672717" y="244856"/>
                  </a:lnTo>
                  <a:lnTo>
                    <a:pt x="1679041" y="258191"/>
                  </a:lnTo>
                  <a:lnTo>
                    <a:pt x="1689620" y="267741"/>
                  </a:lnTo>
                  <a:lnTo>
                    <a:pt x="1703006" y="272630"/>
                  </a:lnTo>
                  <a:lnTo>
                    <a:pt x="1717751" y="271970"/>
                  </a:lnTo>
                  <a:lnTo>
                    <a:pt x="1799463" y="251675"/>
                  </a:lnTo>
                  <a:lnTo>
                    <a:pt x="1319225" y="1068539"/>
                  </a:lnTo>
                  <a:lnTo>
                    <a:pt x="709206" y="981456"/>
                  </a:lnTo>
                  <a:lnTo>
                    <a:pt x="698677" y="981468"/>
                  </a:lnTo>
                  <a:lnTo>
                    <a:pt x="688771" y="984351"/>
                  </a:lnTo>
                  <a:lnTo>
                    <a:pt x="680021" y="989863"/>
                  </a:lnTo>
                  <a:lnTo>
                    <a:pt x="673023" y="997724"/>
                  </a:lnTo>
                  <a:lnTo>
                    <a:pt x="255612" y="1614627"/>
                  </a:lnTo>
                  <a:lnTo>
                    <a:pt x="250050" y="1628292"/>
                  </a:lnTo>
                  <a:lnTo>
                    <a:pt x="250151" y="1642541"/>
                  </a:lnTo>
                  <a:lnTo>
                    <a:pt x="280301" y="1671929"/>
                  </a:lnTo>
                  <a:lnTo>
                    <a:pt x="287985" y="1672488"/>
                  </a:lnTo>
                  <a:lnTo>
                    <a:pt x="295694" y="1671421"/>
                  </a:lnTo>
                  <a:lnTo>
                    <a:pt x="721448" y="1058468"/>
                  </a:lnTo>
                  <a:lnTo>
                    <a:pt x="1331556" y="1145921"/>
                  </a:lnTo>
                  <a:lnTo>
                    <a:pt x="1369187" y="1127760"/>
                  </a:lnTo>
                  <a:lnTo>
                    <a:pt x="1861921" y="291058"/>
                  </a:lnTo>
                  <a:lnTo>
                    <a:pt x="1881619" y="370306"/>
                  </a:lnTo>
                  <a:lnTo>
                    <a:pt x="1887943" y="383654"/>
                  </a:lnTo>
                  <a:lnTo>
                    <a:pt x="1898523" y="393204"/>
                  </a:lnTo>
                  <a:lnTo>
                    <a:pt x="1911921" y="398081"/>
                  </a:lnTo>
                  <a:lnTo>
                    <a:pt x="1926666" y="397433"/>
                  </a:lnTo>
                  <a:lnTo>
                    <a:pt x="1940001" y="391109"/>
                  </a:lnTo>
                  <a:lnTo>
                    <a:pt x="1949551" y="380517"/>
                  </a:lnTo>
                  <a:lnTo>
                    <a:pt x="1954428" y="367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03157" y="4463030"/>
            <a:ext cx="1981623" cy="5757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727323" marR="3387" indent="-719279">
              <a:lnSpc>
                <a:spcPct val="114599"/>
              </a:lnSpc>
              <a:spcBef>
                <a:spcPts val="67"/>
              </a:spcBef>
            </a:pPr>
            <a:r>
              <a:rPr sz="1600" b="1" spc="240" dirty="0">
                <a:latin typeface="Calibri"/>
                <a:cs typeface="Calibri"/>
              </a:rPr>
              <a:t>Desenvolvimento </a:t>
            </a:r>
            <a:r>
              <a:rPr sz="1600" b="1" spc="197" dirty="0">
                <a:latin typeface="Calibri"/>
                <a:cs typeface="Calibri"/>
              </a:rPr>
              <a:t>local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74762" y="4498666"/>
            <a:ext cx="1609513" cy="2607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600" b="1" spc="230" dirty="0">
                <a:latin typeface="Calibri"/>
                <a:cs typeface="Calibri"/>
              </a:rPr>
              <a:t>Transparência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653770" y="2193676"/>
            <a:ext cx="1697567" cy="2140797"/>
            <a:chOff x="3980655" y="3290514"/>
            <a:chExt cx="2546350" cy="321119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0655" y="3876954"/>
              <a:ext cx="340667" cy="209445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260708" y="5692279"/>
              <a:ext cx="224154" cy="809625"/>
            </a:xfrm>
            <a:custGeom>
              <a:avLst/>
              <a:gdLst/>
              <a:ahLst/>
              <a:cxnLst/>
              <a:rect l="l" t="t" r="r" b="b"/>
              <a:pathLst>
                <a:path w="224154" h="809625">
                  <a:moveTo>
                    <a:pt x="125526" y="588022"/>
                  </a:moveTo>
                  <a:lnTo>
                    <a:pt x="98171" y="588022"/>
                  </a:lnTo>
                  <a:lnTo>
                    <a:pt x="98171" y="697941"/>
                  </a:lnTo>
                  <a:lnTo>
                    <a:pt x="125526" y="697941"/>
                  </a:lnTo>
                  <a:lnTo>
                    <a:pt x="125526" y="588022"/>
                  </a:lnTo>
                  <a:close/>
                </a:path>
                <a:path w="224154" h="809625">
                  <a:moveTo>
                    <a:pt x="125526" y="368160"/>
                  </a:moveTo>
                  <a:lnTo>
                    <a:pt x="98171" y="368160"/>
                  </a:lnTo>
                  <a:lnTo>
                    <a:pt x="98171" y="478091"/>
                  </a:lnTo>
                  <a:lnTo>
                    <a:pt x="125526" y="478091"/>
                  </a:lnTo>
                  <a:lnTo>
                    <a:pt x="125526" y="368160"/>
                  </a:lnTo>
                  <a:close/>
                </a:path>
                <a:path w="224154" h="809625">
                  <a:moveTo>
                    <a:pt x="125526" y="148297"/>
                  </a:moveTo>
                  <a:lnTo>
                    <a:pt x="98171" y="148297"/>
                  </a:lnTo>
                  <a:lnTo>
                    <a:pt x="98171" y="258229"/>
                  </a:lnTo>
                  <a:lnTo>
                    <a:pt x="125526" y="258229"/>
                  </a:lnTo>
                  <a:lnTo>
                    <a:pt x="125526" y="148297"/>
                  </a:lnTo>
                  <a:close/>
                </a:path>
                <a:path w="224154" h="809625">
                  <a:moveTo>
                    <a:pt x="125526" y="0"/>
                  </a:moveTo>
                  <a:lnTo>
                    <a:pt x="98171" y="0"/>
                  </a:lnTo>
                  <a:lnTo>
                    <a:pt x="98171" y="38366"/>
                  </a:lnTo>
                  <a:lnTo>
                    <a:pt x="125526" y="38366"/>
                  </a:lnTo>
                  <a:lnTo>
                    <a:pt x="125526" y="0"/>
                  </a:lnTo>
                  <a:close/>
                </a:path>
                <a:path w="224154" h="809625">
                  <a:moveTo>
                    <a:pt x="223621" y="688238"/>
                  </a:moveTo>
                  <a:lnTo>
                    <a:pt x="203657" y="669455"/>
                  </a:lnTo>
                  <a:lnTo>
                    <a:pt x="111760" y="768756"/>
                  </a:lnTo>
                  <a:lnTo>
                    <a:pt x="20053" y="669455"/>
                  </a:lnTo>
                  <a:lnTo>
                    <a:pt x="0" y="688238"/>
                  </a:lnTo>
                  <a:lnTo>
                    <a:pt x="111760" y="809066"/>
                  </a:lnTo>
                  <a:lnTo>
                    <a:pt x="223621" y="68823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1388" y="5387881"/>
              <a:ext cx="2205254" cy="9250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321183" y="3290514"/>
              <a:ext cx="2100580" cy="2681605"/>
            </a:xfrm>
            <a:custGeom>
              <a:avLst/>
              <a:gdLst/>
              <a:ahLst/>
              <a:cxnLst/>
              <a:rect l="l" t="t" r="r" b="b"/>
              <a:pathLst>
                <a:path w="2100579" h="2681604">
                  <a:moveTo>
                    <a:pt x="0" y="2681447"/>
                  </a:moveTo>
                  <a:lnTo>
                    <a:pt x="0" y="581328"/>
                  </a:lnTo>
                  <a:lnTo>
                    <a:pt x="2100118" y="0"/>
                  </a:lnTo>
                  <a:lnTo>
                    <a:pt x="2100118" y="2100118"/>
                  </a:lnTo>
                  <a:lnTo>
                    <a:pt x="0" y="2681447"/>
                  </a:lnTo>
                  <a:close/>
                </a:path>
              </a:pathLst>
            </a:custGeom>
            <a:solidFill>
              <a:srgbClr val="FED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75263" y="4519726"/>
              <a:ext cx="788035" cy="858519"/>
            </a:xfrm>
            <a:custGeom>
              <a:avLst/>
              <a:gdLst/>
              <a:ahLst/>
              <a:cxnLst/>
              <a:rect l="l" t="t" r="r" b="b"/>
              <a:pathLst>
                <a:path w="788035" h="858520">
                  <a:moveTo>
                    <a:pt x="71424" y="0"/>
                  </a:moveTo>
                  <a:lnTo>
                    <a:pt x="0" y="0"/>
                  </a:lnTo>
                  <a:lnTo>
                    <a:pt x="0" y="80772"/>
                  </a:lnTo>
                  <a:lnTo>
                    <a:pt x="71424" y="80772"/>
                  </a:lnTo>
                  <a:lnTo>
                    <a:pt x="71424" y="0"/>
                  </a:lnTo>
                  <a:close/>
                </a:path>
                <a:path w="788035" h="858520">
                  <a:moveTo>
                    <a:pt x="675005" y="497649"/>
                  </a:moveTo>
                  <a:lnTo>
                    <a:pt x="661136" y="446328"/>
                  </a:lnTo>
                  <a:lnTo>
                    <a:pt x="633958" y="439051"/>
                  </a:lnTo>
                  <a:lnTo>
                    <a:pt x="630669" y="436295"/>
                  </a:lnTo>
                  <a:lnTo>
                    <a:pt x="627176" y="428853"/>
                  </a:lnTo>
                  <a:lnTo>
                    <a:pt x="627164" y="424548"/>
                  </a:lnTo>
                  <a:lnTo>
                    <a:pt x="641286" y="393979"/>
                  </a:lnTo>
                  <a:lnTo>
                    <a:pt x="613295" y="356908"/>
                  </a:lnTo>
                  <a:lnTo>
                    <a:pt x="577227" y="328955"/>
                  </a:lnTo>
                  <a:lnTo>
                    <a:pt x="535076" y="311302"/>
                  </a:lnTo>
                  <a:lnTo>
                    <a:pt x="488797" y="305155"/>
                  </a:lnTo>
                  <a:lnTo>
                    <a:pt x="464820" y="305155"/>
                  </a:lnTo>
                  <a:lnTo>
                    <a:pt x="410743" y="317677"/>
                  </a:lnTo>
                  <a:lnTo>
                    <a:pt x="367931" y="352996"/>
                  </a:lnTo>
                  <a:lnTo>
                    <a:pt x="344995" y="403555"/>
                  </a:lnTo>
                  <a:lnTo>
                    <a:pt x="342785" y="431126"/>
                  </a:lnTo>
                  <a:lnTo>
                    <a:pt x="347014" y="459016"/>
                  </a:lnTo>
                  <a:lnTo>
                    <a:pt x="376618" y="568629"/>
                  </a:lnTo>
                  <a:lnTo>
                    <a:pt x="426478" y="568629"/>
                  </a:lnTo>
                  <a:lnTo>
                    <a:pt x="398551" y="465264"/>
                  </a:lnTo>
                  <a:lnTo>
                    <a:pt x="395363" y="444119"/>
                  </a:lnTo>
                  <a:lnTo>
                    <a:pt x="403428" y="403225"/>
                  </a:lnTo>
                  <a:lnTo>
                    <a:pt x="429260" y="369493"/>
                  </a:lnTo>
                  <a:lnTo>
                    <a:pt x="466636" y="351040"/>
                  </a:lnTo>
                  <a:lnTo>
                    <a:pt x="487883" y="348615"/>
                  </a:lnTo>
                  <a:lnTo>
                    <a:pt x="530034" y="355676"/>
                  </a:lnTo>
                  <a:lnTo>
                    <a:pt x="566826" y="375424"/>
                  </a:lnTo>
                  <a:lnTo>
                    <a:pt x="595490" y="405790"/>
                  </a:lnTo>
                  <a:lnTo>
                    <a:pt x="613295" y="444652"/>
                  </a:lnTo>
                  <a:lnTo>
                    <a:pt x="627608" y="497649"/>
                  </a:lnTo>
                  <a:lnTo>
                    <a:pt x="675005" y="497649"/>
                  </a:lnTo>
                  <a:close/>
                </a:path>
                <a:path w="788035" h="858520">
                  <a:moveTo>
                    <a:pt x="787628" y="782612"/>
                  </a:moveTo>
                  <a:lnTo>
                    <a:pt x="786130" y="766953"/>
                  </a:lnTo>
                  <a:lnTo>
                    <a:pt x="698068" y="762406"/>
                  </a:lnTo>
                  <a:lnTo>
                    <a:pt x="658939" y="768108"/>
                  </a:lnTo>
                  <a:lnTo>
                    <a:pt x="640613" y="807580"/>
                  </a:lnTo>
                  <a:lnTo>
                    <a:pt x="635584" y="810564"/>
                  </a:lnTo>
                  <a:lnTo>
                    <a:pt x="628370" y="810564"/>
                  </a:lnTo>
                  <a:lnTo>
                    <a:pt x="626364" y="810145"/>
                  </a:lnTo>
                  <a:lnTo>
                    <a:pt x="617499" y="806030"/>
                  </a:lnTo>
                  <a:lnTo>
                    <a:pt x="614476" y="797750"/>
                  </a:lnTo>
                  <a:lnTo>
                    <a:pt x="638860" y="745299"/>
                  </a:lnTo>
                  <a:lnTo>
                    <a:pt x="642848" y="742327"/>
                  </a:lnTo>
                  <a:lnTo>
                    <a:pt x="683768" y="736384"/>
                  </a:lnTo>
                  <a:lnTo>
                    <a:pt x="685749" y="652970"/>
                  </a:lnTo>
                  <a:lnTo>
                    <a:pt x="687324" y="649452"/>
                  </a:lnTo>
                  <a:lnTo>
                    <a:pt x="692696" y="644347"/>
                  </a:lnTo>
                  <a:lnTo>
                    <a:pt x="696353" y="642937"/>
                  </a:lnTo>
                  <a:lnTo>
                    <a:pt x="746620" y="644550"/>
                  </a:lnTo>
                  <a:lnTo>
                    <a:pt x="730859" y="596455"/>
                  </a:lnTo>
                  <a:lnTo>
                    <a:pt x="341210" y="596455"/>
                  </a:lnTo>
                  <a:lnTo>
                    <a:pt x="404139" y="788543"/>
                  </a:lnTo>
                  <a:lnTo>
                    <a:pt x="418782" y="817067"/>
                  </a:lnTo>
                  <a:lnTo>
                    <a:pt x="440956" y="839114"/>
                  </a:lnTo>
                  <a:lnTo>
                    <a:pt x="468807" y="853325"/>
                  </a:lnTo>
                  <a:lnTo>
                    <a:pt x="500481" y="858354"/>
                  </a:lnTo>
                  <a:lnTo>
                    <a:pt x="575729" y="858354"/>
                  </a:lnTo>
                  <a:lnTo>
                    <a:pt x="557149" y="777087"/>
                  </a:lnTo>
                  <a:lnTo>
                    <a:pt x="533488" y="772198"/>
                  </a:lnTo>
                  <a:lnTo>
                    <a:pt x="514146" y="759079"/>
                  </a:lnTo>
                  <a:lnTo>
                    <a:pt x="501116" y="739698"/>
                  </a:lnTo>
                  <a:lnTo>
                    <a:pt x="496328" y="716000"/>
                  </a:lnTo>
                  <a:lnTo>
                    <a:pt x="501142" y="692238"/>
                  </a:lnTo>
                  <a:lnTo>
                    <a:pt x="514248" y="672807"/>
                  </a:lnTo>
                  <a:lnTo>
                    <a:pt x="533679" y="659688"/>
                  </a:lnTo>
                  <a:lnTo>
                    <a:pt x="557453" y="654875"/>
                  </a:lnTo>
                  <a:lnTo>
                    <a:pt x="581215" y="659688"/>
                  </a:lnTo>
                  <a:lnTo>
                    <a:pt x="600646" y="672807"/>
                  </a:lnTo>
                  <a:lnTo>
                    <a:pt x="613765" y="692238"/>
                  </a:lnTo>
                  <a:lnTo>
                    <a:pt x="618578" y="716000"/>
                  </a:lnTo>
                  <a:lnTo>
                    <a:pt x="616051" y="733285"/>
                  </a:lnTo>
                  <a:lnTo>
                    <a:pt x="609003" y="748614"/>
                  </a:lnTo>
                  <a:lnTo>
                    <a:pt x="598144" y="761301"/>
                  </a:lnTo>
                  <a:lnTo>
                    <a:pt x="584238" y="770661"/>
                  </a:lnTo>
                  <a:lnTo>
                    <a:pt x="604278" y="858354"/>
                  </a:lnTo>
                  <a:lnTo>
                    <a:pt x="710946" y="858354"/>
                  </a:lnTo>
                  <a:lnTo>
                    <a:pt x="729068" y="856246"/>
                  </a:lnTo>
                  <a:lnTo>
                    <a:pt x="772972" y="826706"/>
                  </a:lnTo>
                  <a:lnTo>
                    <a:pt x="785888" y="798055"/>
                  </a:lnTo>
                  <a:lnTo>
                    <a:pt x="787628" y="782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9439" y="5202441"/>
              <a:ext cx="66564" cy="6656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542472" y="3760113"/>
              <a:ext cx="1698625" cy="1691005"/>
            </a:xfrm>
            <a:custGeom>
              <a:avLst/>
              <a:gdLst/>
              <a:ahLst/>
              <a:cxnLst/>
              <a:rect l="l" t="t" r="r" b="b"/>
              <a:pathLst>
                <a:path w="1698625" h="1691004">
                  <a:moveTo>
                    <a:pt x="101257" y="99352"/>
                  </a:moveTo>
                  <a:lnTo>
                    <a:pt x="79806" y="32702"/>
                  </a:lnTo>
                  <a:lnTo>
                    <a:pt x="34886" y="47167"/>
                  </a:lnTo>
                  <a:lnTo>
                    <a:pt x="56349" y="113817"/>
                  </a:lnTo>
                  <a:lnTo>
                    <a:pt x="101257" y="99352"/>
                  </a:lnTo>
                  <a:close/>
                </a:path>
                <a:path w="1698625" h="1691004">
                  <a:moveTo>
                    <a:pt x="435076" y="580136"/>
                  </a:moveTo>
                  <a:lnTo>
                    <a:pt x="327736" y="294779"/>
                  </a:lnTo>
                  <a:lnTo>
                    <a:pt x="110794" y="376389"/>
                  </a:lnTo>
                  <a:lnTo>
                    <a:pt x="218135" y="661733"/>
                  </a:lnTo>
                  <a:lnTo>
                    <a:pt x="435076" y="580136"/>
                  </a:lnTo>
                  <a:close/>
                </a:path>
                <a:path w="1698625" h="1691004">
                  <a:moveTo>
                    <a:pt x="562610" y="111086"/>
                  </a:moveTo>
                  <a:lnTo>
                    <a:pt x="524141" y="83756"/>
                  </a:lnTo>
                  <a:lnTo>
                    <a:pt x="483590" y="140830"/>
                  </a:lnTo>
                  <a:lnTo>
                    <a:pt x="522058" y="168160"/>
                  </a:lnTo>
                  <a:lnTo>
                    <a:pt x="562610" y="111086"/>
                  </a:lnTo>
                  <a:close/>
                </a:path>
                <a:path w="1698625" h="1691004">
                  <a:moveTo>
                    <a:pt x="998042" y="852716"/>
                  </a:moveTo>
                  <a:lnTo>
                    <a:pt x="941527" y="583057"/>
                  </a:lnTo>
                  <a:lnTo>
                    <a:pt x="722109" y="629031"/>
                  </a:lnTo>
                  <a:lnTo>
                    <a:pt x="778624" y="898690"/>
                  </a:lnTo>
                  <a:lnTo>
                    <a:pt x="998042" y="852716"/>
                  </a:lnTo>
                  <a:close/>
                </a:path>
                <a:path w="1698625" h="1691004">
                  <a:moveTo>
                    <a:pt x="1221613" y="70319"/>
                  </a:moveTo>
                  <a:lnTo>
                    <a:pt x="1000760" y="0"/>
                  </a:lnTo>
                  <a:lnTo>
                    <a:pt x="908253" y="290499"/>
                  </a:lnTo>
                  <a:lnTo>
                    <a:pt x="1129106" y="360819"/>
                  </a:lnTo>
                  <a:lnTo>
                    <a:pt x="1221613" y="70319"/>
                  </a:lnTo>
                  <a:close/>
                </a:path>
                <a:path w="1698625" h="1691004">
                  <a:moveTo>
                    <a:pt x="1356055" y="550037"/>
                  </a:moveTo>
                  <a:lnTo>
                    <a:pt x="1331404" y="484505"/>
                  </a:lnTo>
                  <a:lnTo>
                    <a:pt x="1287233" y="501116"/>
                  </a:lnTo>
                  <a:lnTo>
                    <a:pt x="1311897" y="566648"/>
                  </a:lnTo>
                  <a:lnTo>
                    <a:pt x="1356055" y="550037"/>
                  </a:lnTo>
                  <a:close/>
                </a:path>
                <a:path w="1698625" h="1691004">
                  <a:moveTo>
                    <a:pt x="1506461" y="1690560"/>
                  </a:moveTo>
                  <a:lnTo>
                    <a:pt x="1493812" y="1645818"/>
                  </a:lnTo>
                  <a:lnTo>
                    <a:pt x="1433576" y="1432572"/>
                  </a:lnTo>
                  <a:lnTo>
                    <a:pt x="1433499" y="1432293"/>
                  </a:lnTo>
                  <a:lnTo>
                    <a:pt x="1391907" y="1285062"/>
                  </a:lnTo>
                  <a:lnTo>
                    <a:pt x="1328801" y="1061681"/>
                  </a:lnTo>
                  <a:lnTo>
                    <a:pt x="1289685" y="1004557"/>
                  </a:lnTo>
                  <a:lnTo>
                    <a:pt x="1223403" y="982319"/>
                  </a:lnTo>
                  <a:lnTo>
                    <a:pt x="947953" y="982319"/>
                  </a:lnTo>
                  <a:lnTo>
                    <a:pt x="947953" y="1533207"/>
                  </a:lnTo>
                  <a:lnTo>
                    <a:pt x="947064" y="1557528"/>
                  </a:lnTo>
                  <a:lnTo>
                    <a:pt x="928293" y="1602663"/>
                  </a:lnTo>
                  <a:lnTo>
                    <a:pt x="891260" y="1634515"/>
                  </a:lnTo>
                  <a:lnTo>
                    <a:pt x="843724" y="1645818"/>
                  </a:lnTo>
                  <a:lnTo>
                    <a:pt x="633260" y="1645818"/>
                  </a:lnTo>
                  <a:lnTo>
                    <a:pt x="592886" y="1639392"/>
                  </a:lnTo>
                  <a:lnTo>
                    <a:pt x="557390" y="1621282"/>
                  </a:lnTo>
                  <a:lnTo>
                    <a:pt x="529120" y="1593176"/>
                  </a:lnTo>
                  <a:lnTo>
                    <a:pt x="510451" y="1556804"/>
                  </a:lnTo>
                  <a:lnTo>
                    <a:pt x="440156" y="1342237"/>
                  </a:lnTo>
                  <a:lnTo>
                    <a:pt x="440880" y="1337589"/>
                  </a:lnTo>
                  <a:lnTo>
                    <a:pt x="446125" y="1330375"/>
                  </a:lnTo>
                  <a:lnTo>
                    <a:pt x="450380" y="1328204"/>
                  </a:lnTo>
                  <a:lnTo>
                    <a:pt x="480580" y="1328204"/>
                  </a:lnTo>
                  <a:lnTo>
                    <a:pt x="452932" y="1225867"/>
                  </a:lnTo>
                  <a:lnTo>
                    <a:pt x="447763" y="1191615"/>
                  </a:lnTo>
                  <a:lnTo>
                    <a:pt x="450469" y="1157744"/>
                  </a:lnTo>
                  <a:lnTo>
                    <a:pt x="460832" y="1125385"/>
                  </a:lnTo>
                  <a:lnTo>
                    <a:pt x="502678" y="1070749"/>
                  </a:lnTo>
                  <a:lnTo>
                    <a:pt x="563206" y="1040853"/>
                  </a:lnTo>
                  <a:lnTo>
                    <a:pt x="597623" y="1036916"/>
                  </a:lnTo>
                  <a:lnTo>
                    <a:pt x="621601" y="1036916"/>
                  </a:lnTo>
                  <a:lnTo>
                    <a:pt x="666305" y="1041831"/>
                  </a:lnTo>
                  <a:lnTo>
                    <a:pt x="707986" y="1056055"/>
                  </a:lnTo>
                  <a:lnTo>
                    <a:pt x="745363" y="1078801"/>
                  </a:lnTo>
                  <a:lnTo>
                    <a:pt x="777138" y="1109281"/>
                  </a:lnTo>
                  <a:lnTo>
                    <a:pt x="802017" y="1146708"/>
                  </a:lnTo>
                  <a:lnTo>
                    <a:pt x="804087" y="1155026"/>
                  </a:lnTo>
                  <a:lnTo>
                    <a:pt x="793902" y="1177086"/>
                  </a:lnTo>
                  <a:lnTo>
                    <a:pt x="813701" y="1182395"/>
                  </a:lnTo>
                  <a:lnTo>
                    <a:pt x="817460" y="1186141"/>
                  </a:lnTo>
                  <a:lnTo>
                    <a:pt x="840562" y="1271689"/>
                  </a:lnTo>
                  <a:lnTo>
                    <a:pt x="839685" y="1276172"/>
                  </a:lnTo>
                  <a:lnTo>
                    <a:pt x="834428" y="1283042"/>
                  </a:lnTo>
                  <a:lnTo>
                    <a:pt x="830326" y="1285062"/>
                  </a:lnTo>
                  <a:lnTo>
                    <a:pt x="743483" y="1285062"/>
                  </a:lnTo>
                  <a:lnTo>
                    <a:pt x="737971" y="1280845"/>
                  </a:lnTo>
                  <a:lnTo>
                    <a:pt x="719251" y="1211503"/>
                  </a:lnTo>
                  <a:lnTo>
                    <a:pt x="705269" y="1180960"/>
                  </a:lnTo>
                  <a:lnTo>
                    <a:pt x="682739" y="1157109"/>
                  </a:lnTo>
                  <a:lnTo>
                    <a:pt x="653834" y="1141590"/>
                  </a:lnTo>
                  <a:lnTo>
                    <a:pt x="620712" y="1136040"/>
                  </a:lnTo>
                  <a:lnTo>
                    <a:pt x="605866" y="1137742"/>
                  </a:lnTo>
                  <a:lnTo>
                    <a:pt x="569353" y="1161402"/>
                  </a:lnTo>
                  <a:lnTo>
                    <a:pt x="556031" y="1202817"/>
                  </a:lnTo>
                  <a:lnTo>
                    <a:pt x="558266" y="1217599"/>
                  </a:lnTo>
                  <a:lnTo>
                    <a:pt x="588137" y="1328204"/>
                  </a:lnTo>
                  <a:lnTo>
                    <a:pt x="879779" y="1328204"/>
                  </a:lnTo>
                  <a:lnTo>
                    <a:pt x="885126" y="1332077"/>
                  </a:lnTo>
                  <a:lnTo>
                    <a:pt x="912317" y="1415135"/>
                  </a:lnTo>
                  <a:lnTo>
                    <a:pt x="912342" y="1416710"/>
                  </a:lnTo>
                  <a:lnTo>
                    <a:pt x="912469" y="1417510"/>
                  </a:lnTo>
                  <a:lnTo>
                    <a:pt x="912774" y="1418272"/>
                  </a:lnTo>
                  <a:lnTo>
                    <a:pt x="912685" y="1419339"/>
                  </a:lnTo>
                  <a:lnTo>
                    <a:pt x="912609" y="1420507"/>
                  </a:lnTo>
                  <a:lnTo>
                    <a:pt x="912253" y="1421460"/>
                  </a:lnTo>
                  <a:lnTo>
                    <a:pt x="911745" y="1423225"/>
                  </a:lnTo>
                  <a:lnTo>
                    <a:pt x="911669" y="1424038"/>
                  </a:lnTo>
                  <a:lnTo>
                    <a:pt x="911021" y="1425346"/>
                  </a:lnTo>
                  <a:lnTo>
                    <a:pt x="910551" y="1425790"/>
                  </a:lnTo>
                  <a:lnTo>
                    <a:pt x="909523" y="1427327"/>
                  </a:lnTo>
                  <a:lnTo>
                    <a:pt x="908913" y="1428318"/>
                  </a:lnTo>
                  <a:lnTo>
                    <a:pt x="907884" y="1429245"/>
                  </a:lnTo>
                  <a:lnTo>
                    <a:pt x="907732" y="1429245"/>
                  </a:lnTo>
                  <a:lnTo>
                    <a:pt x="906208" y="1430489"/>
                  </a:lnTo>
                  <a:lnTo>
                    <a:pt x="904836" y="1431328"/>
                  </a:lnTo>
                  <a:lnTo>
                    <a:pt x="903287" y="1431836"/>
                  </a:lnTo>
                  <a:lnTo>
                    <a:pt x="902893" y="1431836"/>
                  </a:lnTo>
                  <a:lnTo>
                    <a:pt x="900925" y="1432293"/>
                  </a:lnTo>
                  <a:lnTo>
                    <a:pt x="899998" y="1432572"/>
                  </a:lnTo>
                  <a:lnTo>
                    <a:pt x="898423" y="1432572"/>
                  </a:lnTo>
                  <a:lnTo>
                    <a:pt x="845997" y="1430921"/>
                  </a:lnTo>
                  <a:lnTo>
                    <a:pt x="845947" y="1432572"/>
                  </a:lnTo>
                  <a:lnTo>
                    <a:pt x="844473" y="1494815"/>
                  </a:lnTo>
                  <a:lnTo>
                    <a:pt x="930529" y="1499247"/>
                  </a:lnTo>
                  <a:lnTo>
                    <a:pt x="931684" y="1499247"/>
                  </a:lnTo>
                  <a:lnTo>
                    <a:pt x="934999" y="1500428"/>
                  </a:lnTo>
                  <a:lnTo>
                    <a:pt x="935456" y="1500428"/>
                  </a:lnTo>
                  <a:lnTo>
                    <a:pt x="936840" y="1501114"/>
                  </a:lnTo>
                  <a:lnTo>
                    <a:pt x="937552" y="1501838"/>
                  </a:lnTo>
                  <a:lnTo>
                    <a:pt x="938949" y="1502956"/>
                  </a:lnTo>
                  <a:lnTo>
                    <a:pt x="939673" y="1503311"/>
                  </a:lnTo>
                  <a:lnTo>
                    <a:pt x="940638" y="1504378"/>
                  </a:lnTo>
                  <a:lnTo>
                    <a:pt x="940841" y="1505026"/>
                  </a:lnTo>
                  <a:lnTo>
                    <a:pt x="941857" y="1506550"/>
                  </a:lnTo>
                  <a:lnTo>
                    <a:pt x="942543" y="1507490"/>
                  </a:lnTo>
                  <a:lnTo>
                    <a:pt x="942924" y="1508607"/>
                  </a:lnTo>
                  <a:lnTo>
                    <a:pt x="943025" y="1508785"/>
                  </a:lnTo>
                  <a:lnTo>
                    <a:pt x="947953" y="1533207"/>
                  </a:lnTo>
                  <a:lnTo>
                    <a:pt x="947953" y="982319"/>
                  </a:lnTo>
                  <a:lnTo>
                    <a:pt x="318757" y="982319"/>
                  </a:lnTo>
                  <a:lnTo>
                    <a:pt x="317512" y="982052"/>
                  </a:lnTo>
                  <a:lnTo>
                    <a:pt x="317360" y="981887"/>
                  </a:lnTo>
                  <a:lnTo>
                    <a:pt x="315798" y="981468"/>
                  </a:lnTo>
                  <a:lnTo>
                    <a:pt x="314553" y="980871"/>
                  </a:lnTo>
                  <a:lnTo>
                    <a:pt x="313004" y="979881"/>
                  </a:lnTo>
                  <a:lnTo>
                    <a:pt x="312826" y="979881"/>
                  </a:lnTo>
                  <a:lnTo>
                    <a:pt x="311251" y="978725"/>
                  </a:lnTo>
                  <a:lnTo>
                    <a:pt x="310121" y="977493"/>
                  </a:lnTo>
                  <a:lnTo>
                    <a:pt x="308952" y="975702"/>
                  </a:lnTo>
                  <a:lnTo>
                    <a:pt x="308825" y="975245"/>
                  </a:lnTo>
                  <a:lnTo>
                    <a:pt x="308190" y="974001"/>
                  </a:lnTo>
                  <a:lnTo>
                    <a:pt x="307695" y="973226"/>
                  </a:lnTo>
                  <a:lnTo>
                    <a:pt x="288277" y="904494"/>
                  </a:lnTo>
                  <a:lnTo>
                    <a:pt x="281355" y="889825"/>
                  </a:lnTo>
                  <a:lnTo>
                    <a:pt x="270370" y="878357"/>
                  </a:lnTo>
                  <a:lnTo>
                    <a:pt x="256336" y="870889"/>
                  </a:lnTo>
                  <a:lnTo>
                    <a:pt x="240334" y="868222"/>
                  </a:lnTo>
                  <a:lnTo>
                    <a:pt x="49796" y="868222"/>
                  </a:lnTo>
                  <a:lnTo>
                    <a:pt x="10071" y="887971"/>
                  </a:lnTo>
                  <a:lnTo>
                    <a:pt x="0" y="920153"/>
                  </a:lnTo>
                  <a:lnTo>
                    <a:pt x="1854" y="931583"/>
                  </a:lnTo>
                  <a:lnTo>
                    <a:pt x="196278" y="1619821"/>
                  </a:lnTo>
                  <a:lnTo>
                    <a:pt x="231203" y="1670812"/>
                  </a:lnTo>
                  <a:lnTo>
                    <a:pt x="289775" y="1690560"/>
                  </a:lnTo>
                  <a:lnTo>
                    <a:pt x="1506461" y="1690560"/>
                  </a:lnTo>
                  <a:close/>
                </a:path>
                <a:path w="1698625" h="1691004">
                  <a:moveTo>
                    <a:pt x="1546517" y="111150"/>
                  </a:moveTo>
                  <a:lnTo>
                    <a:pt x="1508061" y="83820"/>
                  </a:lnTo>
                  <a:lnTo>
                    <a:pt x="1467497" y="140893"/>
                  </a:lnTo>
                  <a:lnTo>
                    <a:pt x="1505953" y="168224"/>
                  </a:lnTo>
                  <a:lnTo>
                    <a:pt x="1546517" y="111150"/>
                  </a:lnTo>
                  <a:close/>
                </a:path>
                <a:path w="1698625" h="1691004">
                  <a:moveTo>
                    <a:pt x="1698142" y="877671"/>
                  </a:moveTo>
                  <a:lnTo>
                    <a:pt x="1682864" y="834148"/>
                  </a:lnTo>
                  <a:lnTo>
                    <a:pt x="1643837" y="809536"/>
                  </a:lnTo>
                  <a:lnTo>
                    <a:pt x="1628114" y="807770"/>
                  </a:lnTo>
                  <a:lnTo>
                    <a:pt x="1017079" y="807770"/>
                  </a:lnTo>
                  <a:lnTo>
                    <a:pt x="1029716" y="868133"/>
                  </a:lnTo>
                  <a:lnTo>
                    <a:pt x="1024902" y="875487"/>
                  </a:lnTo>
                  <a:lnTo>
                    <a:pt x="768819" y="929068"/>
                  </a:lnTo>
                  <a:lnTo>
                    <a:pt x="765187" y="929068"/>
                  </a:lnTo>
                  <a:lnTo>
                    <a:pt x="762546" y="928293"/>
                  </a:lnTo>
                  <a:lnTo>
                    <a:pt x="757174" y="924775"/>
                  </a:lnTo>
                  <a:lnTo>
                    <a:pt x="755015" y="921626"/>
                  </a:lnTo>
                  <a:lnTo>
                    <a:pt x="731139" y="807770"/>
                  </a:lnTo>
                  <a:lnTo>
                    <a:pt x="427697" y="807770"/>
                  </a:lnTo>
                  <a:lnTo>
                    <a:pt x="384022" y="822947"/>
                  </a:lnTo>
                  <a:lnTo>
                    <a:pt x="359486" y="862139"/>
                  </a:lnTo>
                  <a:lnTo>
                    <a:pt x="338289" y="954608"/>
                  </a:lnTo>
                  <a:lnTo>
                    <a:pt x="1224064" y="954608"/>
                  </a:lnTo>
                  <a:lnTo>
                    <a:pt x="1267980" y="961923"/>
                  </a:lnTo>
                  <a:lnTo>
                    <a:pt x="1306461" y="982395"/>
                  </a:lnTo>
                  <a:lnTo>
                    <a:pt x="1336624" y="1013853"/>
                  </a:lnTo>
                  <a:lnTo>
                    <a:pt x="1355598" y="1054125"/>
                  </a:lnTo>
                  <a:lnTo>
                    <a:pt x="1523453" y="1648307"/>
                  </a:lnTo>
                  <a:lnTo>
                    <a:pt x="1696351" y="893394"/>
                  </a:lnTo>
                  <a:lnTo>
                    <a:pt x="1698142" y="877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310688" y="2193676"/>
            <a:ext cx="1697567" cy="2140797"/>
            <a:chOff x="10966032" y="3290514"/>
            <a:chExt cx="2546350" cy="321119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6032" y="3876954"/>
              <a:ext cx="340667" cy="209445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246077" y="5692279"/>
              <a:ext cx="224154" cy="809625"/>
            </a:xfrm>
            <a:custGeom>
              <a:avLst/>
              <a:gdLst/>
              <a:ahLst/>
              <a:cxnLst/>
              <a:rect l="l" t="t" r="r" b="b"/>
              <a:pathLst>
                <a:path w="224154" h="809625">
                  <a:moveTo>
                    <a:pt x="125539" y="588022"/>
                  </a:moveTo>
                  <a:lnTo>
                    <a:pt x="98183" y="588022"/>
                  </a:lnTo>
                  <a:lnTo>
                    <a:pt x="98183" y="697941"/>
                  </a:lnTo>
                  <a:lnTo>
                    <a:pt x="125539" y="697941"/>
                  </a:lnTo>
                  <a:lnTo>
                    <a:pt x="125539" y="588022"/>
                  </a:lnTo>
                  <a:close/>
                </a:path>
                <a:path w="224154" h="809625">
                  <a:moveTo>
                    <a:pt x="125539" y="368160"/>
                  </a:moveTo>
                  <a:lnTo>
                    <a:pt x="98183" y="368160"/>
                  </a:lnTo>
                  <a:lnTo>
                    <a:pt x="98183" y="478091"/>
                  </a:lnTo>
                  <a:lnTo>
                    <a:pt x="125539" y="478091"/>
                  </a:lnTo>
                  <a:lnTo>
                    <a:pt x="125539" y="368160"/>
                  </a:lnTo>
                  <a:close/>
                </a:path>
                <a:path w="224154" h="809625">
                  <a:moveTo>
                    <a:pt x="125539" y="148297"/>
                  </a:moveTo>
                  <a:lnTo>
                    <a:pt x="98183" y="148297"/>
                  </a:lnTo>
                  <a:lnTo>
                    <a:pt x="98183" y="258229"/>
                  </a:lnTo>
                  <a:lnTo>
                    <a:pt x="125539" y="258229"/>
                  </a:lnTo>
                  <a:lnTo>
                    <a:pt x="125539" y="148297"/>
                  </a:lnTo>
                  <a:close/>
                </a:path>
                <a:path w="224154" h="809625">
                  <a:moveTo>
                    <a:pt x="125539" y="0"/>
                  </a:moveTo>
                  <a:lnTo>
                    <a:pt x="98183" y="0"/>
                  </a:lnTo>
                  <a:lnTo>
                    <a:pt x="98183" y="38366"/>
                  </a:lnTo>
                  <a:lnTo>
                    <a:pt x="125539" y="38366"/>
                  </a:lnTo>
                  <a:lnTo>
                    <a:pt x="125539" y="0"/>
                  </a:lnTo>
                  <a:close/>
                </a:path>
                <a:path w="224154" h="809625">
                  <a:moveTo>
                    <a:pt x="223621" y="688238"/>
                  </a:moveTo>
                  <a:lnTo>
                    <a:pt x="203657" y="669455"/>
                  </a:lnTo>
                  <a:lnTo>
                    <a:pt x="111772" y="768756"/>
                  </a:lnTo>
                  <a:lnTo>
                    <a:pt x="20053" y="669455"/>
                  </a:lnTo>
                  <a:lnTo>
                    <a:pt x="0" y="688238"/>
                  </a:lnTo>
                  <a:lnTo>
                    <a:pt x="111772" y="809066"/>
                  </a:lnTo>
                  <a:lnTo>
                    <a:pt x="223621" y="68823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6765" y="5387881"/>
              <a:ext cx="2205254" cy="9250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306560" y="3290514"/>
              <a:ext cx="2100580" cy="2681605"/>
            </a:xfrm>
            <a:custGeom>
              <a:avLst/>
              <a:gdLst/>
              <a:ahLst/>
              <a:cxnLst/>
              <a:rect l="l" t="t" r="r" b="b"/>
              <a:pathLst>
                <a:path w="2100580" h="2681604">
                  <a:moveTo>
                    <a:pt x="0" y="2681447"/>
                  </a:moveTo>
                  <a:lnTo>
                    <a:pt x="0" y="581328"/>
                  </a:lnTo>
                  <a:lnTo>
                    <a:pt x="2100118" y="0"/>
                  </a:lnTo>
                  <a:lnTo>
                    <a:pt x="2100118" y="2100118"/>
                  </a:lnTo>
                  <a:lnTo>
                    <a:pt x="0" y="268144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543437" y="3906443"/>
              <a:ext cx="1495425" cy="1485900"/>
            </a:xfrm>
            <a:custGeom>
              <a:avLst/>
              <a:gdLst/>
              <a:ahLst/>
              <a:cxnLst/>
              <a:rect l="l" t="t" r="r" b="b"/>
              <a:pathLst>
                <a:path w="1495425" h="1485900">
                  <a:moveTo>
                    <a:pt x="645642" y="717207"/>
                  </a:moveTo>
                  <a:lnTo>
                    <a:pt x="554939" y="717207"/>
                  </a:lnTo>
                  <a:lnTo>
                    <a:pt x="535355" y="721182"/>
                  </a:lnTo>
                  <a:lnTo>
                    <a:pt x="519328" y="731989"/>
                  </a:lnTo>
                  <a:lnTo>
                    <a:pt x="508520" y="748004"/>
                  </a:lnTo>
                  <a:lnTo>
                    <a:pt x="504545" y="767600"/>
                  </a:lnTo>
                  <a:lnTo>
                    <a:pt x="504545" y="928852"/>
                  </a:lnTo>
                  <a:lnTo>
                    <a:pt x="508520" y="948448"/>
                  </a:lnTo>
                  <a:lnTo>
                    <a:pt x="519328" y="964463"/>
                  </a:lnTo>
                  <a:lnTo>
                    <a:pt x="535355" y="975283"/>
                  </a:lnTo>
                  <a:lnTo>
                    <a:pt x="554939" y="979246"/>
                  </a:lnTo>
                  <a:lnTo>
                    <a:pt x="615416" y="979246"/>
                  </a:lnTo>
                  <a:lnTo>
                    <a:pt x="623735" y="978547"/>
                  </a:lnTo>
                  <a:lnTo>
                    <a:pt x="631621" y="976541"/>
                  </a:lnTo>
                  <a:lnTo>
                    <a:pt x="638949" y="973328"/>
                  </a:lnTo>
                  <a:lnTo>
                    <a:pt x="645642" y="969048"/>
                  </a:lnTo>
                  <a:lnTo>
                    <a:pt x="645642" y="717207"/>
                  </a:lnTo>
                  <a:close/>
                </a:path>
                <a:path w="1495425" h="1485900">
                  <a:moveTo>
                    <a:pt x="988314" y="792797"/>
                  </a:moveTo>
                  <a:lnTo>
                    <a:pt x="987425" y="783894"/>
                  </a:lnTo>
                  <a:lnTo>
                    <a:pt x="984872" y="775512"/>
                  </a:lnTo>
                  <a:lnTo>
                    <a:pt x="980744" y="767842"/>
                  </a:lnTo>
                  <a:lnTo>
                    <a:pt x="975182" y="761072"/>
                  </a:lnTo>
                  <a:lnTo>
                    <a:pt x="981354" y="752729"/>
                  </a:lnTo>
                  <a:lnTo>
                    <a:pt x="985659" y="743356"/>
                  </a:lnTo>
                  <a:lnTo>
                    <a:pt x="987945" y="733221"/>
                  </a:lnTo>
                  <a:lnTo>
                    <a:pt x="988085" y="722591"/>
                  </a:lnTo>
                  <a:lnTo>
                    <a:pt x="982700" y="704646"/>
                  </a:lnTo>
                  <a:lnTo>
                    <a:pt x="971092" y="690143"/>
                  </a:lnTo>
                  <a:lnTo>
                    <a:pt x="954849" y="680440"/>
                  </a:lnTo>
                  <a:lnTo>
                    <a:pt x="935520" y="676897"/>
                  </a:lnTo>
                  <a:lnTo>
                    <a:pt x="811009" y="676897"/>
                  </a:lnTo>
                  <a:lnTo>
                    <a:pt x="816127" y="660273"/>
                  </a:lnTo>
                  <a:lnTo>
                    <a:pt x="821347" y="639902"/>
                  </a:lnTo>
                  <a:lnTo>
                    <a:pt x="825411" y="617867"/>
                  </a:lnTo>
                  <a:lnTo>
                    <a:pt x="827062" y="596265"/>
                  </a:lnTo>
                  <a:lnTo>
                    <a:pt x="820889" y="565226"/>
                  </a:lnTo>
                  <a:lnTo>
                    <a:pt x="805561" y="539559"/>
                  </a:lnTo>
                  <a:lnTo>
                    <a:pt x="785876" y="522097"/>
                  </a:lnTo>
                  <a:lnTo>
                    <a:pt x="766584" y="515645"/>
                  </a:lnTo>
                  <a:lnTo>
                    <a:pt x="752132" y="517499"/>
                  </a:lnTo>
                  <a:lnTo>
                    <a:pt x="740702" y="521601"/>
                  </a:lnTo>
                  <a:lnTo>
                    <a:pt x="733082" y="525792"/>
                  </a:lnTo>
                  <a:lnTo>
                    <a:pt x="727659" y="529831"/>
                  </a:lnTo>
                  <a:lnTo>
                    <a:pt x="726274" y="532739"/>
                  </a:lnTo>
                  <a:lnTo>
                    <a:pt x="726274" y="604151"/>
                  </a:lnTo>
                  <a:lnTo>
                    <a:pt x="668223" y="729907"/>
                  </a:lnTo>
                  <a:lnTo>
                    <a:pt x="665797" y="731139"/>
                  </a:lnTo>
                  <a:lnTo>
                    <a:pt x="665797" y="947178"/>
                  </a:lnTo>
                  <a:lnTo>
                    <a:pt x="678738" y="952309"/>
                  </a:lnTo>
                  <a:lnTo>
                    <a:pt x="692188" y="956030"/>
                  </a:lnTo>
                  <a:lnTo>
                    <a:pt x="705053" y="958316"/>
                  </a:lnTo>
                  <a:lnTo>
                    <a:pt x="716191" y="959091"/>
                  </a:lnTo>
                  <a:lnTo>
                    <a:pt x="901217" y="959091"/>
                  </a:lnTo>
                  <a:lnTo>
                    <a:pt x="940930" y="937996"/>
                  </a:lnTo>
                  <a:lnTo>
                    <a:pt x="947940" y="916012"/>
                  </a:lnTo>
                  <a:lnTo>
                    <a:pt x="947661" y="908253"/>
                  </a:lnTo>
                  <a:lnTo>
                    <a:pt x="946086" y="900734"/>
                  </a:lnTo>
                  <a:lnTo>
                    <a:pt x="943241" y="893597"/>
                  </a:lnTo>
                  <a:lnTo>
                    <a:pt x="953414" y="886599"/>
                  </a:lnTo>
                  <a:lnTo>
                    <a:pt x="961288" y="877189"/>
                  </a:lnTo>
                  <a:lnTo>
                    <a:pt x="966355" y="865898"/>
                  </a:lnTo>
                  <a:lnTo>
                    <a:pt x="968159" y="853262"/>
                  </a:lnTo>
                  <a:lnTo>
                    <a:pt x="968159" y="846137"/>
                  </a:lnTo>
                  <a:lnTo>
                    <a:pt x="966520" y="839304"/>
                  </a:lnTo>
                  <a:lnTo>
                    <a:pt x="963422" y="833107"/>
                  </a:lnTo>
                  <a:lnTo>
                    <a:pt x="973594" y="826109"/>
                  </a:lnTo>
                  <a:lnTo>
                    <a:pt x="981443" y="816698"/>
                  </a:lnTo>
                  <a:lnTo>
                    <a:pt x="986510" y="805408"/>
                  </a:lnTo>
                  <a:lnTo>
                    <a:pt x="988314" y="792797"/>
                  </a:lnTo>
                  <a:close/>
                </a:path>
                <a:path w="1495425" h="1485900">
                  <a:moveTo>
                    <a:pt x="1495425" y="660400"/>
                  </a:moveTo>
                  <a:lnTo>
                    <a:pt x="1339265" y="596900"/>
                  </a:lnTo>
                  <a:lnTo>
                    <a:pt x="1282954" y="457200"/>
                  </a:lnTo>
                  <a:lnTo>
                    <a:pt x="1359509" y="304800"/>
                  </a:lnTo>
                  <a:lnTo>
                    <a:pt x="1290256" y="228600"/>
                  </a:lnTo>
                  <a:lnTo>
                    <a:pt x="1221003" y="152400"/>
                  </a:lnTo>
                  <a:lnTo>
                    <a:pt x="1186421" y="169595"/>
                  </a:lnTo>
                  <a:lnTo>
                    <a:pt x="1186421" y="736600"/>
                  </a:lnTo>
                  <a:lnTo>
                    <a:pt x="1186294" y="749300"/>
                  </a:lnTo>
                  <a:lnTo>
                    <a:pt x="1185887" y="762000"/>
                  </a:lnTo>
                  <a:lnTo>
                    <a:pt x="1185227" y="774700"/>
                  </a:lnTo>
                  <a:lnTo>
                    <a:pt x="1184300" y="787400"/>
                  </a:lnTo>
                  <a:lnTo>
                    <a:pt x="1183106" y="800100"/>
                  </a:lnTo>
                  <a:lnTo>
                    <a:pt x="1181658" y="800100"/>
                  </a:lnTo>
                  <a:lnTo>
                    <a:pt x="1179944" y="812800"/>
                  </a:lnTo>
                  <a:lnTo>
                    <a:pt x="1177975" y="825500"/>
                  </a:lnTo>
                  <a:lnTo>
                    <a:pt x="1175740" y="838200"/>
                  </a:lnTo>
                  <a:lnTo>
                    <a:pt x="1173251" y="850900"/>
                  </a:lnTo>
                  <a:lnTo>
                    <a:pt x="1170508" y="863600"/>
                  </a:lnTo>
                  <a:lnTo>
                    <a:pt x="1167511" y="863600"/>
                  </a:lnTo>
                  <a:lnTo>
                    <a:pt x="1164259" y="876300"/>
                  </a:lnTo>
                  <a:lnTo>
                    <a:pt x="1160754" y="889000"/>
                  </a:lnTo>
                  <a:lnTo>
                    <a:pt x="1156995" y="901700"/>
                  </a:lnTo>
                  <a:lnTo>
                    <a:pt x="1152994" y="914400"/>
                  </a:lnTo>
                  <a:lnTo>
                    <a:pt x="1148753" y="914400"/>
                  </a:lnTo>
                  <a:lnTo>
                    <a:pt x="1144270" y="927100"/>
                  </a:lnTo>
                  <a:lnTo>
                    <a:pt x="1139545" y="939800"/>
                  </a:lnTo>
                  <a:lnTo>
                    <a:pt x="1134592" y="952500"/>
                  </a:lnTo>
                  <a:lnTo>
                    <a:pt x="1129398" y="952500"/>
                  </a:lnTo>
                  <a:lnTo>
                    <a:pt x="1123975" y="965200"/>
                  </a:lnTo>
                  <a:lnTo>
                    <a:pt x="1118323" y="977900"/>
                  </a:lnTo>
                  <a:lnTo>
                    <a:pt x="1112456" y="990600"/>
                  </a:lnTo>
                  <a:lnTo>
                    <a:pt x="1106360" y="990600"/>
                  </a:lnTo>
                  <a:lnTo>
                    <a:pt x="1100048" y="1003300"/>
                  </a:lnTo>
                  <a:lnTo>
                    <a:pt x="1093533" y="1016000"/>
                  </a:lnTo>
                  <a:lnTo>
                    <a:pt x="1086802" y="1016000"/>
                  </a:lnTo>
                  <a:lnTo>
                    <a:pt x="1079868" y="1028700"/>
                  </a:lnTo>
                  <a:lnTo>
                    <a:pt x="1072743" y="1041400"/>
                  </a:lnTo>
                  <a:lnTo>
                    <a:pt x="1065415" y="1041400"/>
                  </a:lnTo>
                  <a:lnTo>
                    <a:pt x="1057897" y="1054100"/>
                  </a:lnTo>
                  <a:lnTo>
                    <a:pt x="1050188" y="1054100"/>
                  </a:lnTo>
                  <a:lnTo>
                    <a:pt x="1042301" y="1066800"/>
                  </a:lnTo>
                  <a:lnTo>
                    <a:pt x="1034237" y="1079500"/>
                  </a:lnTo>
                  <a:lnTo>
                    <a:pt x="1025994" y="1079500"/>
                  </a:lnTo>
                  <a:lnTo>
                    <a:pt x="1017587" y="1092200"/>
                  </a:lnTo>
                  <a:lnTo>
                    <a:pt x="1009027" y="1092200"/>
                  </a:lnTo>
                  <a:lnTo>
                    <a:pt x="1000302" y="1104900"/>
                  </a:lnTo>
                  <a:lnTo>
                    <a:pt x="991425" y="1104900"/>
                  </a:lnTo>
                  <a:lnTo>
                    <a:pt x="982395" y="1117600"/>
                  </a:lnTo>
                  <a:lnTo>
                    <a:pt x="963930" y="1117600"/>
                  </a:lnTo>
                  <a:lnTo>
                    <a:pt x="954493" y="1130300"/>
                  </a:lnTo>
                  <a:lnTo>
                    <a:pt x="944930" y="1130300"/>
                  </a:lnTo>
                  <a:lnTo>
                    <a:pt x="935266" y="1143000"/>
                  </a:lnTo>
                  <a:lnTo>
                    <a:pt x="915581" y="1143000"/>
                  </a:lnTo>
                  <a:lnTo>
                    <a:pt x="905586" y="1155700"/>
                  </a:lnTo>
                  <a:lnTo>
                    <a:pt x="875042" y="1155700"/>
                  </a:lnTo>
                  <a:lnTo>
                    <a:pt x="864704" y="1168400"/>
                  </a:lnTo>
                  <a:lnTo>
                    <a:pt x="822706" y="1168400"/>
                  </a:lnTo>
                  <a:lnTo>
                    <a:pt x="812076" y="1181100"/>
                  </a:lnTo>
                  <a:lnTo>
                    <a:pt x="683348" y="1181100"/>
                  </a:lnTo>
                  <a:lnTo>
                    <a:pt x="672719" y="1168400"/>
                  </a:lnTo>
                  <a:lnTo>
                    <a:pt x="630720" y="1168400"/>
                  </a:lnTo>
                  <a:lnTo>
                    <a:pt x="620369" y="1155700"/>
                  </a:lnTo>
                  <a:lnTo>
                    <a:pt x="589838" y="1155700"/>
                  </a:lnTo>
                  <a:lnTo>
                    <a:pt x="579843" y="1143000"/>
                  </a:lnTo>
                  <a:lnTo>
                    <a:pt x="560158" y="1143000"/>
                  </a:lnTo>
                  <a:lnTo>
                    <a:pt x="550494" y="1130300"/>
                  </a:lnTo>
                  <a:lnTo>
                    <a:pt x="540931" y="1130300"/>
                  </a:lnTo>
                  <a:lnTo>
                    <a:pt x="531495" y="1117600"/>
                  </a:lnTo>
                  <a:lnTo>
                    <a:pt x="513029" y="1117600"/>
                  </a:lnTo>
                  <a:lnTo>
                    <a:pt x="504012" y="1104900"/>
                  </a:lnTo>
                  <a:lnTo>
                    <a:pt x="495122" y="1104900"/>
                  </a:lnTo>
                  <a:lnTo>
                    <a:pt x="486410" y="1092200"/>
                  </a:lnTo>
                  <a:lnTo>
                    <a:pt x="477837" y="1092200"/>
                  </a:lnTo>
                  <a:lnTo>
                    <a:pt x="469430" y="1079500"/>
                  </a:lnTo>
                  <a:lnTo>
                    <a:pt x="461187" y="1079500"/>
                  </a:lnTo>
                  <a:lnTo>
                    <a:pt x="453123" y="1066800"/>
                  </a:lnTo>
                  <a:lnTo>
                    <a:pt x="445249" y="1054100"/>
                  </a:lnTo>
                  <a:lnTo>
                    <a:pt x="437540" y="1054100"/>
                  </a:lnTo>
                  <a:lnTo>
                    <a:pt x="430022" y="1041400"/>
                  </a:lnTo>
                  <a:lnTo>
                    <a:pt x="422694" y="1041400"/>
                  </a:lnTo>
                  <a:lnTo>
                    <a:pt x="415556" y="1028700"/>
                  </a:lnTo>
                  <a:lnTo>
                    <a:pt x="408635" y="1016000"/>
                  </a:lnTo>
                  <a:lnTo>
                    <a:pt x="401904" y="1016000"/>
                  </a:lnTo>
                  <a:lnTo>
                    <a:pt x="395389" y="1003300"/>
                  </a:lnTo>
                  <a:lnTo>
                    <a:pt x="389077" y="990600"/>
                  </a:lnTo>
                  <a:lnTo>
                    <a:pt x="382981" y="990600"/>
                  </a:lnTo>
                  <a:lnTo>
                    <a:pt x="377113" y="977900"/>
                  </a:lnTo>
                  <a:lnTo>
                    <a:pt x="371475" y="965200"/>
                  </a:lnTo>
                  <a:lnTo>
                    <a:pt x="366052" y="952500"/>
                  </a:lnTo>
                  <a:lnTo>
                    <a:pt x="360857" y="952500"/>
                  </a:lnTo>
                  <a:lnTo>
                    <a:pt x="355892" y="939800"/>
                  </a:lnTo>
                  <a:lnTo>
                    <a:pt x="351180" y="927100"/>
                  </a:lnTo>
                  <a:lnTo>
                    <a:pt x="346697" y="914400"/>
                  </a:lnTo>
                  <a:lnTo>
                    <a:pt x="342455" y="914400"/>
                  </a:lnTo>
                  <a:lnTo>
                    <a:pt x="338455" y="901700"/>
                  </a:lnTo>
                  <a:lnTo>
                    <a:pt x="334708" y="889000"/>
                  </a:lnTo>
                  <a:lnTo>
                    <a:pt x="331203" y="876300"/>
                  </a:lnTo>
                  <a:lnTo>
                    <a:pt x="327952" y="863600"/>
                  </a:lnTo>
                  <a:lnTo>
                    <a:pt x="324954" y="863600"/>
                  </a:lnTo>
                  <a:lnTo>
                    <a:pt x="317500" y="825500"/>
                  </a:lnTo>
                  <a:lnTo>
                    <a:pt x="313817" y="800100"/>
                  </a:lnTo>
                  <a:lnTo>
                    <a:pt x="312369" y="800100"/>
                  </a:lnTo>
                  <a:lnTo>
                    <a:pt x="309600" y="762000"/>
                  </a:lnTo>
                  <a:lnTo>
                    <a:pt x="309067" y="736600"/>
                  </a:lnTo>
                  <a:lnTo>
                    <a:pt x="309206" y="736600"/>
                  </a:lnTo>
                  <a:lnTo>
                    <a:pt x="309600" y="723900"/>
                  </a:lnTo>
                  <a:lnTo>
                    <a:pt x="312369" y="685800"/>
                  </a:lnTo>
                  <a:lnTo>
                    <a:pt x="315531" y="660400"/>
                  </a:lnTo>
                  <a:lnTo>
                    <a:pt x="317500" y="660400"/>
                  </a:lnTo>
                  <a:lnTo>
                    <a:pt x="319735" y="647700"/>
                  </a:lnTo>
                  <a:lnTo>
                    <a:pt x="322211" y="635000"/>
                  </a:lnTo>
                  <a:lnTo>
                    <a:pt x="324954" y="622300"/>
                  </a:lnTo>
                  <a:lnTo>
                    <a:pt x="327964" y="609600"/>
                  </a:lnTo>
                  <a:lnTo>
                    <a:pt x="331216" y="609600"/>
                  </a:lnTo>
                  <a:lnTo>
                    <a:pt x="334708" y="596900"/>
                  </a:lnTo>
                  <a:lnTo>
                    <a:pt x="338467" y="584200"/>
                  </a:lnTo>
                  <a:lnTo>
                    <a:pt x="342468" y="571500"/>
                  </a:lnTo>
                  <a:lnTo>
                    <a:pt x="346710" y="558800"/>
                  </a:lnTo>
                  <a:lnTo>
                    <a:pt x="351193" y="558800"/>
                  </a:lnTo>
                  <a:lnTo>
                    <a:pt x="355904" y="546100"/>
                  </a:lnTo>
                  <a:lnTo>
                    <a:pt x="360870" y="533400"/>
                  </a:lnTo>
                  <a:lnTo>
                    <a:pt x="366064" y="520700"/>
                  </a:lnTo>
                  <a:lnTo>
                    <a:pt x="371487" y="520700"/>
                  </a:lnTo>
                  <a:lnTo>
                    <a:pt x="377126" y="508000"/>
                  </a:lnTo>
                  <a:lnTo>
                    <a:pt x="383006" y="495300"/>
                  </a:lnTo>
                  <a:lnTo>
                    <a:pt x="389089" y="482600"/>
                  </a:lnTo>
                  <a:lnTo>
                    <a:pt x="395401" y="482600"/>
                  </a:lnTo>
                  <a:lnTo>
                    <a:pt x="401916" y="469900"/>
                  </a:lnTo>
                  <a:lnTo>
                    <a:pt x="408647" y="457200"/>
                  </a:lnTo>
                  <a:lnTo>
                    <a:pt x="415582" y="457200"/>
                  </a:lnTo>
                  <a:lnTo>
                    <a:pt x="422706" y="444500"/>
                  </a:lnTo>
                  <a:lnTo>
                    <a:pt x="430034" y="444500"/>
                  </a:lnTo>
                  <a:lnTo>
                    <a:pt x="437553" y="431800"/>
                  </a:lnTo>
                  <a:lnTo>
                    <a:pt x="445262" y="419100"/>
                  </a:lnTo>
                  <a:lnTo>
                    <a:pt x="453148" y="419100"/>
                  </a:lnTo>
                  <a:lnTo>
                    <a:pt x="461213" y="406400"/>
                  </a:lnTo>
                  <a:lnTo>
                    <a:pt x="469455" y="406400"/>
                  </a:lnTo>
                  <a:lnTo>
                    <a:pt x="477862" y="393700"/>
                  </a:lnTo>
                  <a:lnTo>
                    <a:pt x="486422" y="393700"/>
                  </a:lnTo>
                  <a:lnTo>
                    <a:pt x="495147" y="381000"/>
                  </a:lnTo>
                  <a:lnTo>
                    <a:pt x="504024" y="381000"/>
                  </a:lnTo>
                  <a:lnTo>
                    <a:pt x="513054" y="368300"/>
                  </a:lnTo>
                  <a:lnTo>
                    <a:pt x="522211" y="368300"/>
                  </a:lnTo>
                  <a:lnTo>
                    <a:pt x="531520" y="355600"/>
                  </a:lnTo>
                  <a:lnTo>
                    <a:pt x="550506" y="355600"/>
                  </a:lnTo>
                  <a:lnTo>
                    <a:pt x="560184" y="342900"/>
                  </a:lnTo>
                  <a:lnTo>
                    <a:pt x="569963" y="342900"/>
                  </a:lnTo>
                  <a:lnTo>
                    <a:pt x="579869" y="330200"/>
                  </a:lnTo>
                  <a:lnTo>
                    <a:pt x="610133" y="330200"/>
                  </a:lnTo>
                  <a:lnTo>
                    <a:pt x="620395" y="317500"/>
                  </a:lnTo>
                  <a:lnTo>
                    <a:pt x="662152" y="317500"/>
                  </a:lnTo>
                  <a:lnTo>
                    <a:pt x="672744" y="304800"/>
                  </a:lnTo>
                  <a:lnTo>
                    <a:pt x="833310" y="304800"/>
                  </a:lnTo>
                  <a:lnTo>
                    <a:pt x="843851" y="317500"/>
                  </a:lnTo>
                  <a:lnTo>
                    <a:pt x="875068" y="317500"/>
                  </a:lnTo>
                  <a:lnTo>
                    <a:pt x="885342" y="330200"/>
                  </a:lnTo>
                  <a:lnTo>
                    <a:pt x="915606" y="330200"/>
                  </a:lnTo>
                  <a:lnTo>
                    <a:pt x="925499" y="342900"/>
                  </a:lnTo>
                  <a:lnTo>
                    <a:pt x="935291" y="342900"/>
                  </a:lnTo>
                  <a:lnTo>
                    <a:pt x="944956" y="355600"/>
                  </a:lnTo>
                  <a:lnTo>
                    <a:pt x="963955" y="355600"/>
                  </a:lnTo>
                  <a:lnTo>
                    <a:pt x="973251" y="368300"/>
                  </a:lnTo>
                  <a:lnTo>
                    <a:pt x="982421" y="368300"/>
                  </a:lnTo>
                  <a:lnTo>
                    <a:pt x="991450" y="381000"/>
                  </a:lnTo>
                  <a:lnTo>
                    <a:pt x="1000328" y="381000"/>
                  </a:lnTo>
                  <a:lnTo>
                    <a:pt x="1009053" y="393700"/>
                  </a:lnTo>
                  <a:lnTo>
                    <a:pt x="1017612" y="393700"/>
                  </a:lnTo>
                  <a:lnTo>
                    <a:pt x="1026020" y="406400"/>
                  </a:lnTo>
                  <a:lnTo>
                    <a:pt x="1034262" y="406400"/>
                  </a:lnTo>
                  <a:lnTo>
                    <a:pt x="1042327" y="419100"/>
                  </a:lnTo>
                  <a:lnTo>
                    <a:pt x="1050213" y="419100"/>
                  </a:lnTo>
                  <a:lnTo>
                    <a:pt x="1057922" y="431800"/>
                  </a:lnTo>
                  <a:lnTo>
                    <a:pt x="1065441" y="444500"/>
                  </a:lnTo>
                  <a:lnTo>
                    <a:pt x="1072769" y="444500"/>
                  </a:lnTo>
                  <a:lnTo>
                    <a:pt x="1079893" y="457200"/>
                  </a:lnTo>
                  <a:lnTo>
                    <a:pt x="1086827" y="457200"/>
                  </a:lnTo>
                  <a:lnTo>
                    <a:pt x="1093558" y="469900"/>
                  </a:lnTo>
                  <a:lnTo>
                    <a:pt x="1100074" y="482600"/>
                  </a:lnTo>
                  <a:lnTo>
                    <a:pt x="1106385" y="482600"/>
                  </a:lnTo>
                  <a:lnTo>
                    <a:pt x="1112481" y="495300"/>
                  </a:lnTo>
                  <a:lnTo>
                    <a:pt x="1118349" y="508000"/>
                  </a:lnTo>
                  <a:lnTo>
                    <a:pt x="1124000" y="520700"/>
                  </a:lnTo>
                  <a:lnTo>
                    <a:pt x="1129423" y="520700"/>
                  </a:lnTo>
                  <a:lnTo>
                    <a:pt x="1134618" y="533400"/>
                  </a:lnTo>
                  <a:lnTo>
                    <a:pt x="1139571" y="546100"/>
                  </a:lnTo>
                  <a:lnTo>
                    <a:pt x="1144295" y="558800"/>
                  </a:lnTo>
                  <a:lnTo>
                    <a:pt x="1148778" y="558800"/>
                  </a:lnTo>
                  <a:lnTo>
                    <a:pt x="1153020" y="571500"/>
                  </a:lnTo>
                  <a:lnTo>
                    <a:pt x="1157020" y="584200"/>
                  </a:lnTo>
                  <a:lnTo>
                    <a:pt x="1160767" y="596900"/>
                  </a:lnTo>
                  <a:lnTo>
                    <a:pt x="1164272" y="609600"/>
                  </a:lnTo>
                  <a:lnTo>
                    <a:pt x="1167523" y="609600"/>
                  </a:lnTo>
                  <a:lnTo>
                    <a:pt x="1170520" y="622300"/>
                  </a:lnTo>
                  <a:lnTo>
                    <a:pt x="1173264" y="635000"/>
                  </a:lnTo>
                  <a:lnTo>
                    <a:pt x="1175753" y="647700"/>
                  </a:lnTo>
                  <a:lnTo>
                    <a:pt x="1177988" y="660400"/>
                  </a:lnTo>
                  <a:lnTo>
                    <a:pt x="1179957" y="660400"/>
                  </a:lnTo>
                  <a:lnTo>
                    <a:pt x="1184313" y="698500"/>
                  </a:lnTo>
                  <a:lnTo>
                    <a:pt x="1186294" y="736600"/>
                  </a:lnTo>
                  <a:lnTo>
                    <a:pt x="1186421" y="736600"/>
                  </a:lnTo>
                  <a:lnTo>
                    <a:pt x="1186421" y="169595"/>
                  </a:lnTo>
                  <a:lnTo>
                    <a:pt x="1067663" y="228600"/>
                  </a:lnTo>
                  <a:lnTo>
                    <a:pt x="1009726" y="203200"/>
                  </a:lnTo>
                  <a:lnTo>
                    <a:pt x="922820" y="165100"/>
                  </a:lnTo>
                  <a:lnTo>
                    <a:pt x="871385" y="0"/>
                  </a:lnTo>
                  <a:lnTo>
                    <a:pt x="669721" y="0"/>
                  </a:lnTo>
                  <a:lnTo>
                    <a:pt x="608647" y="152400"/>
                  </a:lnTo>
                  <a:lnTo>
                    <a:pt x="568744" y="165100"/>
                  </a:lnTo>
                  <a:lnTo>
                    <a:pt x="499948" y="190500"/>
                  </a:lnTo>
                  <a:lnTo>
                    <a:pt x="460070" y="203200"/>
                  </a:lnTo>
                  <a:lnTo>
                    <a:pt x="310908" y="127000"/>
                  </a:lnTo>
                  <a:lnTo>
                    <a:pt x="267258" y="165100"/>
                  </a:lnTo>
                  <a:lnTo>
                    <a:pt x="237337" y="203200"/>
                  </a:lnTo>
                  <a:lnTo>
                    <a:pt x="163766" y="266700"/>
                  </a:lnTo>
                  <a:lnTo>
                    <a:pt x="231051" y="419100"/>
                  </a:lnTo>
                  <a:lnTo>
                    <a:pt x="213601" y="457200"/>
                  </a:lnTo>
                  <a:lnTo>
                    <a:pt x="183400" y="533400"/>
                  </a:lnTo>
                  <a:lnTo>
                    <a:pt x="165836" y="571500"/>
                  </a:lnTo>
                  <a:lnTo>
                    <a:pt x="6159" y="622300"/>
                  </a:lnTo>
                  <a:lnTo>
                    <a:pt x="0" y="825500"/>
                  </a:lnTo>
                  <a:lnTo>
                    <a:pt x="156146" y="876300"/>
                  </a:lnTo>
                  <a:lnTo>
                    <a:pt x="171284" y="914400"/>
                  </a:lnTo>
                  <a:lnTo>
                    <a:pt x="212471" y="1028700"/>
                  </a:lnTo>
                  <a:lnTo>
                    <a:pt x="135991" y="1181100"/>
                  </a:lnTo>
                  <a:lnTo>
                    <a:pt x="205206" y="1257300"/>
                  </a:lnTo>
                  <a:lnTo>
                    <a:pt x="274269" y="1320800"/>
                  </a:lnTo>
                  <a:lnTo>
                    <a:pt x="427748" y="1257300"/>
                  </a:lnTo>
                  <a:lnTo>
                    <a:pt x="466775" y="1270000"/>
                  </a:lnTo>
                  <a:lnTo>
                    <a:pt x="500367" y="1295400"/>
                  </a:lnTo>
                  <a:lnTo>
                    <a:pt x="533920" y="1308100"/>
                  </a:lnTo>
                  <a:lnTo>
                    <a:pt x="572820" y="1320800"/>
                  </a:lnTo>
                  <a:lnTo>
                    <a:pt x="624078" y="1485900"/>
                  </a:lnTo>
                  <a:lnTo>
                    <a:pt x="825995" y="1485900"/>
                  </a:lnTo>
                  <a:lnTo>
                    <a:pt x="886891" y="1333500"/>
                  </a:lnTo>
                  <a:lnTo>
                    <a:pt x="1035646" y="1282700"/>
                  </a:lnTo>
                  <a:lnTo>
                    <a:pt x="1184808" y="1358900"/>
                  </a:lnTo>
                  <a:lnTo>
                    <a:pt x="1264945" y="1282700"/>
                  </a:lnTo>
                  <a:lnTo>
                    <a:pt x="1291653" y="1257300"/>
                  </a:lnTo>
                  <a:lnTo>
                    <a:pt x="1331722" y="1219200"/>
                  </a:lnTo>
                  <a:lnTo>
                    <a:pt x="1314907" y="1181100"/>
                  </a:lnTo>
                  <a:lnTo>
                    <a:pt x="1264437" y="1066800"/>
                  </a:lnTo>
                  <a:lnTo>
                    <a:pt x="1282077" y="1028700"/>
                  </a:lnTo>
                  <a:lnTo>
                    <a:pt x="1312329" y="952500"/>
                  </a:lnTo>
                  <a:lnTo>
                    <a:pt x="1329880" y="914400"/>
                  </a:lnTo>
                  <a:lnTo>
                    <a:pt x="1489265" y="863600"/>
                  </a:lnTo>
                  <a:lnTo>
                    <a:pt x="1495425" y="660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168256" y="4482080"/>
            <a:ext cx="2051897" cy="8551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algn="ctr">
              <a:lnSpc>
                <a:spcPct val="114599"/>
              </a:lnSpc>
              <a:spcBef>
                <a:spcPts val="67"/>
              </a:spcBef>
            </a:pPr>
            <a:r>
              <a:rPr sz="1600" b="1" spc="187" dirty="0">
                <a:latin typeface="Calibri"/>
                <a:cs typeface="Calibri"/>
              </a:rPr>
              <a:t>Mais</a:t>
            </a:r>
            <a:r>
              <a:rPr sz="1600" b="1" spc="193" dirty="0">
                <a:latin typeface="Calibri"/>
                <a:cs typeface="Calibri"/>
              </a:rPr>
              <a:t> </a:t>
            </a:r>
            <a:r>
              <a:rPr sz="1600" b="1" spc="233" dirty="0">
                <a:latin typeface="Calibri"/>
                <a:cs typeface="Calibri"/>
              </a:rPr>
              <a:t>qualidade</a:t>
            </a:r>
            <a:r>
              <a:rPr sz="1600" b="1" spc="197" dirty="0">
                <a:latin typeface="Calibri"/>
                <a:cs typeface="Calibri"/>
              </a:rPr>
              <a:t> </a:t>
            </a:r>
            <a:r>
              <a:rPr sz="1600" b="1" spc="223" dirty="0">
                <a:latin typeface="Calibri"/>
                <a:cs typeface="Calibri"/>
              </a:rPr>
              <a:t>na </a:t>
            </a:r>
            <a:r>
              <a:rPr sz="1600" b="1" spc="237" dirty="0">
                <a:latin typeface="Calibri"/>
                <a:cs typeface="Calibri"/>
              </a:rPr>
              <a:t>prestação</a:t>
            </a:r>
            <a:r>
              <a:rPr sz="1600" b="1" spc="190" dirty="0">
                <a:latin typeface="Calibri"/>
                <a:cs typeface="Calibri"/>
              </a:rPr>
              <a:t> </a:t>
            </a:r>
            <a:r>
              <a:rPr sz="1600" b="1" spc="223" dirty="0">
                <a:latin typeface="Calibri"/>
                <a:cs typeface="Calibri"/>
              </a:rPr>
              <a:t>de </a:t>
            </a:r>
            <a:r>
              <a:rPr sz="1600" b="1" spc="217" dirty="0">
                <a:latin typeface="Calibri"/>
                <a:cs typeface="Calibri"/>
              </a:rPr>
              <a:t>serviço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875" rIns="0" bIns="0" rtlCol="0">
            <a:spAutoFit/>
          </a:bodyPr>
          <a:lstStyle/>
          <a:p>
            <a:pPr marL="445369">
              <a:lnSpc>
                <a:spcPct val="100000"/>
              </a:lnSpc>
              <a:spcBef>
                <a:spcPts val="67"/>
              </a:spcBef>
            </a:pPr>
            <a:r>
              <a:rPr spc="303" dirty="0"/>
              <a:t>Benefícios</a:t>
            </a:r>
            <a:r>
              <a:rPr spc="147" dirty="0"/>
              <a:t> </a:t>
            </a:r>
            <a:r>
              <a:rPr spc="300" dirty="0"/>
              <a:t>para</a:t>
            </a:r>
            <a:r>
              <a:rPr spc="147" dirty="0"/>
              <a:t> </a:t>
            </a:r>
            <a:r>
              <a:rPr spc="303" dirty="0"/>
              <a:t>os</a:t>
            </a:r>
            <a:r>
              <a:rPr spc="150" dirty="0"/>
              <a:t> </a:t>
            </a:r>
            <a:r>
              <a:rPr spc="320" dirty="0"/>
              <a:t>municípios</a:t>
            </a:r>
          </a:p>
        </p:txBody>
      </p:sp>
      <p:grpSp>
        <p:nvGrpSpPr>
          <p:cNvPr id="37" name="object 37"/>
          <p:cNvGrpSpPr/>
          <p:nvPr/>
        </p:nvGrpSpPr>
        <p:grpSpPr>
          <a:xfrm>
            <a:off x="9718471" y="2193676"/>
            <a:ext cx="1694180" cy="2136987"/>
            <a:chOff x="14577707" y="3290514"/>
            <a:chExt cx="2541270" cy="3205480"/>
          </a:xfrm>
        </p:grpSpPr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77707" y="3876954"/>
              <a:ext cx="340667" cy="209445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857754" y="5686678"/>
              <a:ext cx="224154" cy="809625"/>
            </a:xfrm>
            <a:custGeom>
              <a:avLst/>
              <a:gdLst/>
              <a:ahLst/>
              <a:cxnLst/>
              <a:rect l="l" t="t" r="r" b="b"/>
              <a:pathLst>
                <a:path w="224155" h="809625">
                  <a:moveTo>
                    <a:pt x="125526" y="0"/>
                  </a:moveTo>
                  <a:lnTo>
                    <a:pt x="98183" y="0"/>
                  </a:lnTo>
                  <a:lnTo>
                    <a:pt x="98183" y="38366"/>
                  </a:lnTo>
                  <a:lnTo>
                    <a:pt x="125526" y="38366"/>
                  </a:lnTo>
                  <a:lnTo>
                    <a:pt x="125526" y="0"/>
                  </a:lnTo>
                  <a:close/>
                </a:path>
                <a:path w="224155" h="809625">
                  <a:moveTo>
                    <a:pt x="125539" y="588010"/>
                  </a:moveTo>
                  <a:lnTo>
                    <a:pt x="98183" y="588010"/>
                  </a:lnTo>
                  <a:lnTo>
                    <a:pt x="98183" y="697941"/>
                  </a:lnTo>
                  <a:lnTo>
                    <a:pt x="125539" y="697941"/>
                  </a:lnTo>
                  <a:lnTo>
                    <a:pt x="125539" y="588010"/>
                  </a:lnTo>
                  <a:close/>
                </a:path>
                <a:path w="224155" h="809625">
                  <a:moveTo>
                    <a:pt x="125539" y="368160"/>
                  </a:moveTo>
                  <a:lnTo>
                    <a:pt x="98183" y="368160"/>
                  </a:lnTo>
                  <a:lnTo>
                    <a:pt x="98183" y="478091"/>
                  </a:lnTo>
                  <a:lnTo>
                    <a:pt x="125539" y="478091"/>
                  </a:lnTo>
                  <a:lnTo>
                    <a:pt x="125539" y="368160"/>
                  </a:lnTo>
                  <a:close/>
                </a:path>
                <a:path w="224155" h="809625">
                  <a:moveTo>
                    <a:pt x="125539" y="148297"/>
                  </a:moveTo>
                  <a:lnTo>
                    <a:pt x="98183" y="148297"/>
                  </a:lnTo>
                  <a:lnTo>
                    <a:pt x="98183" y="258229"/>
                  </a:lnTo>
                  <a:lnTo>
                    <a:pt x="125539" y="258229"/>
                  </a:lnTo>
                  <a:lnTo>
                    <a:pt x="125539" y="148297"/>
                  </a:lnTo>
                  <a:close/>
                </a:path>
                <a:path w="224155" h="809625">
                  <a:moveTo>
                    <a:pt x="223621" y="688238"/>
                  </a:moveTo>
                  <a:lnTo>
                    <a:pt x="203657" y="669455"/>
                  </a:lnTo>
                  <a:lnTo>
                    <a:pt x="111772" y="768756"/>
                  </a:lnTo>
                  <a:lnTo>
                    <a:pt x="20053" y="669455"/>
                  </a:lnTo>
                  <a:lnTo>
                    <a:pt x="0" y="688238"/>
                  </a:lnTo>
                  <a:lnTo>
                    <a:pt x="111772" y="809066"/>
                  </a:lnTo>
                  <a:lnTo>
                    <a:pt x="223621" y="68823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918234" y="3290514"/>
              <a:ext cx="2100580" cy="2681605"/>
            </a:xfrm>
            <a:custGeom>
              <a:avLst/>
              <a:gdLst/>
              <a:ahLst/>
              <a:cxnLst/>
              <a:rect l="l" t="t" r="r" b="b"/>
              <a:pathLst>
                <a:path w="2100580" h="2681604">
                  <a:moveTo>
                    <a:pt x="0" y="2681447"/>
                  </a:moveTo>
                  <a:lnTo>
                    <a:pt x="0" y="581328"/>
                  </a:lnTo>
                  <a:lnTo>
                    <a:pt x="2100118" y="0"/>
                  </a:lnTo>
                  <a:lnTo>
                    <a:pt x="2100118" y="2100118"/>
                  </a:lnTo>
                  <a:lnTo>
                    <a:pt x="0" y="2681447"/>
                  </a:lnTo>
                  <a:close/>
                </a:path>
              </a:pathLst>
            </a:custGeom>
            <a:solidFill>
              <a:srgbClr val="170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22604" y="5388383"/>
              <a:ext cx="2196075" cy="92251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850426" y="4392053"/>
              <a:ext cx="1035685" cy="842644"/>
            </a:xfrm>
            <a:custGeom>
              <a:avLst/>
              <a:gdLst/>
              <a:ahLst/>
              <a:cxnLst/>
              <a:rect l="l" t="t" r="r" b="b"/>
              <a:pathLst>
                <a:path w="1035684" h="842645">
                  <a:moveTo>
                    <a:pt x="271589" y="135788"/>
                  </a:moveTo>
                  <a:lnTo>
                    <a:pt x="265734" y="96367"/>
                  </a:lnTo>
                  <a:lnTo>
                    <a:pt x="248704" y="60350"/>
                  </a:lnTo>
                  <a:lnTo>
                    <a:pt x="221945" y="30822"/>
                  </a:lnTo>
                  <a:lnTo>
                    <a:pt x="187756" y="10325"/>
                  </a:lnTo>
                  <a:lnTo>
                    <a:pt x="149110" y="647"/>
                  </a:lnTo>
                  <a:lnTo>
                    <a:pt x="135801" y="0"/>
                  </a:lnTo>
                  <a:lnTo>
                    <a:pt x="129120" y="152"/>
                  </a:lnTo>
                  <a:lnTo>
                    <a:pt x="90055" y="7924"/>
                  </a:lnTo>
                  <a:lnTo>
                    <a:pt x="54902" y="26720"/>
                  </a:lnTo>
                  <a:lnTo>
                    <a:pt x="26733" y="54889"/>
                  </a:lnTo>
                  <a:lnTo>
                    <a:pt x="7937" y="90043"/>
                  </a:lnTo>
                  <a:lnTo>
                    <a:pt x="165" y="129120"/>
                  </a:lnTo>
                  <a:lnTo>
                    <a:pt x="0" y="135788"/>
                  </a:lnTo>
                  <a:lnTo>
                    <a:pt x="165" y="142455"/>
                  </a:lnTo>
                  <a:lnTo>
                    <a:pt x="7937" y="181521"/>
                  </a:lnTo>
                  <a:lnTo>
                    <a:pt x="26733" y="216687"/>
                  </a:lnTo>
                  <a:lnTo>
                    <a:pt x="54902" y="244856"/>
                  </a:lnTo>
                  <a:lnTo>
                    <a:pt x="90055" y="263639"/>
                  </a:lnTo>
                  <a:lnTo>
                    <a:pt x="129120" y="271411"/>
                  </a:lnTo>
                  <a:lnTo>
                    <a:pt x="135801" y="271576"/>
                  </a:lnTo>
                  <a:lnTo>
                    <a:pt x="142468" y="271411"/>
                  </a:lnTo>
                  <a:lnTo>
                    <a:pt x="181533" y="263639"/>
                  </a:lnTo>
                  <a:lnTo>
                    <a:pt x="216687" y="244856"/>
                  </a:lnTo>
                  <a:lnTo>
                    <a:pt x="244856" y="216687"/>
                  </a:lnTo>
                  <a:lnTo>
                    <a:pt x="263652" y="181521"/>
                  </a:lnTo>
                  <a:lnTo>
                    <a:pt x="271424" y="142455"/>
                  </a:lnTo>
                  <a:lnTo>
                    <a:pt x="271589" y="135788"/>
                  </a:lnTo>
                  <a:close/>
                </a:path>
                <a:path w="1035684" h="842645">
                  <a:moveTo>
                    <a:pt x="1035075" y="295173"/>
                  </a:moveTo>
                  <a:lnTo>
                    <a:pt x="1032103" y="279933"/>
                  </a:lnTo>
                  <a:lnTo>
                    <a:pt x="1023213" y="266547"/>
                  </a:lnTo>
                  <a:lnTo>
                    <a:pt x="1009827" y="257657"/>
                  </a:lnTo>
                  <a:lnTo>
                    <a:pt x="994587" y="254685"/>
                  </a:lnTo>
                  <a:lnTo>
                    <a:pt x="979360" y="257657"/>
                  </a:lnTo>
                  <a:lnTo>
                    <a:pt x="965962" y="266547"/>
                  </a:lnTo>
                  <a:lnTo>
                    <a:pt x="752106" y="480364"/>
                  </a:lnTo>
                  <a:lnTo>
                    <a:pt x="723353" y="508711"/>
                  </a:lnTo>
                  <a:lnTo>
                    <a:pt x="723353" y="507809"/>
                  </a:lnTo>
                  <a:lnTo>
                    <a:pt x="717118" y="506539"/>
                  </a:lnTo>
                  <a:lnTo>
                    <a:pt x="710755" y="505574"/>
                  </a:lnTo>
                  <a:lnTo>
                    <a:pt x="704227" y="505218"/>
                  </a:lnTo>
                  <a:lnTo>
                    <a:pt x="704227" y="504863"/>
                  </a:lnTo>
                  <a:lnTo>
                    <a:pt x="512025" y="504863"/>
                  </a:lnTo>
                  <a:lnTo>
                    <a:pt x="505104" y="505066"/>
                  </a:lnTo>
                  <a:lnTo>
                    <a:pt x="498284" y="505650"/>
                  </a:lnTo>
                  <a:lnTo>
                    <a:pt x="491566" y="506590"/>
                  </a:lnTo>
                  <a:lnTo>
                    <a:pt x="484962" y="507847"/>
                  </a:lnTo>
                  <a:lnTo>
                    <a:pt x="454342" y="477659"/>
                  </a:lnTo>
                  <a:lnTo>
                    <a:pt x="381152" y="404469"/>
                  </a:lnTo>
                  <a:lnTo>
                    <a:pt x="323545" y="461352"/>
                  </a:lnTo>
                  <a:lnTo>
                    <a:pt x="397090" y="534911"/>
                  </a:lnTo>
                  <a:lnTo>
                    <a:pt x="481660" y="618439"/>
                  </a:lnTo>
                  <a:lnTo>
                    <a:pt x="481660" y="842187"/>
                  </a:lnTo>
                  <a:lnTo>
                    <a:pt x="723366" y="842187"/>
                  </a:lnTo>
                  <a:lnTo>
                    <a:pt x="723366" y="622630"/>
                  </a:lnTo>
                  <a:lnTo>
                    <a:pt x="737489" y="608571"/>
                  </a:lnTo>
                  <a:lnTo>
                    <a:pt x="812101" y="534911"/>
                  </a:lnTo>
                  <a:lnTo>
                    <a:pt x="1023213" y="323799"/>
                  </a:lnTo>
                  <a:lnTo>
                    <a:pt x="1032103" y="310400"/>
                  </a:lnTo>
                  <a:lnTo>
                    <a:pt x="1035075" y="2951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42209" y="4633872"/>
              <a:ext cx="225641" cy="22564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5086940" y="4407521"/>
              <a:ext cx="1417955" cy="826769"/>
            </a:xfrm>
            <a:custGeom>
              <a:avLst/>
              <a:gdLst/>
              <a:ahLst/>
              <a:cxnLst/>
              <a:rect l="l" t="t" r="r" b="b"/>
              <a:pathLst>
                <a:path w="1417955" h="826770">
                  <a:moveTo>
                    <a:pt x="711530" y="445884"/>
                  </a:moveTo>
                  <a:lnTo>
                    <a:pt x="653923" y="389001"/>
                  </a:lnTo>
                  <a:lnTo>
                    <a:pt x="578078" y="464820"/>
                  </a:lnTo>
                  <a:lnTo>
                    <a:pt x="550113" y="492379"/>
                  </a:lnTo>
                  <a:lnTo>
                    <a:pt x="543509" y="491121"/>
                  </a:lnTo>
                  <a:lnTo>
                    <a:pt x="536790" y="490181"/>
                  </a:lnTo>
                  <a:lnTo>
                    <a:pt x="529971" y="489597"/>
                  </a:lnTo>
                  <a:lnTo>
                    <a:pt x="523049" y="489394"/>
                  </a:lnTo>
                  <a:lnTo>
                    <a:pt x="330847" y="489394"/>
                  </a:lnTo>
                  <a:lnTo>
                    <a:pt x="330847" y="489750"/>
                  </a:lnTo>
                  <a:lnTo>
                    <a:pt x="324307" y="490105"/>
                  </a:lnTo>
                  <a:lnTo>
                    <a:pt x="317957" y="491070"/>
                  </a:lnTo>
                  <a:lnTo>
                    <a:pt x="311708" y="492340"/>
                  </a:lnTo>
                  <a:lnTo>
                    <a:pt x="311708" y="493242"/>
                  </a:lnTo>
                  <a:lnTo>
                    <a:pt x="280212" y="462191"/>
                  </a:lnTo>
                  <a:lnTo>
                    <a:pt x="69100" y="251079"/>
                  </a:lnTo>
                  <a:lnTo>
                    <a:pt x="55714" y="242176"/>
                  </a:lnTo>
                  <a:lnTo>
                    <a:pt x="40474" y="239217"/>
                  </a:lnTo>
                  <a:lnTo>
                    <a:pt x="25247" y="242176"/>
                  </a:lnTo>
                  <a:lnTo>
                    <a:pt x="11849" y="251079"/>
                  </a:lnTo>
                  <a:lnTo>
                    <a:pt x="2959" y="264464"/>
                  </a:lnTo>
                  <a:lnTo>
                    <a:pt x="0" y="279704"/>
                  </a:lnTo>
                  <a:lnTo>
                    <a:pt x="2959" y="294932"/>
                  </a:lnTo>
                  <a:lnTo>
                    <a:pt x="11849" y="308317"/>
                  </a:lnTo>
                  <a:lnTo>
                    <a:pt x="222973" y="519442"/>
                  </a:lnTo>
                  <a:lnTo>
                    <a:pt x="297573" y="593090"/>
                  </a:lnTo>
                  <a:lnTo>
                    <a:pt x="311708" y="607161"/>
                  </a:lnTo>
                  <a:lnTo>
                    <a:pt x="311708" y="826706"/>
                  </a:lnTo>
                  <a:lnTo>
                    <a:pt x="553415" y="826706"/>
                  </a:lnTo>
                  <a:lnTo>
                    <a:pt x="553415" y="602970"/>
                  </a:lnTo>
                  <a:lnTo>
                    <a:pt x="637984" y="519442"/>
                  </a:lnTo>
                  <a:lnTo>
                    <a:pt x="711530" y="445884"/>
                  </a:lnTo>
                  <a:close/>
                </a:path>
                <a:path w="1417955" h="826770">
                  <a:moveTo>
                    <a:pt x="1417396" y="48729"/>
                  </a:moveTo>
                  <a:lnTo>
                    <a:pt x="1413827" y="30391"/>
                  </a:lnTo>
                  <a:lnTo>
                    <a:pt x="1403121" y="14274"/>
                  </a:lnTo>
                  <a:lnTo>
                    <a:pt x="1387005" y="3568"/>
                  </a:lnTo>
                  <a:lnTo>
                    <a:pt x="1368666" y="0"/>
                  </a:lnTo>
                  <a:lnTo>
                    <a:pt x="1350340" y="3568"/>
                  </a:lnTo>
                  <a:lnTo>
                    <a:pt x="1334223" y="14274"/>
                  </a:lnTo>
                  <a:lnTo>
                    <a:pt x="1076820" y="271627"/>
                  </a:lnTo>
                  <a:lnTo>
                    <a:pt x="1042225" y="305739"/>
                  </a:lnTo>
                  <a:lnTo>
                    <a:pt x="1042225" y="304660"/>
                  </a:lnTo>
                  <a:lnTo>
                    <a:pt x="1034707" y="303136"/>
                  </a:lnTo>
                  <a:lnTo>
                    <a:pt x="1027049" y="301967"/>
                  </a:lnTo>
                  <a:lnTo>
                    <a:pt x="1019187" y="301548"/>
                  </a:lnTo>
                  <a:lnTo>
                    <a:pt x="1019187" y="301117"/>
                  </a:lnTo>
                  <a:lnTo>
                    <a:pt x="787857" y="301117"/>
                  </a:lnTo>
                  <a:lnTo>
                    <a:pt x="779526" y="301358"/>
                  </a:lnTo>
                  <a:lnTo>
                    <a:pt x="771321" y="302069"/>
                  </a:lnTo>
                  <a:lnTo>
                    <a:pt x="763231" y="303199"/>
                  </a:lnTo>
                  <a:lnTo>
                    <a:pt x="755281" y="304711"/>
                  </a:lnTo>
                  <a:lnTo>
                    <a:pt x="718439" y="268376"/>
                  </a:lnTo>
                  <a:lnTo>
                    <a:pt x="464337" y="14274"/>
                  </a:lnTo>
                  <a:lnTo>
                    <a:pt x="448221" y="3581"/>
                  </a:lnTo>
                  <a:lnTo>
                    <a:pt x="429882" y="12"/>
                  </a:lnTo>
                  <a:lnTo>
                    <a:pt x="411543" y="3581"/>
                  </a:lnTo>
                  <a:lnTo>
                    <a:pt x="395427" y="14274"/>
                  </a:lnTo>
                  <a:lnTo>
                    <a:pt x="384721" y="30391"/>
                  </a:lnTo>
                  <a:lnTo>
                    <a:pt x="381165" y="48729"/>
                  </a:lnTo>
                  <a:lnTo>
                    <a:pt x="384721" y="67068"/>
                  </a:lnTo>
                  <a:lnTo>
                    <a:pt x="395427" y="83185"/>
                  </a:lnTo>
                  <a:lnTo>
                    <a:pt x="649528" y="337273"/>
                  </a:lnTo>
                  <a:lnTo>
                    <a:pt x="751306" y="437807"/>
                  </a:lnTo>
                  <a:lnTo>
                    <a:pt x="751306" y="826706"/>
                  </a:lnTo>
                  <a:lnTo>
                    <a:pt x="1042225" y="826706"/>
                  </a:lnTo>
                  <a:lnTo>
                    <a:pt x="1042225" y="442849"/>
                  </a:lnTo>
                  <a:lnTo>
                    <a:pt x="1059230" y="425919"/>
                  </a:lnTo>
                  <a:lnTo>
                    <a:pt x="1149032" y="337273"/>
                  </a:lnTo>
                  <a:lnTo>
                    <a:pt x="1403121" y="83185"/>
                  </a:lnTo>
                  <a:lnTo>
                    <a:pt x="1413827" y="67056"/>
                  </a:lnTo>
                  <a:lnTo>
                    <a:pt x="1417396" y="487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04604" y="4633872"/>
              <a:ext cx="225641" cy="22564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5780296" y="3906557"/>
              <a:ext cx="773430" cy="453390"/>
            </a:xfrm>
            <a:custGeom>
              <a:avLst/>
              <a:gdLst/>
              <a:ahLst/>
              <a:cxnLst/>
              <a:rect l="l" t="t" r="r" b="b"/>
              <a:pathLst>
                <a:path w="773430" h="453389">
                  <a:moveTo>
                    <a:pt x="411848" y="149618"/>
                  </a:moveTo>
                  <a:lnTo>
                    <a:pt x="254533" y="149618"/>
                  </a:lnTo>
                  <a:lnTo>
                    <a:pt x="205930" y="0"/>
                  </a:lnTo>
                  <a:lnTo>
                    <a:pt x="157314" y="149618"/>
                  </a:lnTo>
                  <a:lnTo>
                    <a:pt x="0" y="149618"/>
                  </a:lnTo>
                  <a:lnTo>
                    <a:pt x="127266" y="242087"/>
                  </a:lnTo>
                  <a:lnTo>
                    <a:pt x="78651" y="391706"/>
                  </a:lnTo>
                  <a:lnTo>
                    <a:pt x="205930" y="299237"/>
                  </a:lnTo>
                  <a:lnTo>
                    <a:pt x="333197" y="391706"/>
                  </a:lnTo>
                  <a:lnTo>
                    <a:pt x="284581" y="242087"/>
                  </a:lnTo>
                  <a:lnTo>
                    <a:pt x="411848" y="149618"/>
                  </a:lnTo>
                  <a:close/>
                </a:path>
                <a:path w="773430" h="453389">
                  <a:moveTo>
                    <a:pt x="773074" y="266065"/>
                  </a:moveTo>
                  <a:lnTo>
                    <a:pt x="651446" y="266065"/>
                  </a:lnTo>
                  <a:lnTo>
                    <a:pt x="613867" y="150393"/>
                  </a:lnTo>
                  <a:lnTo>
                    <a:pt x="576287" y="266065"/>
                  </a:lnTo>
                  <a:lnTo>
                    <a:pt x="454660" y="266065"/>
                  </a:lnTo>
                  <a:lnTo>
                    <a:pt x="553059" y="337566"/>
                  </a:lnTo>
                  <a:lnTo>
                    <a:pt x="515467" y="453237"/>
                  </a:lnTo>
                  <a:lnTo>
                    <a:pt x="613867" y="381749"/>
                  </a:lnTo>
                  <a:lnTo>
                    <a:pt x="712266" y="453237"/>
                  </a:lnTo>
                  <a:lnTo>
                    <a:pt x="674687" y="337566"/>
                  </a:lnTo>
                  <a:lnTo>
                    <a:pt x="773074" y="266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99350" y="4177666"/>
              <a:ext cx="236943" cy="22534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5419068" y="4056943"/>
              <a:ext cx="318770" cy="302895"/>
            </a:xfrm>
            <a:custGeom>
              <a:avLst/>
              <a:gdLst/>
              <a:ahLst/>
              <a:cxnLst/>
              <a:rect l="l" t="t" r="r" b="b"/>
              <a:pathLst>
                <a:path w="318769" h="302895">
                  <a:moveTo>
                    <a:pt x="257616" y="302843"/>
                  </a:moveTo>
                  <a:lnTo>
                    <a:pt x="159214" y="231351"/>
                  </a:lnTo>
                  <a:lnTo>
                    <a:pt x="60816" y="302843"/>
                  </a:lnTo>
                  <a:lnTo>
                    <a:pt x="98402" y="187168"/>
                  </a:lnTo>
                  <a:lnTo>
                    <a:pt x="0" y="115675"/>
                  </a:lnTo>
                  <a:lnTo>
                    <a:pt x="121628" y="115675"/>
                  </a:lnTo>
                  <a:lnTo>
                    <a:pt x="159214" y="0"/>
                  </a:lnTo>
                  <a:lnTo>
                    <a:pt x="196799" y="115675"/>
                  </a:lnTo>
                  <a:lnTo>
                    <a:pt x="318428" y="115675"/>
                  </a:lnTo>
                  <a:lnTo>
                    <a:pt x="220031" y="187168"/>
                  </a:lnTo>
                  <a:lnTo>
                    <a:pt x="257616" y="302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36156" y="4177666"/>
              <a:ext cx="236947" cy="225348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9692710" y="4518831"/>
            <a:ext cx="1956223" cy="8551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algn="ctr">
              <a:lnSpc>
                <a:spcPct val="114599"/>
              </a:lnSpc>
              <a:spcBef>
                <a:spcPts val="67"/>
              </a:spcBef>
            </a:pPr>
            <a:r>
              <a:rPr sz="1600" b="1" spc="250" dirty="0">
                <a:latin typeface="Calibri"/>
                <a:cs typeface="Calibri"/>
              </a:rPr>
              <a:t>Atendimento</a:t>
            </a:r>
            <a:r>
              <a:rPr sz="1600" b="1" spc="217" dirty="0">
                <a:latin typeface="Calibri"/>
                <a:cs typeface="Calibri"/>
              </a:rPr>
              <a:t> </a:t>
            </a:r>
            <a:r>
              <a:rPr sz="1600" b="1" spc="227" dirty="0">
                <a:latin typeface="Calibri"/>
                <a:cs typeface="Calibri"/>
              </a:rPr>
              <a:t>das </a:t>
            </a:r>
            <a:r>
              <a:rPr sz="1600" b="1" spc="250" dirty="0">
                <a:latin typeface="Calibri"/>
                <a:cs typeface="Calibri"/>
              </a:rPr>
              <a:t>necessidades</a:t>
            </a:r>
            <a:r>
              <a:rPr sz="1600" b="1" spc="203" dirty="0">
                <a:latin typeface="Calibri"/>
                <a:cs typeface="Calibri"/>
              </a:rPr>
              <a:t> </a:t>
            </a:r>
            <a:r>
              <a:rPr sz="1600" b="1" spc="223" dirty="0">
                <a:latin typeface="Calibri"/>
                <a:cs typeface="Calibri"/>
              </a:rPr>
              <a:t>da </a:t>
            </a:r>
            <a:r>
              <a:rPr sz="1600" b="1" spc="240" dirty="0">
                <a:latin typeface="Calibri"/>
                <a:cs typeface="Calibri"/>
              </a:rPr>
              <a:t>população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151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54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6607" y="685801"/>
            <a:ext cx="4774152" cy="54828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3697" y="656947"/>
            <a:ext cx="5168477" cy="71458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ts val="2743"/>
              </a:lnSpc>
              <a:spcBef>
                <a:spcPts val="70"/>
              </a:spcBef>
              <a:tabLst>
                <a:tab pos="4972721" algn="l"/>
              </a:tabLst>
            </a:pPr>
            <a:r>
              <a:rPr sz="2367" spc="300" dirty="0">
                <a:solidFill>
                  <a:srgbClr val="535353"/>
                </a:solidFill>
              </a:rPr>
              <a:t>Junte-</a:t>
            </a:r>
            <a:r>
              <a:rPr sz="2367" spc="273" dirty="0">
                <a:solidFill>
                  <a:srgbClr val="535353"/>
                </a:solidFill>
              </a:rPr>
              <a:t>se</a:t>
            </a:r>
            <a:r>
              <a:rPr sz="2367" spc="117" dirty="0">
                <a:solidFill>
                  <a:srgbClr val="535353"/>
                </a:solidFill>
              </a:rPr>
              <a:t> </a:t>
            </a:r>
            <a:r>
              <a:rPr sz="2367" spc="243" dirty="0">
                <a:solidFill>
                  <a:srgbClr val="535353"/>
                </a:solidFill>
              </a:rPr>
              <a:t>ao</a:t>
            </a:r>
            <a:r>
              <a:rPr sz="2367" dirty="0">
                <a:solidFill>
                  <a:srgbClr val="535353"/>
                </a:solidFill>
              </a:rPr>
              <a:t>	</a:t>
            </a:r>
            <a:r>
              <a:rPr sz="2367" spc="240" dirty="0">
                <a:solidFill>
                  <a:srgbClr val="535353"/>
                </a:solidFill>
              </a:rPr>
              <a:t>e</a:t>
            </a:r>
            <a:endParaRPr sz="2367"/>
          </a:p>
          <a:p>
            <a:pPr marL="8467">
              <a:lnSpc>
                <a:spcPts val="2743"/>
              </a:lnSpc>
            </a:pPr>
            <a:r>
              <a:rPr sz="2367" spc="257" dirty="0">
                <a:solidFill>
                  <a:srgbClr val="535353"/>
                </a:solidFill>
              </a:rPr>
              <a:t>faça</a:t>
            </a:r>
            <a:r>
              <a:rPr sz="2367" spc="120" dirty="0">
                <a:solidFill>
                  <a:srgbClr val="535353"/>
                </a:solidFill>
              </a:rPr>
              <a:t> </a:t>
            </a:r>
            <a:r>
              <a:rPr sz="2367" spc="247" dirty="0">
                <a:solidFill>
                  <a:srgbClr val="535353"/>
                </a:solidFill>
              </a:rPr>
              <a:t>parte</a:t>
            </a:r>
            <a:r>
              <a:rPr sz="2367" spc="123" dirty="0">
                <a:solidFill>
                  <a:srgbClr val="535353"/>
                </a:solidFill>
              </a:rPr>
              <a:t> </a:t>
            </a:r>
            <a:r>
              <a:rPr sz="2367" spc="287" dirty="0">
                <a:solidFill>
                  <a:srgbClr val="535353"/>
                </a:solidFill>
              </a:rPr>
              <a:t>dessa</a:t>
            </a:r>
            <a:r>
              <a:rPr sz="2367" spc="123" dirty="0">
                <a:solidFill>
                  <a:srgbClr val="535353"/>
                </a:solidFill>
              </a:rPr>
              <a:t> </a:t>
            </a:r>
            <a:r>
              <a:rPr sz="2367" spc="233" dirty="0">
                <a:solidFill>
                  <a:srgbClr val="535353"/>
                </a:solidFill>
              </a:rPr>
              <a:t>transformação!</a:t>
            </a:r>
            <a:endParaRPr sz="2367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4779" y="685800"/>
            <a:ext cx="3467099" cy="7683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86000" y="1835150"/>
            <a:ext cx="2743200" cy="2743200"/>
            <a:chOff x="3429000" y="2752725"/>
            <a:chExt cx="4114800" cy="4114800"/>
          </a:xfrm>
        </p:grpSpPr>
        <p:sp>
          <p:nvSpPr>
            <p:cNvPr id="7" name="object 7"/>
            <p:cNvSpPr/>
            <p:nvPr/>
          </p:nvSpPr>
          <p:spPr>
            <a:xfrm>
              <a:off x="3429000" y="2752725"/>
              <a:ext cx="4114800" cy="41148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4114800" y="4114800"/>
                  </a:moveTo>
                  <a:lnTo>
                    <a:pt x="0" y="4114800"/>
                  </a:lnTo>
                  <a:lnTo>
                    <a:pt x="0" y="0"/>
                  </a:lnTo>
                  <a:lnTo>
                    <a:pt x="4114800" y="0"/>
                  </a:lnTo>
                  <a:lnTo>
                    <a:pt x="4114800" y="4114800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9721" y="3003627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32609" y="295344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4053" y="3003627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35497" y="295344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36219" y="3003627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37657" y="2953448"/>
              <a:ext cx="602615" cy="100965"/>
            </a:xfrm>
            <a:custGeom>
              <a:avLst/>
              <a:gdLst/>
              <a:ahLst/>
              <a:cxnLst/>
              <a:rect l="l" t="t" r="r" b="b"/>
              <a:pathLst>
                <a:path w="602614" h="100964">
                  <a:moveTo>
                    <a:pt x="200723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23" y="100368"/>
                  </a:lnTo>
                  <a:lnTo>
                    <a:pt x="200723" y="0"/>
                  </a:lnTo>
                  <a:close/>
                </a:path>
                <a:path w="602614" h="100964">
                  <a:moveTo>
                    <a:pt x="602170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602170" y="100368"/>
                  </a:lnTo>
                  <a:lnTo>
                    <a:pt x="602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40551" y="3003627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29711" y="3053816"/>
              <a:ext cx="1003935" cy="100965"/>
            </a:xfrm>
            <a:custGeom>
              <a:avLst/>
              <a:gdLst/>
              <a:ahLst/>
              <a:cxnLst/>
              <a:rect l="l" t="t" r="r" b="b"/>
              <a:pathLst>
                <a:path w="100393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1003935" h="100964">
                  <a:moveTo>
                    <a:pt x="702525" y="0"/>
                  </a:moveTo>
                  <a:lnTo>
                    <a:pt x="602170" y="0"/>
                  </a:lnTo>
                  <a:lnTo>
                    <a:pt x="602170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  <a:path w="1003935" h="100964">
                  <a:moveTo>
                    <a:pt x="1003617" y="0"/>
                  </a:moveTo>
                  <a:lnTo>
                    <a:pt x="903249" y="0"/>
                  </a:lnTo>
                  <a:lnTo>
                    <a:pt x="903249" y="100355"/>
                  </a:lnTo>
                  <a:lnTo>
                    <a:pt x="1003617" y="100355"/>
                  </a:lnTo>
                  <a:lnTo>
                    <a:pt x="10036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33692" y="3103988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29711" y="3053816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71347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713479" h="201295">
                  <a:moveTo>
                    <a:pt x="1103972" y="100355"/>
                  </a:moveTo>
                  <a:lnTo>
                    <a:pt x="1003617" y="100355"/>
                  </a:lnTo>
                  <a:lnTo>
                    <a:pt x="1003617" y="200723"/>
                  </a:lnTo>
                  <a:lnTo>
                    <a:pt x="1103972" y="200723"/>
                  </a:lnTo>
                  <a:lnTo>
                    <a:pt x="1103972" y="100355"/>
                  </a:lnTo>
                  <a:close/>
                </a:path>
                <a:path w="3713479" h="201295">
                  <a:moveTo>
                    <a:pt x="1505419" y="100355"/>
                  </a:moveTo>
                  <a:lnTo>
                    <a:pt x="1405064" y="100355"/>
                  </a:lnTo>
                  <a:lnTo>
                    <a:pt x="1405064" y="200723"/>
                  </a:lnTo>
                  <a:lnTo>
                    <a:pt x="1505419" y="200723"/>
                  </a:lnTo>
                  <a:lnTo>
                    <a:pt x="1505419" y="100355"/>
                  </a:lnTo>
                  <a:close/>
                </a:path>
                <a:path w="3713479" h="201295">
                  <a:moveTo>
                    <a:pt x="1706143" y="0"/>
                  </a:moveTo>
                  <a:lnTo>
                    <a:pt x="1505419" y="0"/>
                  </a:lnTo>
                  <a:lnTo>
                    <a:pt x="1505419" y="100355"/>
                  </a:lnTo>
                  <a:lnTo>
                    <a:pt x="1706143" y="100355"/>
                  </a:lnTo>
                  <a:lnTo>
                    <a:pt x="1706143" y="0"/>
                  </a:lnTo>
                  <a:close/>
                </a:path>
                <a:path w="3713479" h="201295">
                  <a:moveTo>
                    <a:pt x="2007222" y="0"/>
                  </a:moveTo>
                  <a:lnTo>
                    <a:pt x="1806498" y="0"/>
                  </a:lnTo>
                  <a:lnTo>
                    <a:pt x="1806498" y="100355"/>
                  </a:lnTo>
                  <a:lnTo>
                    <a:pt x="2007222" y="100355"/>
                  </a:lnTo>
                  <a:lnTo>
                    <a:pt x="2007222" y="0"/>
                  </a:lnTo>
                  <a:close/>
                </a:path>
                <a:path w="3713479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55"/>
                  </a:lnTo>
                  <a:lnTo>
                    <a:pt x="2910471" y="100355"/>
                  </a:lnTo>
                  <a:lnTo>
                    <a:pt x="2910471" y="0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35858" y="3204349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29711" y="3154171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713479" h="201295">
                  <a:moveTo>
                    <a:pt x="501815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68"/>
                  </a:lnTo>
                  <a:close/>
                </a:path>
                <a:path w="3713479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713479" h="201295">
                  <a:moveTo>
                    <a:pt x="2207945" y="0"/>
                  </a:moveTo>
                  <a:lnTo>
                    <a:pt x="2107590" y="0"/>
                  </a:lnTo>
                  <a:lnTo>
                    <a:pt x="2107590" y="100368"/>
                  </a:lnTo>
                  <a:lnTo>
                    <a:pt x="2207945" y="100368"/>
                  </a:lnTo>
                  <a:lnTo>
                    <a:pt x="2207945" y="0"/>
                  </a:lnTo>
                  <a:close/>
                </a:path>
                <a:path w="3713479" h="201295">
                  <a:moveTo>
                    <a:pt x="2509024" y="0"/>
                  </a:moveTo>
                  <a:lnTo>
                    <a:pt x="2408669" y="0"/>
                  </a:lnTo>
                  <a:lnTo>
                    <a:pt x="2408669" y="100368"/>
                  </a:lnTo>
                  <a:lnTo>
                    <a:pt x="2509024" y="100368"/>
                  </a:lnTo>
                  <a:lnTo>
                    <a:pt x="2509024" y="0"/>
                  </a:lnTo>
                  <a:close/>
                </a:path>
                <a:path w="3713479" h="201295">
                  <a:moveTo>
                    <a:pt x="2810116" y="0"/>
                  </a:moveTo>
                  <a:lnTo>
                    <a:pt x="2709748" y="0"/>
                  </a:lnTo>
                  <a:lnTo>
                    <a:pt x="2709748" y="100368"/>
                  </a:lnTo>
                  <a:lnTo>
                    <a:pt x="2810116" y="100368"/>
                  </a:lnTo>
                  <a:lnTo>
                    <a:pt x="2810116" y="0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68"/>
                  </a:lnTo>
                  <a:lnTo>
                    <a:pt x="3111195" y="100368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211550" y="0"/>
                  </a:lnTo>
                  <a:lnTo>
                    <a:pt x="3211550" y="100368"/>
                  </a:lnTo>
                  <a:lnTo>
                    <a:pt x="3512642" y="100368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32609" y="3304710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36219" y="3254529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38746" y="3304710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29711" y="3254539"/>
              <a:ext cx="3713479" cy="301625"/>
            </a:xfrm>
            <a:custGeom>
              <a:avLst/>
              <a:gdLst/>
              <a:ahLst/>
              <a:cxnLst/>
              <a:rect l="l" t="t" r="r" b="b"/>
              <a:pathLst>
                <a:path w="3713479" h="30162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0" y="301078"/>
                  </a:lnTo>
                  <a:lnTo>
                    <a:pt x="100368" y="301078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30162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713479" h="30162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602170" y="301078"/>
                  </a:lnTo>
                  <a:lnTo>
                    <a:pt x="702525" y="301078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713479" h="301625">
                  <a:moveTo>
                    <a:pt x="1003617" y="100355"/>
                  </a:moveTo>
                  <a:lnTo>
                    <a:pt x="802894" y="100355"/>
                  </a:lnTo>
                  <a:lnTo>
                    <a:pt x="802894" y="200723"/>
                  </a:lnTo>
                  <a:lnTo>
                    <a:pt x="802894" y="301078"/>
                  </a:lnTo>
                  <a:lnTo>
                    <a:pt x="903249" y="301078"/>
                  </a:lnTo>
                  <a:lnTo>
                    <a:pt x="903249" y="200723"/>
                  </a:lnTo>
                  <a:lnTo>
                    <a:pt x="1003617" y="200723"/>
                  </a:lnTo>
                  <a:lnTo>
                    <a:pt x="1003617" y="100355"/>
                  </a:lnTo>
                  <a:close/>
                </a:path>
                <a:path w="3713479" h="301625">
                  <a:moveTo>
                    <a:pt x="1405064" y="200723"/>
                  </a:moveTo>
                  <a:lnTo>
                    <a:pt x="1204341" y="200723"/>
                  </a:lnTo>
                  <a:lnTo>
                    <a:pt x="1204341" y="301078"/>
                  </a:lnTo>
                  <a:lnTo>
                    <a:pt x="1405064" y="301078"/>
                  </a:lnTo>
                  <a:lnTo>
                    <a:pt x="1405064" y="200723"/>
                  </a:lnTo>
                  <a:close/>
                </a:path>
                <a:path w="3713479" h="301625">
                  <a:moveTo>
                    <a:pt x="1605775" y="100355"/>
                  </a:moveTo>
                  <a:lnTo>
                    <a:pt x="1505419" y="100355"/>
                  </a:lnTo>
                  <a:lnTo>
                    <a:pt x="1505419" y="200723"/>
                  </a:lnTo>
                  <a:lnTo>
                    <a:pt x="1605775" y="200723"/>
                  </a:lnTo>
                  <a:lnTo>
                    <a:pt x="1605775" y="100355"/>
                  </a:lnTo>
                  <a:close/>
                </a:path>
                <a:path w="3713479" h="301625">
                  <a:moveTo>
                    <a:pt x="1806498" y="100355"/>
                  </a:moveTo>
                  <a:lnTo>
                    <a:pt x="1706143" y="100355"/>
                  </a:lnTo>
                  <a:lnTo>
                    <a:pt x="1706143" y="200723"/>
                  </a:lnTo>
                  <a:lnTo>
                    <a:pt x="1605775" y="200723"/>
                  </a:lnTo>
                  <a:lnTo>
                    <a:pt x="1605775" y="301078"/>
                  </a:lnTo>
                  <a:lnTo>
                    <a:pt x="1806498" y="301078"/>
                  </a:lnTo>
                  <a:lnTo>
                    <a:pt x="1806498" y="200723"/>
                  </a:lnTo>
                  <a:lnTo>
                    <a:pt x="1806498" y="100355"/>
                  </a:lnTo>
                  <a:close/>
                </a:path>
                <a:path w="3713479" h="301625">
                  <a:moveTo>
                    <a:pt x="2107590" y="200723"/>
                  </a:moveTo>
                  <a:lnTo>
                    <a:pt x="1906866" y="200723"/>
                  </a:lnTo>
                  <a:lnTo>
                    <a:pt x="1906866" y="301078"/>
                  </a:lnTo>
                  <a:lnTo>
                    <a:pt x="2107590" y="301078"/>
                  </a:lnTo>
                  <a:lnTo>
                    <a:pt x="2107590" y="200723"/>
                  </a:lnTo>
                  <a:close/>
                </a:path>
                <a:path w="3713479" h="301625">
                  <a:moveTo>
                    <a:pt x="2408669" y="100355"/>
                  </a:moveTo>
                  <a:lnTo>
                    <a:pt x="2207945" y="100355"/>
                  </a:lnTo>
                  <a:lnTo>
                    <a:pt x="2207945" y="200723"/>
                  </a:lnTo>
                  <a:lnTo>
                    <a:pt x="2207945" y="301078"/>
                  </a:lnTo>
                  <a:lnTo>
                    <a:pt x="2308301" y="301078"/>
                  </a:lnTo>
                  <a:lnTo>
                    <a:pt x="2308301" y="200723"/>
                  </a:lnTo>
                  <a:lnTo>
                    <a:pt x="2408669" y="200723"/>
                  </a:lnTo>
                  <a:lnTo>
                    <a:pt x="2408669" y="100355"/>
                  </a:lnTo>
                  <a:close/>
                </a:path>
                <a:path w="3713479" h="301625">
                  <a:moveTo>
                    <a:pt x="2609392" y="200723"/>
                  </a:moveTo>
                  <a:lnTo>
                    <a:pt x="2408669" y="200723"/>
                  </a:lnTo>
                  <a:lnTo>
                    <a:pt x="2408669" y="301078"/>
                  </a:lnTo>
                  <a:lnTo>
                    <a:pt x="2609392" y="301078"/>
                  </a:lnTo>
                  <a:lnTo>
                    <a:pt x="2609392" y="200723"/>
                  </a:lnTo>
                  <a:close/>
                </a:path>
                <a:path w="3713479" h="301625">
                  <a:moveTo>
                    <a:pt x="2810116" y="100355"/>
                  </a:moveTo>
                  <a:lnTo>
                    <a:pt x="2609392" y="100355"/>
                  </a:lnTo>
                  <a:lnTo>
                    <a:pt x="2609392" y="200723"/>
                  </a:lnTo>
                  <a:lnTo>
                    <a:pt x="2810116" y="200723"/>
                  </a:lnTo>
                  <a:lnTo>
                    <a:pt x="2810116" y="100355"/>
                  </a:lnTo>
                  <a:close/>
                </a:path>
                <a:path w="3713479" h="30162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010839" y="200723"/>
                  </a:lnTo>
                  <a:lnTo>
                    <a:pt x="3010839" y="301078"/>
                  </a:lnTo>
                  <a:lnTo>
                    <a:pt x="3111195" y="301078"/>
                  </a:lnTo>
                  <a:lnTo>
                    <a:pt x="3111195" y="200723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713479" h="301625">
                  <a:moveTo>
                    <a:pt x="3512642" y="0"/>
                  </a:moveTo>
                  <a:lnTo>
                    <a:pt x="3211550" y="0"/>
                  </a:lnTo>
                  <a:lnTo>
                    <a:pt x="3211550" y="100355"/>
                  </a:lnTo>
                  <a:lnTo>
                    <a:pt x="3211550" y="200723"/>
                  </a:lnTo>
                  <a:lnTo>
                    <a:pt x="3512642" y="200723"/>
                  </a:lnTo>
                  <a:lnTo>
                    <a:pt x="3512642" y="100355"/>
                  </a:lnTo>
                  <a:lnTo>
                    <a:pt x="3512642" y="0"/>
                  </a:lnTo>
                  <a:close/>
                </a:path>
                <a:path w="3713479" h="30162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612997" y="200723"/>
                  </a:lnTo>
                  <a:lnTo>
                    <a:pt x="3612997" y="301078"/>
                  </a:lnTo>
                  <a:lnTo>
                    <a:pt x="3713365" y="301078"/>
                  </a:lnTo>
                  <a:lnTo>
                    <a:pt x="3713365" y="200723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29721" y="3605793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2605" y="3555618"/>
              <a:ext cx="2108200" cy="100965"/>
            </a:xfrm>
            <a:custGeom>
              <a:avLst/>
              <a:gdLst/>
              <a:ahLst/>
              <a:cxnLst/>
              <a:rect l="l" t="t" r="r" b="b"/>
              <a:pathLst>
                <a:path w="2108200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2108200" h="100964">
                  <a:moveTo>
                    <a:pt x="301078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301078" y="100355"/>
                  </a:lnTo>
                  <a:lnTo>
                    <a:pt x="301078" y="0"/>
                  </a:lnTo>
                  <a:close/>
                </a:path>
                <a:path w="2108200" h="100964">
                  <a:moveTo>
                    <a:pt x="501802" y="0"/>
                  </a:moveTo>
                  <a:lnTo>
                    <a:pt x="401447" y="0"/>
                  </a:lnTo>
                  <a:lnTo>
                    <a:pt x="401447" y="100355"/>
                  </a:lnTo>
                  <a:lnTo>
                    <a:pt x="501802" y="100355"/>
                  </a:lnTo>
                  <a:lnTo>
                    <a:pt x="501802" y="0"/>
                  </a:lnTo>
                  <a:close/>
                </a:path>
                <a:path w="2108200" h="100964">
                  <a:moveTo>
                    <a:pt x="702525" y="0"/>
                  </a:moveTo>
                  <a:lnTo>
                    <a:pt x="602170" y="0"/>
                  </a:lnTo>
                  <a:lnTo>
                    <a:pt x="602170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  <a:path w="2108200" h="100964">
                  <a:moveTo>
                    <a:pt x="903249" y="0"/>
                  </a:moveTo>
                  <a:lnTo>
                    <a:pt x="802881" y="0"/>
                  </a:lnTo>
                  <a:lnTo>
                    <a:pt x="802881" y="100355"/>
                  </a:lnTo>
                  <a:lnTo>
                    <a:pt x="903249" y="100355"/>
                  </a:lnTo>
                  <a:lnTo>
                    <a:pt x="903249" y="0"/>
                  </a:lnTo>
                  <a:close/>
                </a:path>
                <a:path w="2108200" h="100964">
                  <a:moveTo>
                    <a:pt x="1103972" y="0"/>
                  </a:moveTo>
                  <a:lnTo>
                    <a:pt x="1003604" y="0"/>
                  </a:lnTo>
                  <a:lnTo>
                    <a:pt x="1003604" y="100355"/>
                  </a:lnTo>
                  <a:lnTo>
                    <a:pt x="1103972" y="100355"/>
                  </a:lnTo>
                  <a:lnTo>
                    <a:pt x="1103972" y="0"/>
                  </a:lnTo>
                  <a:close/>
                </a:path>
                <a:path w="2108200" h="100964">
                  <a:moveTo>
                    <a:pt x="1304696" y="0"/>
                  </a:moveTo>
                  <a:lnTo>
                    <a:pt x="1204328" y="0"/>
                  </a:lnTo>
                  <a:lnTo>
                    <a:pt x="1204328" y="100355"/>
                  </a:lnTo>
                  <a:lnTo>
                    <a:pt x="1304696" y="100355"/>
                  </a:lnTo>
                  <a:lnTo>
                    <a:pt x="1304696" y="0"/>
                  </a:lnTo>
                  <a:close/>
                </a:path>
                <a:path w="2108200" h="100964">
                  <a:moveTo>
                    <a:pt x="1505407" y="0"/>
                  </a:moveTo>
                  <a:lnTo>
                    <a:pt x="1405051" y="0"/>
                  </a:lnTo>
                  <a:lnTo>
                    <a:pt x="1405051" y="100355"/>
                  </a:lnTo>
                  <a:lnTo>
                    <a:pt x="1505407" y="100355"/>
                  </a:lnTo>
                  <a:lnTo>
                    <a:pt x="1505407" y="0"/>
                  </a:lnTo>
                  <a:close/>
                </a:path>
                <a:path w="2108200" h="100964">
                  <a:moveTo>
                    <a:pt x="1706130" y="0"/>
                  </a:moveTo>
                  <a:lnTo>
                    <a:pt x="1605775" y="0"/>
                  </a:lnTo>
                  <a:lnTo>
                    <a:pt x="1605775" y="100355"/>
                  </a:lnTo>
                  <a:lnTo>
                    <a:pt x="1706130" y="100355"/>
                  </a:lnTo>
                  <a:lnTo>
                    <a:pt x="1706130" y="0"/>
                  </a:lnTo>
                  <a:close/>
                </a:path>
                <a:path w="2108200" h="100964">
                  <a:moveTo>
                    <a:pt x="1906854" y="0"/>
                  </a:moveTo>
                  <a:lnTo>
                    <a:pt x="1806498" y="0"/>
                  </a:lnTo>
                  <a:lnTo>
                    <a:pt x="1806498" y="100355"/>
                  </a:lnTo>
                  <a:lnTo>
                    <a:pt x="1906854" y="100355"/>
                  </a:lnTo>
                  <a:lnTo>
                    <a:pt x="1906854" y="0"/>
                  </a:lnTo>
                  <a:close/>
                </a:path>
                <a:path w="2108200" h="100964">
                  <a:moveTo>
                    <a:pt x="2107577" y="0"/>
                  </a:moveTo>
                  <a:lnTo>
                    <a:pt x="2007222" y="0"/>
                  </a:lnTo>
                  <a:lnTo>
                    <a:pt x="2007222" y="100355"/>
                  </a:lnTo>
                  <a:lnTo>
                    <a:pt x="2107577" y="100355"/>
                  </a:lnTo>
                  <a:lnTo>
                    <a:pt x="2107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640551" y="3605793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2605" y="3655973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301078" y="0"/>
                  </a:lnTo>
                  <a:lnTo>
                    <a:pt x="301078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34414" y="370615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29711" y="3655973"/>
              <a:ext cx="2710180" cy="201295"/>
            </a:xfrm>
            <a:custGeom>
              <a:avLst/>
              <a:gdLst/>
              <a:ahLst/>
              <a:cxnLst/>
              <a:rect l="l" t="t" r="r" b="b"/>
              <a:pathLst>
                <a:path w="27101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2710179" h="201295">
                  <a:moveTo>
                    <a:pt x="501815" y="100368"/>
                  </a:moveTo>
                  <a:lnTo>
                    <a:pt x="401447" y="100368"/>
                  </a:lnTo>
                  <a:lnTo>
                    <a:pt x="401447" y="200723"/>
                  </a:lnTo>
                  <a:lnTo>
                    <a:pt x="501815" y="200723"/>
                  </a:lnTo>
                  <a:lnTo>
                    <a:pt x="501815" y="100368"/>
                  </a:lnTo>
                  <a:close/>
                </a:path>
                <a:path w="2710179" h="201295">
                  <a:moveTo>
                    <a:pt x="2007222" y="0"/>
                  </a:moveTo>
                  <a:lnTo>
                    <a:pt x="1906866" y="0"/>
                  </a:lnTo>
                  <a:lnTo>
                    <a:pt x="1906866" y="100368"/>
                  </a:lnTo>
                  <a:lnTo>
                    <a:pt x="2007222" y="100368"/>
                  </a:lnTo>
                  <a:lnTo>
                    <a:pt x="2007222" y="0"/>
                  </a:lnTo>
                  <a:close/>
                </a:path>
                <a:path w="2710179" h="201295">
                  <a:moveTo>
                    <a:pt x="2308301" y="0"/>
                  </a:moveTo>
                  <a:lnTo>
                    <a:pt x="2107590" y="0"/>
                  </a:lnTo>
                  <a:lnTo>
                    <a:pt x="2107590" y="100368"/>
                  </a:lnTo>
                  <a:lnTo>
                    <a:pt x="2308301" y="100368"/>
                  </a:lnTo>
                  <a:lnTo>
                    <a:pt x="2308301" y="0"/>
                  </a:lnTo>
                  <a:close/>
                </a:path>
                <a:path w="2710179" h="201295">
                  <a:moveTo>
                    <a:pt x="2709748" y="0"/>
                  </a:moveTo>
                  <a:lnTo>
                    <a:pt x="2609392" y="0"/>
                  </a:lnTo>
                  <a:lnTo>
                    <a:pt x="2609392" y="100368"/>
                  </a:lnTo>
                  <a:lnTo>
                    <a:pt x="2709748" y="100368"/>
                  </a:lnTo>
                  <a:lnTo>
                    <a:pt x="270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31887" y="3806515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33684" y="3756342"/>
              <a:ext cx="1405255" cy="100965"/>
            </a:xfrm>
            <a:custGeom>
              <a:avLst/>
              <a:gdLst/>
              <a:ahLst/>
              <a:cxnLst/>
              <a:rect l="l" t="t" r="r" b="b"/>
              <a:pathLst>
                <a:path w="140525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1405254" h="100964">
                  <a:moveTo>
                    <a:pt x="602170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602170" y="100355"/>
                  </a:lnTo>
                  <a:lnTo>
                    <a:pt x="602170" y="0"/>
                  </a:lnTo>
                  <a:close/>
                </a:path>
                <a:path w="1405254" h="100964">
                  <a:moveTo>
                    <a:pt x="903249" y="0"/>
                  </a:moveTo>
                  <a:lnTo>
                    <a:pt x="802894" y="0"/>
                  </a:lnTo>
                  <a:lnTo>
                    <a:pt x="802894" y="100355"/>
                  </a:lnTo>
                  <a:lnTo>
                    <a:pt x="903249" y="100355"/>
                  </a:lnTo>
                  <a:lnTo>
                    <a:pt x="903249" y="0"/>
                  </a:lnTo>
                  <a:close/>
                </a:path>
                <a:path w="1405254" h="100964">
                  <a:moveTo>
                    <a:pt x="1204328" y="0"/>
                  </a:moveTo>
                  <a:lnTo>
                    <a:pt x="1003617" y="0"/>
                  </a:lnTo>
                  <a:lnTo>
                    <a:pt x="1003617" y="100355"/>
                  </a:lnTo>
                  <a:lnTo>
                    <a:pt x="1204328" y="100355"/>
                  </a:lnTo>
                  <a:lnTo>
                    <a:pt x="1204328" y="0"/>
                  </a:lnTo>
                  <a:close/>
                </a:path>
                <a:path w="1405254" h="100964">
                  <a:moveTo>
                    <a:pt x="1405051" y="0"/>
                  </a:moveTo>
                  <a:lnTo>
                    <a:pt x="1304696" y="0"/>
                  </a:lnTo>
                  <a:lnTo>
                    <a:pt x="1304696" y="100355"/>
                  </a:lnTo>
                  <a:lnTo>
                    <a:pt x="1405051" y="100355"/>
                  </a:lnTo>
                  <a:lnTo>
                    <a:pt x="140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40190" y="3806515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730079" y="3756342"/>
              <a:ext cx="3613150" cy="201295"/>
            </a:xfrm>
            <a:custGeom>
              <a:avLst/>
              <a:gdLst/>
              <a:ahLst/>
              <a:cxnLst/>
              <a:rect l="l" t="t" r="r" b="b"/>
              <a:pathLst>
                <a:path w="3613150" h="201295">
                  <a:moveTo>
                    <a:pt x="100355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55"/>
                  </a:lnTo>
                  <a:close/>
                </a:path>
                <a:path w="3613150" h="201295">
                  <a:moveTo>
                    <a:pt x="3612997" y="0"/>
                  </a:moveTo>
                  <a:lnTo>
                    <a:pt x="3512629" y="0"/>
                  </a:lnTo>
                  <a:lnTo>
                    <a:pt x="3512629" y="100355"/>
                  </a:lnTo>
                  <a:lnTo>
                    <a:pt x="3612997" y="100355"/>
                  </a:lnTo>
                  <a:lnTo>
                    <a:pt x="3612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32609" y="3906876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34052" y="3856697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602157" y="0"/>
                  </a:lnTo>
                  <a:lnTo>
                    <a:pt x="602157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37663" y="3906876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30434" y="3856697"/>
              <a:ext cx="3412490" cy="201295"/>
            </a:xfrm>
            <a:custGeom>
              <a:avLst/>
              <a:gdLst/>
              <a:ahLst/>
              <a:cxnLst/>
              <a:rect l="l" t="t" r="r" b="b"/>
              <a:pathLst>
                <a:path w="3412490" h="201295">
                  <a:moveTo>
                    <a:pt x="200723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68"/>
                  </a:lnTo>
                  <a:close/>
                </a:path>
                <a:path w="3412490" h="201295">
                  <a:moveTo>
                    <a:pt x="501802" y="100368"/>
                  </a:moveTo>
                  <a:lnTo>
                    <a:pt x="401447" y="100368"/>
                  </a:lnTo>
                  <a:lnTo>
                    <a:pt x="401447" y="200723"/>
                  </a:lnTo>
                  <a:lnTo>
                    <a:pt x="501802" y="200723"/>
                  </a:lnTo>
                  <a:lnTo>
                    <a:pt x="501802" y="100368"/>
                  </a:lnTo>
                  <a:close/>
                </a:path>
                <a:path w="3412490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412490" h="201295">
                  <a:moveTo>
                    <a:pt x="1003617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003617" y="200723"/>
                  </a:lnTo>
                  <a:lnTo>
                    <a:pt x="1003617" y="100368"/>
                  </a:lnTo>
                  <a:close/>
                </a:path>
                <a:path w="3412490" h="201295">
                  <a:moveTo>
                    <a:pt x="1204341" y="100368"/>
                  </a:moveTo>
                  <a:lnTo>
                    <a:pt x="1103972" y="100368"/>
                  </a:lnTo>
                  <a:lnTo>
                    <a:pt x="1103972" y="200723"/>
                  </a:lnTo>
                  <a:lnTo>
                    <a:pt x="1204341" y="200723"/>
                  </a:lnTo>
                  <a:lnTo>
                    <a:pt x="1204341" y="100368"/>
                  </a:lnTo>
                  <a:close/>
                </a:path>
                <a:path w="3412490" h="201295">
                  <a:moveTo>
                    <a:pt x="1405051" y="100368"/>
                  </a:moveTo>
                  <a:lnTo>
                    <a:pt x="1304696" y="100368"/>
                  </a:lnTo>
                  <a:lnTo>
                    <a:pt x="1304696" y="200723"/>
                  </a:lnTo>
                  <a:lnTo>
                    <a:pt x="1405051" y="200723"/>
                  </a:lnTo>
                  <a:lnTo>
                    <a:pt x="1405051" y="100368"/>
                  </a:lnTo>
                  <a:close/>
                </a:path>
                <a:path w="3412490" h="201295">
                  <a:moveTo>
                    <a:pt x="2007222" y="100368"/>
                  </a:moveTo>
                  <a:lnTo>
                    <a:pt x="1806498" y="100368"/>
                  </a:lnTo>
                  <a:lnTo>
                    <a:pt x="1806498" y="200723"/>
                  </a:lnTo>
                  <a:lnTo>
                    <a:pt x="2007222" y="200723"/>
                  </a:lnTo>
                  <a:lnTo>
                    <a:pt x="2007222" y="100368"/>
                  </a:lnTo>
                  <a:close/>
                </a:path>
                <a:path w="3412490" h="201295">
                  <a:moveTo>
                    <a:pt x="2709748" y="0"/>
                  </a:moveTo>
                  <a:lnTo>
                    <a:pt x="2509024" y="0"/>
                  </a:lnTo>
                  <a:lnTo>
                    <a:pt x="2509024" y="100368"/>
                  </a:lnTo>
                  <a:lnTo>
                    <a:pt x="2709748" y="100368"/>
                  </a:lnTo>
                  <a:lnTo>
                    <a:pt x="2709748" y="0"/>
                  </a:lnTo>
                  <a:close/>
                </a:path>
                <a:path w="3412490" h="201295">
                  <a:moveTo>
                    <a:pt x="3111195" y="0"/>
                  </a:moveTo>
                  <a:lnTo>
                    <a:pt x="2910471" y="0"/>
                  </a:lnTo>
                  <a:lnTo>
                    <a:pt x="2910471" y="100368"/>
                  </a:lnTo>
                  <a:lnTo>
                    <a:pt x="3111195" y="100368"/>
                  </a:lnTo>
                  <a:lnTo>
                    <a:pt x="3111195" y="0"/>
                  </a:lnTo>
                  <a:close/>
                </a:path>
                <a:path w="3412490" h="201295">
                  <a:moveTo>
                    <a:pt x="3412274" y="0"/>
                  </a:moveTo>
                  <a:lnTo>
                    <a:pt x="3311918" y="0"/>
                  </a:lnTo>
                  <a:lnTo>
                    <a:pt x="3311918" y="100368"/>
                  </a:lnTo>
                  <a:lnTo>
                    <a:pt x="3412274" y="100368"/>
                  </a:lnTo>
                  <a:lnTo>
                    <a:pt x="3412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38024" y="4007237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730079" y="3957065"/>
              <a:ext cx="3412490" cy="201295"/>
            </a:xfrm>
            <a:custGeom>
              <a:avLst/>
              <a:gdLst/>
              <a:ahLst/>
              <a:cxnLst/>
              <a:rect l="l" t="t" r="r" b="b"/>
              <a:pathLst>
                <a:path w="3412490" h="201295">
                  <a:moveTo>
                    <a:pt x="100355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55"/>
                  </a:lnTo>
                  <a:close/>
                </a:path>
                <a:path w="3412490" h="201295">
                  <a:moveTo>
                    <a:pt x="501802" y="100355"/>
                  </a:moveTo>
                  <a:lnTo>
                    <a:pt x="301078" y="100355"/>
                  </a:lnTo>
                  <a:lnTo>
                    <a:pt x="301078" y="200723"/>
                  </a:lnTo>
                  <a:lnTo>
                    <a:pt x="501802" y="200723"/>
                  </a:lnTo>
                  <a:lnTo>
                    <a:pt x="501802" y="100355"/>
                  </a:lnTo>
                  <a:close/>
                </a:path>
                <a:path w="3412490" h="201295">
                  <a:moveTo>
                    <a:pt x="702525" y="100355"/>
                  </a:moveTo>
                  <a:lnTo>
                    <a:pt x="602157" y="100355"/>
                  </a:lnTo>
                  <a:lnTo>
                    <a:pt x="602157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412490" h="201295">
                  <a:moveTo>
                    <a:pt x="1304696" y="100355"/>
                  </a:moveTo>
                  <a:lnTo>
                    <a:pt x="1103972" y="100355"/>
                  </a:lnTo>
                  <a:lnTo>
                    <a:pt x="1103972" y="200723"/>
                  </a:lnTo>
                  <a:lnTo>
                    <a:pt x="1304696" y="200723"/>
                  </a:lnTo>
                  <a:lnTo>
                    <a:pt x="1304696" y="100355"/>
                  </a:lnTo>
                  <a:close/>
                </a:path>
                <a:path w="3412490" h="201295">
                  <a:moveTo>
                    <a:pt x="2810103" y="0"/>
                  </a:moveTo>
                  <a:lnTo>
                    <a:pt x="2609380" y="0"/>
                  </a:lnTo>
                  <a:lnTo>
                    <a:pt x="2609380" y="100355"/>
                  </a:lnTo>
                  <a:lnTo>
                    <a:pt x="2810103" y="100355"/>
                  </a:lnTo>
                  <a:lnTo>
                    <a:pt x="2810103" y="0"/>
                  </a:lnTo>
                  <a:close/>
                </a:path>
                <a:path w="3412490" h="201295">
                  <a:moveTo>
                    <a:pt x="3211550" y="0"/>
                  </a:moveTo>
                  <a:lnTo>
                    <a:pt x="3010827" y="0"/>
                  </a:lnTo>
                  <a:lnTo>
                    <a:pt x="3010827" y="100355"/>
                  </a:lnTo>
                  <a:lnTo>
                    <a:pt x="3211550" y="100355"/>
                  </a:lnTo>
                  <a:lnTo>
                    <a:pt x="3211550" y="0"/>
                  </a:lnTo>
                  <a:close/>
                </a:path>
                <a:path w="3412490" h="201295">
                  <a:moveTo>
                    <a:pt x="3412274" y="0"/>
                  </a:moveTo>
                  <a:lnTo>
                    <a:pt x="3311906" y="0"/>
                  </a:lnTo>
                  <a:lnTo>
                    <a:pt x="3311906" y="100355"/>
                  </a:lnTo>
                  <a:lnTo>
                    <a:pt x="3412274" y="100355"/>
                  </a:lnTo>
                  <a:lnTo>
                    <a:pt x="3412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35136" y="4107598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37301" y="4057420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200710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10" y="100368"/>
                  </a:lnTo>
                  <a:lnTo>
                    <a:pt x="200710" y="0"/>
                  </a:lnTo>
                  <a:close/>
                </a:path>
                <a:path w="702945" h="100964">
                  <a:moveTo>
                    <a:pt x="401434" y="0"/>
                  </a:moveTo>
                  <a:lnTo>
                    <a:pt x="301078" y="0"/>
                  </a:lnTo>
                  <a:lnTo>
                    <a:pt x="301078" y="100368"/>
                  </a:lnTo>
                  <a:lnTo>
                    <a:pt x="401434" y="100368"/>
                  </a:lnTo>
                  <a:lnTo>
                    <a:pt x="401434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602157" y="0"/>
                  </a:lnTo>
                  <a:lnTo>
                    <a:pt x="602157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640551" y="4107598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30079" y="4057420"/>
              <a:ext cx="3512820" cy="201295"/>
            </a:xfrm>
            <a:custGeom>
              <a:avLst/>
              <a:gdLst/>
              <a:ahLst/>
              <a:cxnLst/>
              <a:rect l="l" t="t" r="r" b="b"/>
              <a:pathLst>
                <a:path w="3512820" h="201295">
                  <a:moveTo>
                    <a:pt x="100355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68"/>
                  </a:lnTo>
                  <a:close/>
                </a:path>
                <a:path w="3512820" h="201295">
                  <a:moveTo>
                    <a:pt x="301078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301078" y="200723"/>
                  </a:lnTo>
                  <a:lnTo>
                    <a:pt x="301078" y="100368"/>
                  </a:lnTo>
                  <a:close/>
                </a:path>
                <a:path w="3512820" h="201295">
                  <a:moveTo>
                    <a:pt x="602157" y="100368"/>
                  </a:moveTo>
                  <a:lnTo>
                    <a:pt x="501802" y="100368"/>
                  </a:lnTo>
                  <a:lnTo>
                    <a:pt x="501802" y="200723"/>
                  </a:lnTo>
                  <a:lnTo>
                    <a:pt x="602157" y="200723"/>
                  </a:lnTo>
                  <a:lnTo>
                    <a:pt x="602157" y="100368"/>
                  </a:lnTo>
                  <a:close/>
                </a:path>
                <a:path w="3512820" h="201295">
                  <a:moveTo>
                    <a:pt x="1003604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003604" y="200723"/>
                  </a:lnTo>
                  <a:lnTo>
                    <a:pt x="1003604" y="100368"/>
                  </a:lnTo>
                  <a:close/>
                </a:path>
                <a:path w="3512820" h="201295">
                  <a:moveTo>
                    <a:pt x="1204328" y="100368"/>
                  </a:moveTo>
                  <a:lnTo>
                    <a:pt x="1103972" y="100368"/>
                  </a:lnTo>
                  <a:lnTo>
                    <a:pt x="1103972" y="200723"/>
                  </a:lnTo>
                  <a:lnTo>
                    <a:pt x="1204328" y="200723"/>
                  </a:lnTo>
                  <a:lnTo>
                    <a:pt x="1204328" y="100368"/>
                  </a:lnTo>
                  <a:close/>
                </a:path>
                <a:path w="3512820" h="201295">
                  <a:moveTo>
                    <a:pt x="1405051" y="100368"/>
                  </a:moveTo>
                  <a:lnTo>
                    <a:pt x="1304696" y="100368"/>
                  </a:lnTo>
                  <a:lnTo>
                    <a:pt x="1304696" y="200723"/>
                  </a:lnTo>
                  <a:lnTo>
                    <a:pt x="1405051" y="200723"/>
                  </a:lnTo>
                  <a:lnTo>
                    <a:pt x="1405051" y="100368"/>
                  </a:lnTo>
                  <a:close/>
                </a:path>
                <a:path w="3512820" h="201295">
                  <a:moveTo>
                    <a:pt x="1706130" y="100368"/>
                  </a:moveTo>
                  <a:lnTo>
                    <a:pt x="1605775" y="100368"/>
                  </a:lnTo>
                  <a:lnTo>
                    <a:pt x="1605775" y="200723"/>
                  </a:lnTo>
                  <a:lnTo>
                    <a:pt x="1706130" y="200723"/>
                  </a:lnTo>
                  <a:lnTo>
                    <a:pt x="1706130" y="100368"/>
                  </a:lnTo>
                  <a:close/>
                </a:path>
                <a:path w="3512820" h="201295">
                  <a:moveTo>
                    <a:pt x="3512629" y="0"/>
                  </a:moveTo>
                  <a:lnTo>
                    <a:pt x="3311906" y="0"/>
                  </a:lnTo>
                  <a:lnTo>
                    <a:pt x="3311906" y="100368"/>
                  </a:lnTo>
                  <a:lnTo>
                    <a:pt x="3512629" y="100368"/>
                  </a:lnTo>
                  <a:lnTo>
                    <a:pt x="3512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629721" y="4207959"/>
              <a:ext cx="3713479" cy="100965"/>
            </a:xfrm>
            <a:custGeom>
              <a:avLst/>
              <a:gdLst/>
              <a:ahLst/>
              <a:cxnLst/>
              <a:rect l="l" t="t" r="r" b="b"/>
              <a:pathLst>
                <a:path w="3713479" h="100964">
                  <a:moveTo>
                    <a:pt x="2107580" y="0"/>
                  </a:moveTo>
                  <a:lnTo>
                    <a:pt x="2408663" y="0"/>
                  </a:lnTo>
                </a:path>
                <a:path w="3713479" h="100964">
                  <a:moveTo>
                    <a:pt x="2810107" y="0"/>
                  </a:moveTo>
                  <a:lnTo>
                    <a:pt x="3111190" y="0"/>
                  </a:lnTo>
                </a:path>
                <a:path w="3713479" h="100964">
                  <a:moveTo>
                    <a:pt x="3311912" y="0"/>
                  </a:moveTo>
                  <a:lnTo>
                    <a:pt x="3713356" y="0"/>
                  </a:lnTo>
                </a:path>
                <a:path w="3713479" h="100964">
                  <a:moveTo>
                    <a:pt x="0" y="100360"/>
                  </a:moveTo>
                  <a:lnTo>
                    <a:pt x="401443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31526" y="4258144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602157" y="0"/>
                  </a:lnTo>
                  <a:lnTo>
                    <a:pt x="602157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034775" y="4308320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36210" y="4258144"/>
              <a:ext cx="803275" cy="100965"/>
            </a:xfrm>
            <a:custGeom>
              <a:avLst/>
              <a:gdLst/>
              <a:ahLst/>
              <a:cxnLst/>
              <a:rect l="l" t="t" r="r" b="b"/>
              <a:pathLst>
                <a:path w="80327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803275" h="100964">
                  <a:moveTo>
                    <a:pt x="602170" y="0"/>
                  </a:moveTo>
                  <a:lnTo>
                    <a:pt x="501802" y="0"/>
                  </a:lnTo>
                  <a:lnTo>
                    <a:pt x="501802" y="100368"/>
                  </a:lnTo>
                  <a:lnTo>
                    <a:pt x="602170" y="100368"/>
                  </a:lnTo>
                  <a:lnTo>
                    <a:pt x="602170" y="0"/>
                  </a:lnTo>
                  <a:close/>
                </a:path>
                <a:path w="803275" h="100964">
                  <a:moveTo>
                    <a:pt x="802894" y="0"/>
                  </a:moveTo>
                  <a:lnTo>
                    <a:pt x="702525" y="0"/>
                  </a:lnTo>
                  <a:lnTo>
                    <a:pt x="702525" y="100368"/>
                  </a:lnTo>
                  <a:lnTo>
                    <a:pt x="802894" y="100368"/>
                  </a:lnTo>
                  <a:lnTo>
                    <a:pt x="802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339468" y="4308320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930802" y="4258144"/>
              <a:ext cx="3111500" cy="201295"/>
            </a:xfrm>
            <a:custGeom>
              <a:avLst/>
              <a:gdLst/>
              <a:ahLst/>
              <a:cxnLst/>
              <a:rect l="l" t="t" r="r" b="b"/>
              <a:pathLst>
                <a:path w="3111500" h="201295">
                  <a:moveTo>
                    <a:pt x="100355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68"/>
                  </a:lnTo>
                  <a:close/>
                </a:path>
                <a:path w="3111500" h="201295">
                  <a:moveTo>
                    <a:pt x="3111182" y="0"/>
                  </a:moveTo>
                  <a:lnTo>
                    <a:pt x="2910459" y="0"/>
                  </a:lnTo>
                  <a:lnTo>
                    <a:pt x="2910459" y="100368"/>
                  </a:lnTo>
                  <a:lnTo>
                    <a:pt x="3111182" y="100368"/>
                  </a:lnTo>
                  <a:lnTo>
                    <a:pt x="3111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31526" y="4408681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4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834052" y="4358512"/>
              <a:ext cx="1605915" cy="100965"/>
            </a:xfrm>
            <a:custGeom>
              <a:avLst/>
              <a:gdLst/>
              <a:ahLst/>
              <a:cxnLst/>
              <a:rect l="l" t="t" r="r" b="b"/>
              <a:pathLst>
                <a:path w="160591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1605914" h="100964">
                  <a:moveTo>
                    <a:pt x="401434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401434" y="100355"/>
                  </a:lnTo>
                  <a:lnTo>
                    <a:pt x="401434" y="0"/>
                  </a:lnTo>
                  <a:close/>
                </a:path>
                <a:path w="1605914" h="100964">
                  <a:moveTo>
                    <a:pt x="602157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602157" y="100355"/>
                  </a:lnTo>
                  <a:lnTo>
                    <a:pt x="602157" y="0"/>
                  </a:lnTo>
                  <a:close/>
                </a:path>
                <a:path w="1605914" h="100964">
                  <a:moveTo>
                    <a:pt x="1003604" y="0"/>
                  </a:moveTo>
                  <a:lnTo>
                    <a:pt x="903249" y="0"/>
                  </a:lnTo>
                  <a:lnTo>
                    <a:pt x="903249" y="100355"/>
                  </a:lnTo>
                  <a:lnTo>
                    <a:pt x="1003604" y="100355"/>
                  </a:lnTo>
                  <a:lnTo>
                    <a:pt x="1003604" y="0"/>
                  </a:lnTo>
                  <a:close/>
                </a:path>
                <a:path w="1605914" h="100964">
                  <a:moveTo>
                    <a:pt x="1204328" y="0"/>
                  </a:moveTo>
                  <a:lnTo>
                    <a:pt x="1103960" y="0"/>
                  </a:lnTo>
                  <a:lnTo>
                    <a:pt x="1103960" y="100355"/>
                  </a:lnTo>
                  <a:lnTo>
                    <a:pt x="1204328" y="100355"/>
                  </a:lnTo>
                  <a:lnTo>
                    <a:pt x="1204328" y="0"/>
                  </a:lnTo>
                  <a:close/>
                </a:path>
                <a:path w="1605914" h="100964">
                  <a:moveTo>
                    <a:pt x="1605775" y="0"/>
                  </a:moveTo>
                  <a:lnTo>
                    <a:pt x="1505407" y="0"/>
                  </a:lnTo>
                  <a:lnTo>
                    <a:pt x="1505407" y="100355"/>
                  </a:lnTo>
                  <a:lnTo>
                    <a:pt x="1605775" y="100355"/>
                  </a:lnTo>
                  <a:lnTo>
                    <a:pt x="16057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830443" y="4408681"/>
              <a:ext cx="3312160" cy="100965"/>
            </a:xfrm>
            <a:custGeom>
              <a:avLst/>
              <a:gdLst/>
              <a:ahLst/>
              <a:cxnLst/>
              <a:rect l="l" t="t" r="r" b="b"/>
              <a:pathLst>
                <a:path w="3312159" h="100964">
                  <a:moveTo>
                    <a:pt x="2810107" y="0"/>
                  </a:moveTo>
                  <a:lnTo>
                    <a:pt x="3311912" y="0"/>
                  </a:lnTo>
                </a:path>
                <a:path w="3312159" h="100964">
                  <a:moveTo>
                    <a:pt x="0" y="100360"/>
                  </a:moveTo>
                  <a:lnTo>
                    <a:pt x="401443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332248" y="445886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34414" y="4509042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301082" y="0"/>
                  </a:lnTo>
                </a:path>
                <a:path w="702945">
                  <a:moveTo>
                    <a:pt x="401443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30079" y="4458867"/>
              <a:ext cx="3613150" cy="201295"/>
            </a:xfrm>
            <a:custGeom>
              <a:avLst/>
              <a:gdLst/>
              <a:ahLst/>
              <a:cxnLst/>
              <a:rect l="l" t="t" r="r" b="b"/>
              <a:pathLst>
                <a:path w="3613150" h="201295">
                  <a:moveTo>
                    <a:pt x="100355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55"/>
                  </a:lnTo>
                  <a:close/>
                </a:path>
                <a:path w="3613150" h="201295">
                  <a:moveTo>
                    <a:pt x="301078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301078" y="200723"/>
                  </a:lnTo>
                  <a:lnTo>
                    <a:pt x="301078" y="100355"/>
                  </a:lnTo>
                  <a:close/>
                </a:path>
                <a:path w="3613150" h="201295">
                  <a:moveTo>
                    <a:pt x="602157" y="100355"/>
                  </a:moveTo>
                  <a:lnTo>
                    <a:pt x="401447" y="100355"/>
                  </a:lnTo>
                  <a:lnTo>
                    <a:pt x="401447" y="200723"/>
                  </a:lnTo>
                  <a:lnTo>
                    <a:pt x="602157" y="200723"/>
                  </a:lnTo>
                  <a:lnTo>
                    <a:pt x="602157" y="100355"/>
                  </a:lnTo>
                  <a:close/>
                </a:path>
                <a:path w="3613150" h="201295">
                  <a:moveTo>
                    <a:pt x="802881" y="100355"/>
                  </a:moveTo>
                  <a:lnTo>
                    <a:pt x="702525" y="100355"/>
                  </a:lnTo>
                  <a:lnTo>
                    <a:pt x="702525" y="200723"/>
                  </a:lnTo>
                  <a:lnTo>
                    <a:pt x="802881" y="200723"/>
                  </a:lnTo>
                  <a:lnTo>
                    <a:pt x="802881" y="100355"/>
                  </a:lnTo>
                  <a:close/>
                </a:path>
                <a:path w="3613150" h="201295">
                  <a:moveTo>
                    <a:pt x="1505407" y="100355"/>
                  </a:moveTo>
                  <a:lnTo>
                    <a:pt x="1405051" y="100355"/>
                  </a:lnTo>
                  <a:lnTo>
                    <a:pt x="1405051" y="200723"/>
                  </a:lnTo>
                  <a:lnTo>
                    <a:pt x="1505407" y="200723"/>
                  </a:lnTo>
                  <a:lnTo>
                    <a:pt x="1505407" y="100355"/>
                  </a:lnTo>
                  <a:close/>
                </a:path>
                <a:path w="3613150" h="201295">
                  <a:moveTo>
                    <a:pt x="2107577" y="0"/>
                  </a:moveTo>
                  <a:lnTo>
                    <a:pt x="2007222" y="0"/>
                  </a:lnTo>
                  <a:lnTo>
                    <a:pt x="2007222" y="100355"/>
                  </a:lnTo>
                  <a:lnTo>
                    <a:pt x="2107577" y="100355"/>
                  </a:lnTo>
                  <a:lnTo>
                    <a:pt x="2107577" y="0"/>
                  </a:lnTo>
                  <a:close/>
                </a:path>
                <a:path w="3613150" h="201295">
                  <a:moveTo>
                    <a:pt x="2408656" y="0"/>
                  </a:moveTo>
                  <a:lnTo>
                    <a:pt x="2207933" y="0"/>
                  </a:lnTo>
                  <a:lnTo>
                    <a:pt x="2207933" y="100355"/>
                  </a:lnTo>
                  <a:lnTo>
                    <a:pt x="2408656" y="100355"/>
                  </a:lnTo>
                  <a:lnTo>
                    <a:pt x="2408656" y="0"/>
                  </a:lnTo>
                  <a:close/>
                </a:path>
                <a:path w="3613150" h="201295">
                  <a:moveTo>
                    <a:pt x="3211550" y="0"/>
                  </a:moveTo>
                  <a:lnTo>
                    <a:pt x="3010827" y="0"/>
                  </a:lnTo>
                  <a:lnTo>
                    <a:pt x="3010827" y="100355"/>
                  </a:lnTo>
                  <a:lnTo>
                    <a:pt x="3211550" y="100355"/>
                  </a:lnTo>
                  <a:lnTo>
                    <a:pt x="3211550" y="0"/>
                  </a:lnTo>
                  <a:close/>
                </a:path>
                <a:path w="3613150" h="201295">
                  <a:moveTo>
                    <a:pt x="3412274" y="0"/>
                  </a:moveTo>
                  <a:lnTo>
                    <a:pt x="3311906" y="0"/>
                  </a:lnTo>
                  <a:lnTo>
                    <a:pt x="3311906" y="100355"/>
                  </a:lnTo>
                  <a:lnTo>
                    <a:pt x="3412274" y="100355"/>
                  </a:lnTo>
                  <a:lnTo>
                    <a:pt x="3412274" y="0"/>
                  </a:lnTo>
                  <a:close/>
                </a:path>
                <a:path w="3613150" h="201295">
                  <a:moveTo>
                    <a:pt x="3612997" y="0"/>
                  </a:moveTo>
                  <a:lnTo>
                    <a:pt x="3512629" y="0"/>
                  </a:lnTo>
                  <a:lnTo>
                    <a:pt x="3512629" y="100355"/>
                  </a:lnTo>
                  <a:lnTo>
                    <a:pt x="3612997" y="100355"/>
                  </a:lnTo>
                  <a:lnTo>
                    <a:pt x="3612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36219" y="4609403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38385" y="4559222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339468" y="4609403"/>
              <a:ext cx="903605" cy="0"/>
            </a:xfrm>
            <a:custGeom>
              <a:avLst/>
              <a:gdLst/>
              <a:ahLst/>
              <a:cxnLst/>
              <a:rect l="l" t="t" r="r" b="b"/>
              <a:pathLst>
                <a:path w="903604">
                  <a:moveTo>
                    <a:pt x="0" y="0"/>
                  </a:moveTo>
                  <a:lnTo>
                    <a:pt x="501804" y="0"/>
                  </a:lnTo>
                </a:path>
                <a:path w="903604">
                  <a:moveTo>
                    <a:pt x="602165" y="0"/>
                  </a:moveTo>
                  <a:lnTo>
                    <a:pt x="903248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629711" y="4659591"/>
              <a:ext cx="602615" cy="100965"/>
            </a:xfrm>
            <a:custGeom>
              <a:avLst/>
              <a:gdLst/>
              <a:ahLst/>
              <a:cxnLst/>
              <a:rect l="l" t="t" r="r" b="b"/>
              <a:pathLst>
                <a:path w="602614" h="100964">
                  <a:moveTo>
                    <a:pt x="200723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23" y="100355"/>
                  </a:lnTo>
                  <a:lnTo>
                    <a:pt x="200723" y="0"/>
                  </a:lnTo>
                  <a:close/>
                </a:path>
                <a:path w="602614" h="100964">
                  <a:moveTo>
                    <a:pt x="602170" y="0"/>
                  </a:moveTo>
                  <a:lnTo>
                    <a:pt x="401447" y="0"/>
                  </a:lnTo>
                  <a:lnTo>
                    <a:pt x="401447" y="100355"/>
                  </a:lnTo>
                  <a:lnTo>
                    <a:pt x="602170" y="100355"/>
                  </a:lnTo>
                  <a:lnTo>
                    <a:pt x="602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32970" y="470976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830434" y="4659591"/>
              <a:ext cx="3412490" cy="201295"/>
            </a:xfrm>
            <a:custGeom>
              <a:avLst/>
              <a:gdLst/>
              <a:ahLst/>
              <a:cxnLst/>
              <a:rect l="l" t="t" r="r" b="b"/>
              <a:pathLst>
                <a:path w="3412490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412490" h="201295">
                  <a:moveTo>
                    <a:pt x="1304696" y="0"/>
                  </a:moveTo>
                  <a:lnTo>
                    <a:pt x="1204341" y="0"/>
                  </a:lnTo>
                  <a:lnTo>
                    <a:pt x="1204341" y="100355"/>
                  </a:lnTo>
                  <a:lnTo>
                    <a:pt x="1304696" y="100355"/>
                  </a:lnTo>
                  <a:lnTo>
                    <a:pt x="1304696" y="0"/>
                  </a:lnTo>
                  <a:close/>
                </a:path>
                <a:path w="3412490" h="201295">
                  <a:moveTo>
                    <a:pt x="1605775" y="0"/>
                  </a:moveTo>
                  <a:lnTo>
                    <a:pt x="1405051" y="0"/>
                  </a:lnTo>
                  <a:lnTo>
                    <a:pt x="1405051" y="100355"/>
                  </a:lnTo>
                  <a:lnTo>
                    <a:pt x="1605775" y="100355"/>
                  </a:lnTo>
                  <a:lnTo>
                    <a:pt x="1605775" y="0"/>
                  </a:lnTo>
                  <a:close/>
                </a:path>
                <a:path w="3412490" h="201295">
                  <a:moveTo>
                    <a:pt x="2207945" y="0"/>
                  </a:moveTo>
                  <a:lnTo>
                    <a:pt x="2007222" y="0"/>
                  </a:lnTo>
                  <a:lnTo>
                    <a:pt x="2007222" y="100355"/>
                  </a:lnTo>
                  <a:lnTo>
                    <a:pt x="2207945" y="100355"/>
                  </a:lnTo>
                  <a:lnTo>
                    <a:pt x="2207945" y="0"/>
                  </a:lnTo>
                  <a:close/>
                </a:path>
                <a:path w="3412490" h="201295">
                  <a:moveTo>
                    <a:pt x="2408669" y="0"/>
                  </a:moveTo>
                  <a:lnTo>
                    <a:pt x="2308301" y="0"/>
                  </a:lnTo>
                  <a:lnTo>
                    <a:pt x="2308301" y="100355"/>
                  </a:lnTo>
                  <a:lnTo>
                    <a:pt x="2408669" y="100355"/>
                  </a:lnTo>
                  <a:lnTo>
                    <a:pt x="2408669" y="0"/>
                  </a:lnTo>
                  <a:close/>
                </a:path>
                <a:path w="3412490" h="201295">
                  <a:moveTo>
                    <a:pt x="2709748" y="0"/>
                  </a:moveTo>
                  <a:lnTo>
                    <a:pt x="2509024" y="0"/>
                  </a:lnTo>
                  <a:lnTo>
                    <a:pt x="2509024" y="100355"/>
                  </a:lnTo>
                  <a:lnTo>
                    <a:pt x="2709748" y="100355"/>
                  </a:lnTo>
                  <a:lnTo>
                    <a:pt x="2709748" y="0"/>
                  </a:lnTo>
                  <a:close/>
                </a:path>
                <a:path w="3412490" h="201295">
                  <a:moveTo>
                    <a:pt x="3111195" y="0"/>
                  </a:moveTo>
                  <a:lnTo>
                    <a:pt x="3010827" y="0"/>
                  </a:lnTo>
                  <a:lnTo>
                    <a:pt x="3010827" y="100355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412490" h="201295">
                  <a:moveTo>
                    <a:pt x="3412274" y="0"/>
                  </a:moveTo>
                  <a:lnTo>
                    <a:pt x="3311918" y="0"/>
                  </a:lnTo>
                  <a:lnTo>
                    <a:pt x="3311918" y="100355"/>
                  </a:lnTo>
                  <a:lnTo>
                    <a:pt x="3412274" y="100355"/>
                  </a:lnTo>
                  <a:lnTo>
                    <a:pt x="3412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031165" y="4810125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633328" y="4759946"/>
              <a:ext cx="803275" cy="100965"/>
            </a:xfrm>
            <a:custGeom>
              <a:avLst/>
              <a:gdLst/>
              <a:ahLst/>
              <a:cxnLst/>
              <a:rect l="l" t="t" r="r" b="b"/>
              <a:pathLst>
                <a:path w="80327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803275" h="100964">
                  <a:moveTo>
                    <a:pt x="301078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301078" y="100368"/>
                  </a:lnTo>
                  <a:lnTo>
                    <a:pt x="301078" y="0"/>
                  </a:lnTo>
                  <a:close/>
                </a:path>
                <a:path w="803275" h="100964">
                  <a:moveTo>
                    <a:pt x="501802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501802" y="100368"/>
                  </a:lnTo>
                  <a:lnTo>
                    <a:pt x="501802" y="0"/>
                  </a:lnTo>
                  <a:close/>
                </a:path>
                <a:path w="803275" h="100964">
                  <a:moveTo>
                    <a:pt x="802881" y="0"/>
                  </a:moveTo>
                  <a:lnTo>
                    <a:pt x="602157" y="0"/>
                  </a:lnTo>
                  <a:lnTo>
                    <a:pt x="602157" y="100368"/>
                  </a:lnTo>
                  <a:lnTo>
                    <a:pt x="802881" y="100368"/>
                  </a:lnTo>
                  <a:lnTo>
                    <a:pt x="802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636941" y="4810125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4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730079" y="4759946"/>
              <a:ext cx="3312160" cy="201295"/>
            </a:xfrm>
            <a:custGeom>
              <a:avLst/>
              <a:gdLst/>
              <a:ahLst/>
              <a:cxnLst/>
              <a:rect l="l" t="t" r="r" b="b"/>
              <a:pathLst>
                <a:path w="3312159" h="201295">
                  <a:moveTo>
                    <a:pt x="100355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68"/>
                  </a:lnTo>
                  <a:close/>
                </a:path>
                <a:path w="3312159" h="201295">
                  <a:moveTo>
                    <a:pt x="301078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301078" y="200723"/>
                  </a:lnTo>
                  <a:lnTo>
                    <a:pt x="301078" y="100368"/>
                  </a:lnTo>
                  <a:close/>
                </a:path>
                <a:path w="3312159" h="201295">
                  <a:moveTo>
                    <a:pt x="1003604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003604" y="200723"/>
                  </a:lnTo>
                  <a:lnTo>
                    <a:pt x="1003604" y="100368"/>
                  </a:lnTo>
                  <a:close/>
                </a:path>
                <a:path w="3312159" h="201295">
                  <a:moveTo>
                    <a:pt x="2810103" y="0"/>
                  </a:moveTo>
                  <a:lnTo>
                    <a:pt x="2609380" y="0"/>
                  </a:lnTo>
                  <a:lnTo>
                    <a:pt x="2609380" y="100368"/>
                  </a:lnTo>
                  <a:lnTo>
                    <a:pt x="2810103" y="100368"/>
                  </a:lnTo>
                  <a:lnTo>
                    <a:pt x="2810103" y="0"/>
                  </a:lnTo>
                  <a:close/>
                </a:path>
                <a:path w="3312159" h="201295">
                  <a:moveTo>
                    <a:pt x="3311906" y="0"/>
                  </a:moveTo>
                  <a:lnTo>
                    <a:pt x="3211550" y="0"/>
                  </a:lnTo>
                  <a:lnTo>
                    <a:pt x="3211550" y="100368"/>
                  </a:lnTo>
                  <a:lnTo>
                    <a:pt x="3311906" y="100368"/>
                  </a:lnTo>
                  <a:lnTo>
                    <a:pt x="33119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834053" y="4910486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30079" y="4860314"/>
              <a:ext cx="3512820" cy="201295"/>
            </a:xfrm>
            <a:custGeom>
              <a:avLst/>
              <a:gdLst/>
              <a:ahLst/>
              <a:cxnLst/>
              <a:rect l="l" t="t" r="r" b="b"/>
              <a:pathLst>
                <a:path w="3512820" h="201295">
                  <a:moveTo>
                    <a:pt x="200723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55"/>
                  </a:lnTo>
                  <a:close/>
                </a:path>
                <a:path w="3512820" h="201295">
                  <a:moveTo>
                    <a:pt x="602157" y="100355"/>
                  </a:moveTo>
                  <a:lnTo>
                    <a:pt x="401447" y="100355"/>
                  </a:lnTo>
                  <a:lnTo>
                    <a:pt x="401447" y="200723"/>
                  </a:lnTo>
                  <a:lnTo>
                    <a:pt x="602157" y="200723"/>
                  </a:lnTo>
                  <a:lnTo>
                    <a:pt x="602157" y="100355"/>
                  </a:lnTo>
                  <a:close/>
                </a:path>
                <a:path w="3512820" h="201295">
                  <a:moveTo>
                    <a:pt x="1003604" y="100355"/>
                  </a:moveTo>
                  <a:lnTo>
                    <a:pt x="802881" y="100355"/>
                  </a:lnTo>
                  <a:lnTo>
                    <a:pt x="802881" y="200723"/>
                  </a:lnTo>
                  <a:lnTo>
                    <a:pt x="1003604" y="200723"/>
                  </a:lnTo>
                  <a:lnTo>
                    <a:pt x="1003604" y="100355"/>
                  </a:lnTo>
                  <a:close/>
                </a:path>
                <a:path w="3512820" h="201295">
                  <a:moveTo>
                    <a:pt x="1304696" y="100355"/>
                  </a:moveTo>
                  <a:lnTo>
                    <a:pt x="1103972" y="100355"/>
                  </a:lnTo>
                  <a:lnTo>
                    <a:pt x="1103972" y="200723"/>
                  </a:lnTo>
                  <a:lnTo>
                    <a:pt x="1304696" y="200723"/>
                  </a:lnTo>
                  <a:lnTo>
                    <a:pt x="1304696" y="100355"/>
                  </a:lnTo>
                  <a:close/>
                </a:path>
                <a:path w="3512820" h="201295">
                  <a:moveTo>
                    <a:pt x="1505407" y="100355"/>
                  </a:moveTo>
                  <a:lnTo>
                    <a:pt x="1405051" y="100355"/>
                  </a:lnTo>
                  <a:lnTo>
                    <a:pt x="1405051" y="200723"/>
                  </a:lnTo>
                  <a:lnTo>
                    <a:pt x="1505407" y="200723"/>
                  </a:lnTo>
                  <a:lnTo>
                    <a:pt x="1505407" y="100355"/>
                  </a:lnTo>
                  <a:close/>
                </a:path>
                <a:path w="3512820" h="201295">
                  <a:moveTo>
                    <a:pt x="1806498" y="0"/>
                  </a:moveTo>
                  <a:lnTo>
                    <a:pt x="1605775" y="0"/>
                  </a:lnTo>
                  <a:lnTo>
                    <a:pt x="1605775" y="100355"/>
                  </a:lnTo>
                  <a:lnTo>
                    <a:pt x="1605775" y="200723"/>
                  </a:lnTo>
                  <a:lnTo>
                    <a:pt x="1706130" y="200723"/>
                  </a:lnTo>
                  <a:lnTo>
                    <a:pt x="1706130" y="100355"/>
                  </a:lnTo>
                  <a:lnTo>
                    <a:pt x="1806498" y="100355"/>
                  </a:lnTo>
                  <a:lnTo>
                    <a:pt x="1806498" y="0"/>
                  </a:lnTo>
                  <a:close/>
                </a:path>
                <a:path w="3512820" h="201295">
                  <a:moveTo>
                    <a:pt x="2107577" y="0"/>
                  </a:moveTo>
                  <a:lnTo>
                    <a:pt x="2007222" y="0"/>
                  </a:lnTo>
                  <a:lnTo>
                    <a:pt x="2007222" y="100355"/>
                  </a:lnTo>
                  <a:lnTo>
                    <a:pt x="2107577" y="100355"/>
                  </a:lnTo>
                  <a:lnTo>
                    <a:pt x="2107577" y="0"/>
                  </a:lnTo>
                  <a:close/>
                </a:path>
                <a:path w="3512820" h="201295">
                  <a:moveTo>
                    <a:pt x="3111182" y="0"/>
                  </a:moveTo>
                  <a:lnTo>
                    <a:pt x="2910471" y="0"/>
                  </a:lnTo>
                  <a:lnTo>
                    <a:pt x="2910471" y="100355"/>
                  </a:lnTo>
                  <a:lnTo>
                    <a:pt x="3111182" y="100355"/>
                  </a:lnTo>
                  <a:lnTo>
                    <a:pt x="3111182" y="0"/>
                  </a:lnTo>
                  <a:close/>
                </a:path>
                <a:path w="3512820" h="201295">
                  <a:moveTo>
                    <a:pt x="3512629" y="0"/>
                  </a:moveTo>
                  <a:lnTo>
                    <a:pt x="3311906" y="0"/>
                  </a:lnTo>
                  <a:lnTo>
                    <a:pt x="3311906" y="100355"/>
                  </a:lnTo>
                  <a:lnTo>
                    <a:pt x="3512629" y="100355"/>
                  </a:lnTo>
                  <a:lnTo>
                    <a:pt x="3512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536580" y="5010847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239107" y="4960666"/>
              <a:ext cx="201295" cy="100965"/>
            </a:xfrm>
            <a:custGeom>
              <a:avLst/>
              <a:gdLst/>
              <a:ahLst/>
              <a:cxnLst/>
              <a:rect l="l" t="t" r="r" b="b"/>
              <a:pathLst>
                <a:path w="201295" h="100964">
                  <a:moveTo>
                    <a:pt x="0" y="0"/>
                  </a:moveTo>
                  <a:lnTo>
                    <a:pt x="200721" y="0"/>
                  </a:lnTo>
                  <a:lnTo>
                    <a:pt x="200721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540190" y="5010847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131526" y="4960670"/>
              <a:ext cx="3011170" cy="201295"/>
            </a:xfrm>
            <a:custGeom>
              <a:avLst/>
              <a:gdLst/>
              <a:ahLst/>
              <a:cxnLst/>
              <a:rect l="l" t="t" r="r" b="b"/>
              <a:pathLst>
                <a:path w="3011170" h="201295">
                  <a:moveTo>
                    <a:pt x="100355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68"/>
                  </a:lnTo>
                  <a:close/>
                </a:path>
                <a:path w="3011170" h="201295">
                  <a:moveTo>
                    <a:pt x="3010827" y="0"/>
                  </a:moveTo>
                  <a:lnTo>
                    <a:pt x="2910459" y="0"/>
                  </a:lnTo>
                  <a:lnTo>
                    <a:pt x="2910459" y="100368"/>
                  </a:lnTo>
                  <a:lnTo>
                    <a:pt x="3010827" y="100368"/>
                  </a:lnTo>
                  <a:lnTo>
                    <a:pt x="30108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332248" y="5111208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034775" y="5061038"/>
              <a:ext cx="1003935" cy="100965"/>
            </a:xfrm>
            <a:custGeom>
              <a:avLst/>
              <a:gdLst/>
              <a:ahLst/>
              <a:cxnLst/>
              <a:rect l="l" t="t" r="r" b="b"/>
              <a:pathLst>
                <a:path w="1003935" h="100964">
                  <a:moveTo>
                    <a:pt x="200710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10" y="100355"/>
                  </a:lnTo>
                  <a:lnTo>
                    <a:pt x="200710" y="0"/>
                  </a:lnTo>
                  <a:close/>
                </a:path>
                <a:path w="1003935" h="100964">
                  <a:moveTo>
                    <a:pt x="501802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501802" y="100355"/>
                  </a:lnTo>
                  <a:lnTo>
                    <a:pt x="501802" y="0"/>
                  </a:lnTo>
                  <a:close/>
                </a:path>
                <a:path w="1003935" h="100964">
                  <a:moveTo>
                    <a:pt x="1003604" y="0"/>
                  </a:moveTo>
                  <a:lnTo>
                    <a:pt x="903236" y="0"/>
                  </a:lnTo>
                  <a:lnTo>
                    <a:pt x="903236" y="100355"/>
                  </a:lnTo>
                  <a:lnTo>
                    <a:pt x="1003604" y="100355"/>
                  </a:lnTo>
                  <a:lnTo>
                    <a:pt x="1003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138746" y="5111208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629711" y="5061038"/>
              <a:ext cx="3312160" cy="201295"/>
            </a:xfrm>
            <a:custGeom>
              <a:avLst/>
              <a:gdLst/>
              <a:ahLst/>
              <a:cxnLst/>
              <a:rect l="l" t="t" r="r" b="b"/>
              <a:pathLst>
                <a:path w="331215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312159" h="201295">
                  <a:moveTo>
                    <a:pt x="401447" y="100355"/>
                  </a:moveTo>
                  <a:lnTo>
                    <a:pt x="301091" y="100355"/>
                  </a:lnTo>
                  <a:lnTo>
                    <a:pt x="301091" y="200723"/>
                  </a:lnTo>
                  <a:lnTo>
                    <a:pt x="401447" y="200723"/>
                  </a:lnTo>
                  <a:lnTo>
                    <a:pt x="401447" y="100355"/>
                  </a:lnTo>
                  <a:close/>
                </a:path>
                <a:path w="331215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312159" h="201295">
                  <a:moveTo>
                    <a:pt x="1003617" y="100355"/>
                  </a:moveTo>
                  <a:lnTo>
                    <a:pt x="903249" y="100355"/>
                  </a:lnTo>
                  <a:lnTo>
                    <a:pt x="903249" y="200723"/>
                  </a:lnTo>
                  <a:lnTo>
                    <a:pt x="1003617" y="200723"/>
                  </a:lnTo>
                  <a:lnTo>
                    <a:pt x="1003617" y="100355"/>
                  </a:lnTo>
                  <a:close/>
                </a:path>
                <a:path w="3312159" h="201295">
                  <a:moveTo>
                    <a:pt x="1706143" y="100355"/>
                  </a:moveTo>
                  <a:lnTo>
                    <a:pt x="1505419" y="100355"/>
                  </a:lnTo>
                  <a:lnTo>
                    <a:pt x="1505419" y="200723"/>
                  </a:lnTo>
                  <a:lnTo>
                    <a:pt x="1706143" y="200723"/>
                  </a:lnTo>
                  <a:lnTo>
                    <a:pt x="1706143" y="100355"/>
                  </a:lnTo>
                  <a:close/>
                </a:path>
                <a:path w="3312159" h="201295">
                  <a:moveTo>
                    <a:pt x="1906866" y="100355"/>
                  </a:moveTo>
                  <a:lnTo>
                    <a:pt x="1806498" y="100355"/>
                  </a:lnTo>
                  <a:lnTo>
                    <a:pt x="1806498" y="200723"/>
                  </a:lnTo>
                  <a:lnTo>
                    <a:pt x="1906866" y="200723"/>
                  </a:lnTo>
                  <a:lnTo>
                    <a:pt x="1906866" y="100355"/>
                  </a:lnTo>
                  <a:close/>
                </a:path>
                <a:path w="3312159" h="201295">
                  <a:moveTo>
                    <a:pt x="2207945" y="100355"/>
                  </a:moveTo>
                  <a:lnTo>
                    <a:pt x="2007222" y="100355"/>
                  </a:lnTo>
                  <a:lnTo>
                    <a:pt x="2007222" y="200723"/>
                  </a:lnTo>
                  <a:lnTo>
                    <a:pt x="2207945" y="200723"/>
                  </a:lnTo>
                  <a:lnTo>
                    <a:pt x="2207945" y="100355"/>
                  </a:lnTo>
                  <a:close/>
                </a:path>
                <a:path w="3312159" h="201295">
                  <a:moveTo>
                    <a:pt x="2408669" y="100355"/>
                  </a:moveTo>
                  <a:lnTo>
                    <a:pt x="2308301" y="100355"/>
                  </a:lnTo>
                  <a:lnTo>
                    <a:pt x="2308301" y="200723"/>
                  </a:lnTo>
                  <a:lnTo>
                    <a:pt x="2408669" y="200723"/>
                  </a:lnTo>
                  <a:lnTo>
                    <a:pt x="2408669" y="100355"/>
                  </a:lnTo>
                  <a:close/>
                </a:path>
                <a:path w="3312159" h="201295">
                  <a:moveTo>
                    <a:pt x="2810116" y="100355"/>
                  </a:moveTo>
                  <a:lnTo>
                    <a:pt x="2609392" y="100355"/>
                  </a:lnTo>
                  <a:lnTo>
                    <a:pt x="2609392" y="200723"/>
                  </a:lnTo>
                  <a:lnTo>
                    <a:pt x="2810116" y="200723"/>
                  </a:lnTo>
                  <a:lnTo>
                    <a:pt x="2810116" y="100355"/>
                  </a:lnTo>
                  <a:close/>
                </a:path>
                <a:path w="3312159" h="201295">
                  <a:moveTo>
                    <a:pt x="3010839" y="100355"/>
                  </a:moveTo>
                  <a:lnTo>
                    <a:pt x="2910471" y="100355"/>
                  </a:lnTo>
                  <a:lnTo>
                    <a:pt x="2910471" y="200723"/>
                  </a:lnTo>
                  <a:lnTo>
                    <a:pt x="3010839" y="200723"/>
                  </a:lnTo>
                  <a:lnTo>
                    <a:pt x="3010839" y="100355"/>
                  </a:lnTo>
                  <a:close/>
                </a:path>
                <a:path w="3312159" h="201295">
                  <a:moveTo>
                    <a:pt x="3311918" y="0"/>
                  </a:moveTo>
                  <a:lnTo>
                    <a:pt x="3111195" y="0"/>
                  </a:lnTo>
                  <a:lnTo>
                    <a:pt x="3111195" y="100355"/>
                  </a:lnTo>
                  <a:lnTo>
                    <a:pt x="3311918" y="100355"/>
                  </a:lnTo>
                  <a:lnTo>
                    <a:pt x="33119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740912" y="5211569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629711" y="5261761"/>
              <a:ext cx="903605" cy="100965"/>
            </a:xfrm>
            <a:custGeom>
              <a:avLst/>
              <a:gdLst/>
              <a:ahLst/>
              <a:cxnLst/>
              <a:rect l="l" t="t" r="r" b="b"/>
              <a:pathLst>
                <a:path w="90360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903604" h="100964">
                  <a:moveTo>
                    <a:pt x="401447" y="0"/>
                  </a:moveTo>
                  <a:lnTo>
                    <a:pt x="301091" y="0"/>
                  </a:lnTo>
                  <a:lnTo>
                    <a:pt x="301091" y="100355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  <a:path w="903604" h="100964">
                  <a:moveTo>
                    <a:pt x="602170" y="0"/>
                  </a:moveTo>
                  <a:lnTo>
                    <a:pt x="501815" y="0"/>
                  </a:lnTo>
                  <a:lnTo>
                    <a:pt x="501815" y="100355"/>
                  </a:lnTo>
                  <a:lnTo>
                    <a:pt x="602170" y="100355"/>
                  </a:lnTo>
                  <a:lnTo>
                    <a:pt x="602170" y="0"/>
                  </a:lnTo>
                  <a:close/>
                </a:path>
                <a:path w="903604" h="100964">
                  <a:moveTo>
                    <a:pt x="903249" y="0"/>
                  </a:moveTo>
                  <a:lnTo>
                    <a:pt x="702525" y="0"/>
                  </a:lnTo>
                  <a:lnTo>
                    <a:pt x="702525" y="100355"/>
                  </a:lnTo>
                  <a:lnTo>
                    <a:pt x="903249" y="100355"/>
                  </a:lnTo>
                  <a:lnTo>
                    <a:pt x="9032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633331" y="5311930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4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536578" y="5261761"/>
              <a:ext cx="1405255" cy="100965"/>
            </a:xfrm>
            <a:custGeom>
              <a:avLst/>
              <a:gdLst/>
              <a:ahLst/>
              <a:cxnLst/>
              <a:rect l="l" t="t" r="r" b="b"/>
              <a:pathLst>
                <a:path w="140525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1405254" h="100964">
                  <a:moveTo>
                    <a:pt x="401434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401434" y="100355"/>
                  </a:lnTo>
                  <a:lnTo>
                    <a:pt x="401434" y="0"/>
                  </a:lnTo>
                  <a:close/>
                </a:path>
                <a:path w="1405254" h="100964">
                  <a:moveTo>
                    <a:pt x="602157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602157" y="100355"/>
                  </a:lnTo>
                  <a:lnTo>
                    <a:pt x="602157" y="0"/>
                  </a:lnTo>
                  <a:close/>
                </a:path>
                <a:path w="1405254" h="100964">
                  <a:moveTo>
                    <a:pt x="802881" y="0"/>
                  </a:moveTo>
                  <a:lnTo>
                    <a:pt x="702525" y="0"/>
                  </a:lnTo>
                  <a:lnTo>
                    <a:pt x="702525" y="100355"/>
                  </a:lnTo>
                  <a:lnTo>
                    <a:pt x="802881" y="100355"/>
                  </a:lnTo>
                  <a:lnTo>
                    <a:pt x="802881" y="0"/>
                  </a:lnTo>
                  <a:close/>
                </a:path>
                <a:path w="1405254" h="100964">
                  <a:moveTo>
                    <a:pt x="1405051" y="0"/>
                  </a:moveTo>
                  <a:lnTo>
                    <a:pt x="1204328" y="0"/>
                  </a:lnTo>
                  <a:lnTo>
                    <a:pt x="1204328" y="100355"/>
                  </a:lnTo>
                  <a:lnTo>
                    <a:pt x="1405051" y="100355"/>
                  </a:lnTo>
                  <a:lnTo>
                    <a:pt x="140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041995" y="5311930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629711" y="5362117"/>
              <a:ext cx="301625" cy="100965"/>
            </a:xfrm>
            <a:custGeom>
              <a:avLst/>
              <a:gdLst/>
              <a:ahLst/>
              <a:cxnLst/>
              <a:rect l="l" t="t" r="r" b="b"/>
              <a:pathLst>
                <a:path w="30162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301625" h="100964">
                  <a:moveTo>
                    <a:pt x="301091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301091" y="100355"/>
                  </a:lnTo>
                  <a:lnTo>
                    <a:pt x="301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231887" y="5412290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33328" y="5362117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200723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23" y="100355"/>
                  </a:lnTo>
                  <a:lnTo>
                    <a:pt x="200723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602157" y="0"/>
                  </a:lnTo>
                  <a:lnTo>
                    <a:pt x="602157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536580" y="5412290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0" y="0"/>
                  </a:moveTo>
                  <a:lnTo>
                    <a:pt x="602165" y="0"/>
                  </a:lnTo>
                </a:path>
                <a:path w="1304925">
                  <a:moveTo>
                    <a:pt x="1003609" y="0"/>
                  </a:moveTo>
                  <a:lnTo>
                    <a:pt x="130469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629711" y="5362117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301091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301091" y="200723"/>
                  </a:lnTo>
                  <a:lnTo>
                    <a:pt x="301091" y="100355"/>
                  </a:lnTo>
                  <a:close/>
                </a:path>
                <a:path w="3713479" h="201295">
                  <a:moveTo>
                    <a:pt x="602170" y="100355"/>
                  </a:moveTo>
                  <a:lnTo>
                    <a:pt x="401447" y="100355"/>
                  </a:lnTo>
                  <a:lnTo>
                    <a:pt x="401447" y="200723"/>
                  </a:lnTo>
                  <a:lnTo>
                    <a:pt x="602170" y="200723"/>
                  </a:lnTo>
                  <a:lnTo>
                    <a:pt x="602170" y="100355"/>
                  </a:lnTo>
                  <a:close/>
                </a:path>
                <a:path w="3713479" h="201295">
                  <a:moveTo>
                    <a:pt x="802894" y="100355"/>
                  </a:moveTo>
                  <a:lnTo>
                    <a:pt x="702525" y="100355"/>
                  </a:lnTo>
                  <a:lnTo>
                    <a:pt x="702525" y="200723"/>
                  </a:lnTo>
                  <a:lnTo>
                    <a:pt x="802894" y="200723"/>
                  </a:lnTo>
                  <a:lnTo>
                    <a:pt x="802894" y="100355"/>
                  </a:lnTo>
                  <a:close/>
                </a:path>
                <a:path w="3713479" h="201295">
                  <a:moveTo>
                    <a:pt x="1204341" y="100355"/>
                  </a:moveTo>
                  <a:lnTo>
                    <a:pt x="1003617" y="100355"/>
                  </a:lnTo>
                  <a:lnTo>
                    <a:pt x="1003617" y="200723"/>
                  </a:lnTo>
                  <a:lnTo>
                    <a:pt x="1204341" y="200723"/>
                  </a:lnTo>
                  <a:lnTo>
                    <a:pt x="1204341" y="100355"/>
                  </a:lnTo>
                  <a:close/>
                </a:path>
                <a:path w="3713479" h="201295">
                  <a:moveTo>
                    <a:pt x="1405064" y="100355"/>
                  </a:moveTo>
                  <a:lnTo>
                    <a:pt x="1304696" y="100355"/>
                  </a:lnTo>
                  <a:lnTo>
                    <a:pt x="1304696" y="200723"/>
                  </a:lnTo>
                  <a:lnTo>
                    <a:pt x="1405064" y="200723"/>
                  </a:lnTo>
                  <a:lnTo>
                    <a:pt x="1405064" y="100355"/>
                  </a:lnTo>
                  <a:close/>
                </a:path>
                <a:path w="3713479" h="201295">
                  <a:moveTo>
                    <a:pt x="1906866" y="100355"/>
                  </a:moveTo>
                  <a:lnTo>
                    <a:pt x="1706143" y="100355"/>
                  </a:lnTo>
                  <a:lnTo>
                    <a:pt x="1706143" y="200723"/>
                  </a:lnTo>
                  <a:lnTo>
                    <a:pt x="1906866" y="200723"/>
                  </a:lnTo>
                  <a:lnTo>
                    <a:pt x="1906866" y="100355"/>
                  </a:lnTo>
                  <a:close/>
                </a:path>
                <a:path w="3713479" h="201295">
                  <a:moveTo>
                    <a:pt x="2207945" y="100355"/>
                  </a:moveTo>
                  <a:lnTo>
                    <a:pt x="2107590" y="100355"/>
                  </a:lnTo>
                  <a:lnTo>
                    <a:pt x="2107590" y="200723"/>
                  </a:lnTo>
                  <a:lnTo>
                    <a:pt x="2207945" y="200723"/>
                  </a:lnTo>
                  <a:lnTo>
                    <a:pt x="2207945" y="100355"/>
                  </a:lnTo>
                  <a:close/>
                </a:path>
                <a:path w="3713479" h="201295">
                  <a:moveTo>
                    <a:pt x="2408669" y="100355"/>
                  </a:moveTo>
                  <a:lnTo>
                    <a:pt x="2308301" y="100355"/>
                  </a:lnTo>
                  <a:lnTo>
                    <a:pt x="2308301" y="200723"/>
                  </a:lnTo>
                  <a:lnTo>
                    <a:pt x="2408669" y="200723"/>
                  </a:lnTo>
                  <a:lnTo>
                    <a:pt x="2408669" y="100355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311918" y="0"/>
                  </a:lnTo>
                  <a:lnTo>
                    <a:pt x="3311918" y="100355"/>
                  </a:lnTo>
                  <a:lnTo>
                    <a:pt x="3512642" y="100355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239107" y="5512652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830434" y="5462472"/>
              <a:ext cx="3211830" cy="201295"/>
            </a:xfrm>
            <a:custGeom>
              <a:avLst/>
              <a:gdLst/>
              <a:ahLst/>
              <a:cxnLst/>
              <a:rect l="l" t="t" r="r" b="b"/>
              <a:pathLst>
                <a:path w="3211829" h="201295">
                  <a:moveTo>
                    <a:pt x="200723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68"/>
                  </a:lnTo>
                  <a:close/>
                </a:path>
                <a:path w="3211829" h="201295">
                  <a:moveTo>
                    <a:pt x="501802" y="100368"/>
                  </a:moveTo>
                  <a:lnTo>
                    <a:pt x="401447" y="100368"/>
                  </a:lnTo>
                  <a:lnTo>
                    <a:pt x="401447" y="200723"/>
                  </a:lnTo>
                  <a:lnTo>
                    <a:pt x="501802" y="200723"/>
                  </a:lnTo>
                  <a:lnTo>
                    <a:pt x="501802" y="100368"/>
                  </a:lnTo>
                  <a:close/>
                </a:path>
                <a:path w="3211829" h="201295">
                  <a:moveTo>
                    <a:pt x="3211550" y="0"/>
                  </a:moveTo>
                  <a:lnTo>
                    <a:pt x="3010827" y="0"/>
                  </a:lnTo>
                  <a:lnTo>
                    <a:pt x="3010827" y="100368"/>
                  </a:lnTo>
                  <a:lnTo>
                    <a:pt x="3211550" y="100368"/>
                  </a:lnTo>
                  <a:lnTo>
                    <a:pt x="3211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834053" y="5613013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335854" y="5562840"/>
              <a:ext cx="502284" cy="100965"/>
            </a:xfrm>
            <a:custGeom>
              <a:avLst/>
              <a:gdLst/>
              <a:ahLst/>
              <a:cxnLst/>
              <a:rect l="l" t="t" r="r" b="b"/>
              <a:pathLst>
                <a:path w="502285" h="100964">
                  <a:moveTo>
                    <a:pt x="200723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23" y="100355"/>
                  </a:lnTo>
                  <a:lnTo>
                    <a:pt x="200723" y="0"/>
                  </a:lnTo>
                  <a:close/>
                </a:path>
                <a:path w="502285" h="100964">
                  <a:moveTo>
                    <a:pt x="501802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501802" y="100355"/>
                  </a:lnTo>
                  <a:lnTo>
                    <a:pt x="501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938024" y="5613013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740906" y="5562840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930804" y="5713373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332248" y="5663193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135136" y="5713373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737301" y="5663196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702945" h="100964">
                  <a:moveTo>
                    <a:pt x="301078" y="0"/>
                  </a:moveTo>
                  <a:lnTo>
                    <a:pt x="200710" y="0"/>
                  </a:lnTo>
                  <a:lnTo>
                    <a:pt x="200710" y="100368"/>
                  </a:lnTo>
                  <a:lnTo>
                    <a:pt x="301078" y="100368"/>
                  </a:lnTo>
                  <a:lnTo>
                    <a:pt x="301078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501802" y="0"/>
                  </a:lnTo>
                  <a:lnTo>
                    <a:pt x="501802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640551" y="5713373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041995" y="5663193"/>
              <a:ext cx="201295" cy="100965"/>
            </a:xfrm>
            <a:custGeom>
              <a:avLst/>
              <a:gdLst/>
              <a:ahLst/>
              <a:cxnLst/>
              <a:rect l="l" t="t" r="r" b="b"/>
              <a:pathLst>
                <a:path w="201295" h="100964">
                  <a:moveTo>
                    <a:pt x="0" y="0"/>
                  </a:moveTo>
                  <a:lnTo>
                    <a:pt x="200721" y="0"/>
                  </a:lnTo>
                  <a:lnTo>
                    <a:pt x="200721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629721" y="5813735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5">
                  <a:moveTo>
                    <a:pt x="0" y="0"/>
                  </a:moveTo>
                  <a:lnTo>
                    <a:pt x="301082" y="0"/>
                  </a:lnTo>
                </a:path>
                <a:path w="1003935">
                  <a:moveTo>
                    <a:pt x="602165" y="0"/>
                  </a:moveTo>
                  <a:lnTo>
                    <a:pt x="1003609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733684" y="5763564"/>
              <a:ext cx="301625" cy="100965"/>
            </a:xfrm>
            <a:custGeom>
              <a:avLst/>
              <a:gdLst/>
              <a:ahLst/>
              <a:cxnLst/>
              <a:rect l="l" t="t" r="r" b="b"/>
              <a:pathLst>
                <a:path w="30162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301625" h="100964">
                  <a:moveTo>
                    <a:pt x="301091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301091" y="100355"/>
                  </a:lnTo>
                  <a:lnTo>
                    <a:pt x="301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235497" y="5813735"/>
              <a:ext cx="1706245" cy="0"/>
            </a:xfrm>
            <a:custGeom>
              <a:avLst/>
              <a:gdLst/>
              <a:ahLst/>
              <a:cxnLst/>
              <a:rect l="l" t="t" r="r" b="b"/>
              <a:pathLst>
                <a:path w="1706245">
                  <a:moveTo>
                    <a:pt x="0" y="0"/>
                  </a:moveTo>
                  <a:lnTo>
                    <a:pt x="301082" y="0"/>
                  </a:lnTo>
                </a:path>
                <a:path w="1706245">
                  <a:moveTo>
                    <a:pt x="501804" y="0"/>
                  </a:moveTo>
                  <a:lnTo>
                    <a:pt x="903248" y="0"/>
                  </a:lnTo>
                </a:path>
                <a:path w="1706245">
                  <a:moveTo>
                    <a:pt x="1204331" y="0"/>
                  </a:moveTo>
                  <a:lnTo>
                    <a:pt x="170613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432605" y="5763564"/>
              <a:ext cx="2810510" cy="201295"/>
            </a:xfrm>
            <a:custGeom>
              <a:avLst/>
              <a:gdLst/>
              <a:ahLst/>
              <a:cxnLst/>
              <a:rect l="l" t="t" r="r" b="b"/>
              <a:pathLst>
                <a:path w="2810509" h="201295">
                  <a:moveTo>
                    <a:pt x="200723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55"/>
                  </a:lnTo>
                  <a:close/>
                </a:path>
                <a:path w="2810509" h="201295">
                  <a:moveTo>
                    <a:pt x="401447" y="100355"/>
                  </a:moveTo>
                  <a:lnTo>
                    <a:pt x="301078" y="100355"/>
                  </a:lnTo>
                  <a:lnTo>
                    <a:pt x="301078" y="200723"/>
                  </a:lnTo>
                  <a:lnTo>
                    <a:pt x="401447" y="200723"/>
                  </a:lnTo>
                  <a:lnTo>
                    <a:pt x="401447" y="100355"/>
                  </a:lnTo>
                  <a:close/>
                </a:path>
                <a:path w="2810509" h="201295">
                  <a:moveTo>
                    <a:pt x="2810103" y="0"/>
                  </a:moveTo>
                  <a:lnTo>
                    <a:pt x="2609380" y="0"/>
                  </a:lnTo>
                  <a:lnTo>
                    <a:pt x="2609380" y="100355"/>
                  </a:lnTo>
                  <a:lnTo>
                    <a:pt x="2810103" y="100355"/>
                  </a:lnTo>
                  <a:lnTo>
                    <a:pt x="2810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934414" y="5914095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436210" y="5863919"/>
              <a:ext cx="1806575" cy="100965"/>
            </a:xfrm>
            <a:custGeom>
              <a:avLst/>
              <a:gdLst/>
              <a:ahLst/>
              <a:cxnLst/>
              <a:rect l="l" t="t" r="r" b="b"/>
              <a:pathLst>
                <a:path w="180657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1806575" h="100964">
                  <a:moveTo>
                    <a:pt x="401447" y="0"/>
                  </a:moveTo>
                  <a:lnTo>
                    <a:pt x="301091" y="0"/>
                  </a:lnTo>
                  <a:lnTo>
                    <a:pt x="301091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  <a:path w="1806575" h="100964">
                  <a:moveTo>
                    <a:pt x="602170" y="0"/>
                  </a:moveTo>
                  <a:lnTo>
                    <a:pt x="501802" y="0"/>
                  </a:lnTo>
                  <a:lnTo>
                    <a:pt x="501802" y="100368"/>
                  </a:lnTo>
                  <a:lnTo>
                    <a:pt x="602170" y="100368"/>
                  </a:lnTo>
                  <a:lnTo>
                    <a:pt x="602170" y="0"/>
                  </a:lnTo>
                  <a:close/>
                </a:path>
                <a:path w="1806575" h="100964">
                  <a:moveTo>
                    <a:pt x="903249" y="0"/>
                  </a:moveTo>
                  <a:lnTo>
                    <a:pt x="702525" y="0"/>
                  </a:lnTo>
                  <a:lnTo>
                    <a:pt x="702525" y="100368"/>
                  </a:lnTo>
                  <a:lnTo>
                    <a:pt x="903249" y="100368"/>
                  </a:lnTo>
                  <a:lnTo>
                    <a:pt x="903249" y="0"/>
                  </a:lnTo>
                  <a:close/>
                </a:path>
                <a:path w="1806575" h="100964">
                  <a:moveTo>
                    <a:pt x="1103972" y="0"/>
                  </a:moveTo>
                  <a:lnTo>
                    <a:pt x="1003617" y="0"/>
                  </a:lnTo>
                  <a:lnTo>
                    <a:pt x="1003617" y="100368"/>
                  </a:lnTo>
                  <a:lnTo>
                    <a:pt x="1103972" y="100368"/>
                  </a:lnTo>
                  <a:lnTo>
                    <a:pt x="1103972" y="0"/>
                  </a:lnTo>
                  <a:close/>
                </a:path>
                <a:path w="1806575" h="100964">
                  <a:moveTo>
                    <a:pt x="1505419" y="0"/>
                  </a:moveTo>
                  <a:lnTo>
                    <a:pt x="1405051" y="0"/>
                  </a:lnTo>
                  <a:lnTo>
                    <a:pt x="1405051" y="100368"/>
                  </a:lnTo>
                  <a:lnTo>
                    <a:pt x="1505419" y="100368"/>
                  </a:lnTo>
                  <a:lnTo>
                    <a:pt x="1505419" y="0"/>
                  </a:lnTo>
                  <a:close/>
                </a:path>
                <a:path w="1806575" h="100964">
                  <a:moveTo>
                    <a:pt x="1806498" y="0"/>
                  </a:moveTo>
                  <a:lnTo>
                    <a:pt x="1706143" y="0"/>
                  </a:lnTo>
                  <a:lnTo>
                    <a:pt x="1706143" y="100368"/>
                  </a:lnTo>
                  <a:lnTo>
                    <a:pt x="1806498" y="100368"/>
                  </a:lnTo>
                  <a:lnTo>
                    <a:pt x="1806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629721" y="6014456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432605" y="5964287"/>
              <a:ext cx="602615" cy="100965"/>
            </a:xfrm>
            <a:custGeom>
              <a:avLst/>
              <a:gdLst/>
              <a:ahLst/>
              <a:cxnLst/>
              <a:rect l="l" t="t" r="r" b="b"/>
              <a:pathLst>
                <a:path w="60261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602614" h="100964">
                  <a:moveTo>
                    <a:pt x="602170" y="0"/>
                  </a:moveTo>
                  <a:lnTo>
                    <a:pt x="401447" y="0"/>
                  </a:lnTo>
                  <a:lnTo>
                    <a:pt x="401447" y="100355"/>
                  </a:lnTo>
                  <a:lnTo>
                    <a:pt x="602170" y="100355"/>
                  </a:lnTo>
                  <a:lnTo>
                    <a:pt x="602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135136" y="6014456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636941" y="596427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938024" y="6014456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29711" y="5964287"/>
              <a:ext cx="3312160" cy="201295"/>
            </a:xfrm>
            <a:custGeom>
              <a:avLst/>
              <a:gdLst/>
              <a:ahLst/>
              <a:cxnLst/>
              <a:rect l="l" t="t" r="r" b="b"/>
              <a:pathLst>
                <a:path w="331215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10"/>
                  </a:lnTo>
                  <a:lnTo>
                    <a:pt x="100368" y="200710"/>
                  </a:lnTo>
                  <a:lnTo>
                    <a:pt x="100368" y="100355"/>
                  </a:lnTo>
                  <a:close/>
                </a:path>
                <a:path w="331215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10"/>
                  </a:lnTo>
                  <a:lnTo>
                    <a:pt x="702525" y="200710"/>
                  </a:lnTo>
                  <a:lnTo>
                    <a:pt x="702525" y="100355"/>
                  </a:lnTo>
                  <a:close/>
                </a:path>
                <a:path w="3312159" h="201295">
                  <a:moveTo>
                    <a:pt x="1003617" y="100355"/>
                  </a:moveTo>
                  <a:lnTo>
                    <a:pt x="903249" y="100355"/>
                  </a:lnTo>
                  <a:lnTo>
                    <a:pt x="903249" y="200710"/>
                  </a:lnTo>
                  <a:lnTo>
                    <a:pt x="1003617" y="200710"/>
                  </a:lnTo>
                  <a:lnTo>
                    <a:pt x="1003617" y="100355"/>
                  </a:lnTo>
                  <a:close/>
                </a:path>
                <a:path w="3312159" h="201295">
                  <a:moveTo>
                    <a:pt x="1204341" y="100355"/>
                  </a:moveTo>
                  <a:lnTo>
                    <a:pt x="1103972" y="100355"/>
                  </a:lnTo>
                  <a:lnTo>
                    <a:pt x="1103972" y="200710"/>
                  </a:lnTo>
                  <a:lnTo>
                    <a:pt x="1204341" y="200710"/>
                  </a:lnTo>
                  <a:lnTo>
                    <a:pt x="1204341" y="100355"/>
                  </a:lnTo>
                  <a:close/>
                </a:path>
                <a:path w="3312159" h="201295">
                  <a:moveTo>
                    <a:pt x="1405064" y="100355"/>
                  </a:moveTo>
                  <a:lnTo>
                    <a:pt x="1304696" y="100355"/>
                  </a:lnTo>
                  <a:lnTo>
                    <a:pt x="1304696" y="200710"/>
                  </a:lnTo>
                  <a:lnTo>
                    <a:pt x="1405064" y="200710"/>
                  </a:lnTo>
                  <a:lnTo>
                    <a:pt x="1405064" y="100355"/>
                  </a:lnTo>
                  <a:close/>
                </a:path>
                <a:path w="3312159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55"/>
                  </a:lnTo>
                  <a:lnTo>
                    <a:pt x="2910471" y="100355"/>
                  </a:lnTo>
                  <a:lnTo>
                    <a:pt x="2910471" y="0"/>
                  </a:lnTo>
                  <a:close/>
                </a:path>
                <a:path w="331215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312159" h="201295">
                  <a:moveTo>
                    <a:pt x="3311918" y="0"/>
                  </a:moveTo>
                  <a:lnTo>
                    <a:pt x="3211550" y="0"/>
                  </a:lnTo>
                  <a:lnTo>
                    <a:pt x="3211550" y="100355"/>
                  </a:lnTo>
                  <a:lnTo>
                    <a:pt x="3311918" y="100355"/>
                  </a:lnTo>
                  <a:lnTo>
                    <a:pt x="33119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135136" y="6114817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737301" y="6064643"/>
              <a:ext cx="803275" cy="100965"/>
            </a:xfrm>
            <a:custGeom>
              <a:avLst/>
              <a:gdLst/>
              <a:ahLst/>
              <a:cxnLst/>
              <a:rect l="l" t="t" r="r" b="b"/>
              <a:pathLst>
                <a:path w="80327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803275" h="100964">
                  <a:moveTo>
                    <a:pt x="401434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401434" y="100355"/>
                  </a:lnTo>
                  <a:lnTo>
                    <a:pt x="401434" y="0"/>
                  </a:lnTo>
                  <a:close/>
                </a:path>
                <a:path w="803275" h="100964">
                  <a:moveTo>
                    <a:pt x="802881" y="0"/>
                  </a:moveTo>
                  <a:lnTo>
                    <a:pt x="702525" y="0"/>
                  </a:lnTo>
                  <a:lnTo>
                    <a:pt x="702525" y="100355"/>
                  </a:lnTo>
                  <a:lnTo>
                    <a:pt x="802881" y="100355"/>
                  </a:lnTo>
                  <a:lnTo>
                    <a:pt x="802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841273" y="6114817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629711" y="6164998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702945" h="100964">
                  <a:moveTo>
                    <a:pt x="501815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501815" y="100368"/>
                  </a:lnTo>
                  <a:lnTo>
                    <a:pt x="501815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602170" y="0"/>
                  </a:lnTo>
                  <a:lnTo>
                    <a:pt x="602170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432609" y="6215178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934407" y="6164998"/>
              <a:ext cx="602615" cy="100965"/>
            </a:xfrm>
            <a:custGeom>
              <a:avLst/>
              <a:gdLst/>
              <a:ahLst/>
              <a:cxnLst/>
              <a:rect l="l" t="t" r="r" b="b"/>
              <a:pathLst>
                <a:path w="602614" h="100964">
                  <a:moveTo>
                    <a:pt x="200723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23" y="100368"/>
                  </a:lnTo>
                  <a:lnTo>
                    <a:pt x="200723" y="0"/>
                  </a:lnTo>
                  <a:close/>
                </a:path>
                <a:path w="602614" h="100964">
                  <a:moveTo>
                    <a:pt x="602170" y="0"/>
                  </a:moveTo>
                  <a:lnTo>
                    <a:pt x="501802" y="0"/>
                  </a:lnTo>
                  <a:lnTo>
                    <a:pt x="501802" y="100368"/>
                  </a:lnTo>
                  <a:lnTo>
                    <a:pt x="602170" y="100368"/>
                  </a:lnTo>
                  <a:lnTo>
                    <a:pt x="6021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636941" y="6215178"/>
              <a:ext cx="1505585" cy="0"/>
            </a:xfrm>
            <a:custGeom>
              <a:avLst/>
              <a:gdLst/>
              <a:ahLst/>
              <a:cxnLst/>
              <a:rect l="l" t="t" r="r" b="b"/>
              <a:pathLst>
                <a:path w="1505584">
                  <a:moveTo>
                    <a:pt x="0" y="0"/>
                  </a:moveTo>
                  <a:lnTo>
                    <a:pt x="501804" y="0"/>
                  </a:lnTo>
                </a:path>
                <a:path w="1505584">
                  <a:moveTo>
                    <a:pt x="802887" y="0"/>
                  </a:moveTo>
                  <a:lnTo>
                    <a:pt x="150541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629711" y="6164998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713479" h="201295">
                  <a:moveTo>
                    <a:pt x="501815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68"/>
                  </a:lnTo>
                  <a:close/>
                </a:path>
                <a:path w="3713479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713479" h="201295">
                  <a:moveTo>
                    <a:pt x="1103972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103972" y="200723"/>
                  </a:lnTo>
                  <a:lnTo>
                    <a:pt x="1103972" y="100368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834053" y="6315539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29711" y="6265366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71347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713479" h="201295">
                  <a:moveTo>
                    <a:pt x="1003617" y="100355"/>
                  </a:moveTo>
                  <a:lnTo>
                    <a:pt x="903249" y="100355"/>
                  </a:lnTo>
                  <a:lnTo>
                    <a:pt x="903249" y="200723"/>
                  </a:lnTo>
                  <a:lnTo>
                    <a:pt x="1003617" y="200723"/>
                  </a:lnTo>
                  <a:lnTo>
                    <a:pt x="1003617" y="100355"/>
                  </a:lnTo>
                  <a:close/>
                </a:path>
                <a:path w="3713479" h="201295">
                  <a:moveTo>
                    <a:pt x="1806498" y="0"/>
                  </a:moveTo>
                  <a:lnTo>
                    <a:pt x="1605775" y="0"/>
                  </a:lnTo>
                  <a:lnTo>
                    <a:pt x="1605775" y="100355"/>
                  </a:lnTo>
                  <a:lnTo>
                    <a:pt x="1605775" y="200723"/>
                  </a:lnTo>
                  <a:lnTo>
                    <a:pt x="1706143" y="200723"/>
                  </a:lnTo>
                  <a:lnTo>
                    <a:pt x="1706143" y="100355"/>
                  </a:lnTo>
                  <a:lnTo>
                    <a:pt x="1806498" y="100355"/>
                  </a:lnTo>
                  <a:lnTo>
                    <a:pt x="1806498" y="0"/>
                  </a:lnTo>
                  <a:close/>
                </a:path>
                <a:path w="3713479" h="201295">
                  <a:moveTo>
                    <a:pt x="1906866" y="100355"/>
                  </a:moveTo>
                  <a:lnTo>
                    <a:pt x="1806498" y="100355"/>
                  </a:lnTo>
                  <a:lnTo>
                    <a:pt x="1806498" y="200723"/>
                  </a:lnTo>
                  <a:lnTo>
                    <a:pt x="1906866" y="200723"/>
                  </a:lnTo>
                  <a:lnTo>
                    <a:pt x="1906866" y="100355"/>
                  </a:lnTo>
                  <a:close/>
                </a:path>
                <a:path w="3713479" h="201295">
                  <a:moveTo>
                    <a:pt x="2408669" y="0"/>
                  </a:moveTo>
                  <a:lnTo>
                    <a:pt x="2207945" y="0"/>
                  </a:lnTo>
                  <a:lnTo>
                    <a:pt x="2207945" y="100355"/>
                  </a:lnTo>
                  <a:lnTo>
                    <a:pt x="2408669" y="100355"/>
                  </a:lnTo>
                  <a:lnTo>
                    <a:pt x="2408669" y="0"/>
                  </a:lnTo>
                  <a:close/>
                </a:path>
                <a:path w="3713479" h="201295">
                  <a:moveTo>
                    <a:pt x="2709748" y="0"/>
                  </a:moveTo>
                  <a:lnTo>
                    <a:pt x="2509024" y="0"/>
                  </a:lnTo>
                  <a:lnTo>
                    <a:pt x="2509024" y="100355"/>
                  </a:lnTo>
                  <a:lnTo>
                    <a:pt x="2709748" y="100355"/>
                  </a:lnTo>
                  <a:lnTo>
                    <a:pt x="2709748" y="0"/>
                  </a:lnTo>
                  <a:close/>
                </a:path>
                <a:path w="3713479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55"/>
                  </a:lnTo>
                  <a:lnTo>
                    <a:pt x="2910471" y="100355"/>
                  </a:lnTo>
                  <a:lnTo>
                    <a:pt x="2910471" y="0"/>
                  </a:lnTo>
                  <a:close/>
                </a:path>
                <a:path w="3713479" h="201295">
                  <a:moveTo>
                    <a:pt x="3211550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211550" y="100355"/>
                  </a:lnTo>
                  <a:lnTo>
                    <a:pt x="3211550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737302" y="6415901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29711" y="6365722"/>
              <a:ext cx="3512820" cy="201295"/>
            </a:xfrm>
            <a:custGeom>
              <a:avLst/>
              <a:gdLst/>
              <a:ahLst/>
              <a:cxnLst/>
              <a:rect l="l" t="t" r="r" b="b"/>
              <a:pathLst>
                <a:path w="3512820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512820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512820" h="201295">
                  <a:moveTo>
                    <a:pt x="1003617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003617" y="200723"/>
                  </a:lnTo>
                  <a:lnTo>
                    <a:pt x="1003617" y="100368"/>
                  </a:lnTo>
                  <a:close/>
                </a:path>
                <a:path w="3512820" h="201295">
                  <a:moveTo>
                    <a:pt x="2609392" y="0"/>
                  </a:moveTo>
                  <a:lnTo>
                    <a:pt x="2509024" y="0"/>
                  </a:lnTo>
                  <a:lnTo>
                    <a:pt x="2509024" y="100368"/>
                  </a:lnTo>
                  <a:lnTo>
                    <a:pt x="2609392" y="100368"/>
                  </a:lnTo>
                  <a:lnTo>
                    <a:pt x="2609392" y="0"/>
                  </a:lnTo>
                  <a:close/>
                </a:path>
                <a:path w="3512820" h="201295">
                  <a:moveTo>
                    <a:pt x="3111195" y="0"/>
                  </a:moveTo>
                  <a:lnTo>
                    <a:pt x="2910471" y="0"/>
                  </a:lnTo>
                  <a:lnTo>
                    <a:pt x="2910471" y="100368"/>
                  </a:lnTo>
                  <a:lnTo>
                    <a:pt x="3111195" y="100368"/>
                  </a:lnTo>
                  <a:lnTo>
                    <a:pt x="3111195" y="0"/>
                  </a:lnTo>
                  <a:close/>
                </a:path>
                <a:path w="3512820" h="201295">
                  <a:moveTo>
                    <a:pt x="3512642" y="0"/>
                  </a:moveTo>
                  <a:lnTo>
                    <a:pt x="3412274" y="0"/>
                  </a:lnTo>
                  <a:lnTo>
                    <a:pt x="3412274" y="100368"/>
                  </a:lnTo>
                  <a:lnTo>
                    <a:pt x="3512642" y="100368"/>
                  </a:lnTo>
                  <a:lnTo>
                    <a:pt x="35126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733692" y="6516261"/>
              <a:ext cx="903605" cy="0"/>
            </a:xfrm>
            <a:custGeom>
              <a:avLst/>
              <a:gdLst/>
              <a:ahLst/>
              <a:cxnLst/>
              <a:rect l="l" t="t" r="r" b="b"/>
              <a:pathLst>
                <a:path w="903604">
                  <a:moveTo>
                    <a:pt x="0" y="0"/>
                  </a:moveTo>
                  <a:lnTo>
                    <a:pt x="301082" y="0"/>
                  </a:lnTo>
                </a:path>
                <a:path w="903604">
                  <a:moveTo>
                    <a:pt x="602165" y="0"/>
                  </a:moveTo>
                  <a:lnTo>
                    <a:pt x="903248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737301" y="6466090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5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702945" h="100965">
                  <a:moveTo>
                    <a:pt x="401434" y="0"/>
                  </a:moveTo>
                  <a:lnTo>
                    <a:pt x="200710" y="0"/>
                  </a:lnTo>
                  <a:lnTo>
                    <a:pt x="200710" y="100355"/>
                  </a:lnTo>
                  <a:lnTo>
                    <a:pt x="401434" y="100355"/>
                  </a:lnTo>
                  <a:lnTo>
                    <a:pt x="401434" y="0"/>
                  </a:lnTo>
                  <a:close/>
                </a:path>
                <a:path w="702945" h="100965">
                  <a:moveTo>
                    <a:pt x="702525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629721" y="6516261"/>
              <a:ext cx="3613150" cy="100965"/>
            </a:xfrm>
            <a:custGeom>
              <a:avLst/>
              <a:gdLst/>
              <a:ahLst/>
              <a:cxnLst/>
              <a:rect l="l" t="t" r="r" b="b"/>
              <a:pathLst>
                <a:path w="3613150" h="100965">
                  <a:moveTo>
                    <a:pt x="3211551" y="0"/>
                  </a:moveTo>
                  <a:lnTo>
                    <a:pt x="3612995" y="0"/>
                  </a:lnTo>
                </a:path>
                <a:path w="3613150" h="100965">
                  <a:moveTo>
                    <a:pt x="0" y="100360"/>
                  </a:moveTo>
                  <a:lnTo>
                    <a:pt x="702526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432605" y="6566445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5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401954" h="100965">
                  <a:moveTo>
                    <a:pt x="401447" y="0"/>
                  </a:moveTo>
                  <a:lnTo>
                    <a:pt x="301078" y="0"/>
                  </a:lnTo>
                  <a:lnTo>
                    <a:pt x="301078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934414" y="6616622"/>
              <a:ext cx="1204595" cy="0"/>
            </a:xfrm>
            <a:custGeom>
              <a:avLst/>
              <a:gdLst/>
              <a:ahLst/>
              <a:cxnLst/>
              <a:rect l="l" t="t" r="r" b="b"/>
              <a:pathLst>
                <a:path w="1204595">
                  <a:moveTo>
                    <a:pt x="0" y="0"/>
                  </a:moveTo>
                  <a:lnTo>
                    <a:pt x="501804" y="0"/>
                  </a:lnTo>
                </a:path>
                <a:path w="1204595">
                  <a:moveTo>
                    <a:pt x="602165" y="0"/>
                  </a:moveTo>
                  <a:lnTo>
                    <a:pt x="1204331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339459" y="6566445"/>
              <a:ext cx="502284" cy="100965"/>
            </a:xfrm>
            <a:custGeom>
              <a:avLst/>
              <a:gdLst/>
              <a:ahLst/>
              <a:cxnLst/>
              <a:rect l="l" t="t" r="r" b="b"/>
              <a:pathLst>
                <a:path w="502284" h="100965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502284" h="100965">
                  <a:moveTo>
                    <a:pt x="301091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301091" y="100368"/>
                  </a:lnTo>
                  <a:lnTo>
                    <a:pt x="301091" y="0"/>
                  </a:lnTo>
                  <a:close/>
                </a:path>
                <a:path w="502284" h="100965">
                  <a:moveTo>
                    <a:pt x="501802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501802" y="100368"/>
                  </a:lnTo>
                  <a:lnTo>
                    <a:pt x="501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041995" y="6616622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1885213" y="4926718"/>
            <a:ext cx="3528060" cy="8805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ts val="2300"/>
              </a:lnSpc>
              <a:spcBef>
                <a:spcPts val="67"/>
              </a:spcBef>
            </a:pPr>
            <a:r>
              <a:rPr sz="2000" b="1" spc="293" dirty="0">
                <a:solidFill>
                  <a:srgbClr val="535353"/>
                </a:solidFill>
                <a:latin typeface="Calibri"/>
                <a:cs typeface="Calibri"/>
              </a:rPr>
              <a:t>AGENTE</a:t>
            </a:r>
            <a:r>
              <a:rPr sz="2000" b="1" spc="11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63" dirty="0">
                <a:solidFill>
                  <a:srgbClr val="535353"/>
                </a:solidFill>
                <a:latin typeface="Calibri"/>
                <a:cs typeface="Calibri"/>
              </a:rPr>
              <a:t>PÚBLICO,</a:t>
            </a:r>
            <a:endParaRPr sz="2000">
              <a:latin typeface="Calibri"/>
              <a:cs typeface="Calibri"/>
            </a:endParaRPr>
          </a:p>
          <a:p>
            <a:pPr marL="8467" marR="3387" algn="ctr">
              <a:lnSpc>
                <a:spcPts val="2200"/>
              </a:lnSpc>
              <a:spcBef>
                <a:spcPts val="139"/>
              </a:spcBef>
            </a:pPr>
            <a:r>
              <a:rPr sz="2000" b="1" spc="193" dirty="0">
                <a:solidFill>
                  <a:srgbClr val="535353"/>
                </a:solidFill>
                <a:latin typeface="Calibri"/>
                <a:cs typeface="Calibri"/>
              </a:rPr>
              <a:t>confira</a:t>
            </a:r>
            <a:r>
              <a:rPr sz="2000" b="1" spc="10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17" dirty="0">
                <a:solidFill>
                  <a:srgbClr val="535353"/>
                </a:solidFill>
                <a:latin typeface="Calibri"/>
                <a:cs typeface="Calibri"/>
              </a:rPr>
              <a:t>os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169" dirty="0">
                <a:solidFill>
                  <a:srgbClr val="535353"/>
                </a:solidFill>
                <a:latin typeface="Calibri"/>
                <a:cs typeface="Calibri"/>
              </a:rPr>
              <a:t>tutoriais</a:t>
            </a:r>
            <a:r>
              <a:rPr sz="2000" b="1" spc="10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30" dirty="0">
                <a:solidFill>
                  <a:srgbClr val="535353"/>
                </a:solidFill>
                <a:latin typeface="Calibri"/>
                <a:cs typeface="Calibri"/>
              </a:rPr>
              <a:t>e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17" dirty="0">
                <a:solidFill>
                  <a:srgbClr val="535353"/>
                </a:solidFill>
                <a:latin typeface="Calibri"/>
                <a:cs typeface="Calibri"/>
              </a:rPr>
              <a:t>faça</a:t>
            </a:r>
            <a:r>
              <a:rPr sz="2000" b="1" spc="10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535353"/>
                </a:solidFill>
                <a:latin typeface="Calibri"/>
                <a:cs typeface="Calibri"/>
              </a:rPr>
              <a:t>a </a:t>
            </a:r>
            <a:r>
              <a:rPr sz="2000" b="1" spc="233" dirty="0">
                <a:solidFill>
                  <a:srgbClr val="535353"/>
                </a:solidFill>
                <a:latin typeface="Calibri"/>
                <a:cs typeface="Calibri"/>
              </a:rPr>
              <a:t>adesão</a:t>
            </a:r>
            <a:r>
              <a:rPr sz="2000" b="1" spc="10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60" dirty="0">
                <a:solidFill>
                  <a:srgbClr val="535353"/>
                </a:solidFill>
                <a:latin typeface="Calibri"/>
                <a:cs typeface="Calibri"/>
              </a:rPr>
              <a:t>de</a:t>
            </a:r>
            <a:r>
              <a:rPr sz="2000" b="1" spc="10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43" dirty="0">
                <a:solidFill>
                  <a:srgbClr val="535353"/>
                </a:solidFill>
                <a:latin typeface="Calibri"/>
                <a:cs typeface="Calibri"/>
              </a:rPr>
              <a:t>seu</a:t>
            </a:r>
            <a:r>
              <a:rPr sz="2000" b="1" spc="103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177" dirty="0">
                <a:solidFill>
                  <a:srgbClr val="535353"/>
                </a:solidFill>
                <a:latin typeface="Calibri"/>
                <a:cs typeface="Calibri"/>
              </a:rPr>
              <a:t>órgão!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83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380E5-6836-85B2-BFF2-59C5AAAF6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EE52DC-4BD7-1AEC-34A1-BC07C5BA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9" y="756666"/>
            <a:ext cx="11855984" cy="4920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7253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54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6607" y="685801"/>
            <a:ext cx="4774152" cy="54828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3697" y="656947"/>
            <a:ext cx="5168477" cy="71458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lnSpc>
                <a:spcPts val="2743"/>
              </a:lnSpc>
              <a:spcBef>
                <a:spcPts val="70"/>
              </a:spcBef>
              <a:tabLst>
                <a:tab pos="4972721" algn="l"/>
              </a:tabLst>
            </a:pPr>
            <a:r>
              <a:rPr sz="2367" spc="300" dirty="0">
                <a:solidFill>
                  <a:srgbClr val="535353"/>
                </a:solidFill>
              </a:rPr>
              <a:t>Junte-</a:t>
            </a:r>
            <a:r>
              <a:rPr sz="2367" spc="273" dirty="0">
                <a:solidFill>
                  <a:srgbClr val="535353"/>
                </a:solidFill>
              </a:rPr>
              <a:t>se</a:t>
            </a:r>
            <a:r>
              <a:rPr sz="2367" spc="117" dirty="0">
                <a:solidFill>
                  <a:srgbClr val="535353"/>
                </a:solidFill>
              </a:rPr>
              <a:t> </a:t>
            </a:r>
            <a:r>
              <a:rPr sz="2367" spc="243" dirty="0">
                <a:solidFill>
                  <a:srgbClr val="535353"/>
                </a:solidFill>
              </a:rPr>
              <a:t>ao</a:t>
            </a:r>
            <a:r>
              <a:rPr sz="2367" dirty="0">
                <a:solidFill>
                  <a:srgbClr val="535353"/>
                </a:solidFill>
              </a:rPr>
              <a:t>	</a:t>
            </a:r>
            <a:r>
              <a:rPr sz="2367" spc="240" dirty="0">
                <a:solidFill>
                  <a:srgbClr val="535353"/>
                </a:solidFill>
              </a:rPr>
              <a:t>e</a:t>
            </a:r>
            <a:endParaRPr sz="2367"/>
          </a:p>
          <a:p>
            <a:pPr marL="8467">
              <a:lnSpc>
                <a:spcPts val="2743"/>
              </a:lnSpc>
            </a:pPr>
            <a:r>
              <a:rPr sz="2367" spc="257" dirty="0">
                <a:solidFill>
                  <a:srgbClr val="535353"/>
                </a:solidFill>
              </a:rPr>
              <a:t>faça</a:t>
            </a:r>
            <a:r>
              <a:rPr sz="2367" spc="120" dirty="0">
                <a:solidFill>
                  <a:srgbClr val="535353"/>
                </a:solidFill>
              </a:rPr>
              <a:t> </a:t>
            </a:r>
            <a:r>
              <a:rPr sz="2367" spc="247" dirty="0">
                <a:solidFill>
                  <a:srgbClr val="535353"/>
                </a:solidFill>
              </a:rPr>
              <a:t>parte</a:t>
            </a:r>
            <a:r>
              <a:rPr sz="2367" spc="123" dirty="0">
                <a:solidFill>
                  <a:srgbClr val="535353"/>
                </a:solidFill>
              </a:rPr>
              <a:t> </a:t>
            </a:r>
            <a:r>
              <a:rPr sz="2367" spc="287" dirty="0">
                <a:solidFill>
                  <a:srgbClr val="535353"/>
                </a:solidFill>
              </a:rPr>
              <a:t>dessa</a:t>
            </a:r>
            <a:r>
              <a:rPr sz="2367" spc="123" dirty="0">
                <a:solidFill>
                  <a:srgbClr val="535353"/>
                </a:solidFill>
              </a:rPr>
              <a:t> </a:t>
            </a:r>
            <a:r>
              <a:rPr sz="2367" spc="233" dirty="0">
                <a:solidFill>
                  <a:srgbClr val="535353"/>
                </a:solidFill>
              </a:rPr>
              <a:t>transformação!</a:t>
            </a:r>
            <a:endParaRPr sz="2367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4779" y="685800"/>
            <a:ext cx="3467099" cy="768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97055" y="4929549"/>
            <a:ext cx="2721186" cy="8805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ts val="2300"/>
              </a:lnSpc>
              <a:spcBef>
                <a:spcPts val="67"/>
              </a:spcBef>
            </a:pPr>
            <a:r>
              <a:rPr sz="2000" b="1" spc="133" dirty="0">
                <a:solidFill>
                  <a:srgbClr val="535353"/>
                </a:solidFill>
                <a:latin typeface="Calibri"/>
                <a:cs typeface="Calibri"/>
              </a:rPr>
              <a:t>MEI,</a:t>
            </a:r>
            <a:endParaRPr sz="2000">
              <a:latin typeface="Calibri"/>
              <a:cs typeface="Calibri"/>
            </a:endParaRPr>
          </a:p>
          <a:p>
            <a:pPr marL="8467" marR="3387" algn="ctr">
              <a:lnSpc>
                <a:spcPts val="2200"/>
              </a:lnSpc>
              <a:spcBef>
                <a:spcPts val="139"/>
              </a:spcBef>
            </a:pPr>
            <a:r>
              <a:rPr sz="2000" b="1" spc="203" dirty="0">
                <a:solidFill>
                  <a:srgbClr val="535353"/>
                </a:solidFill>
                <a:latin typeface="Calibri"/>
                <a:cs typeface="Calibri"/>
              </a:rPr>
              <a:t>Confira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17" dirty="0">
                <a:solidFill>
                  <a:srgbClr val="535353"/>
                </a:solidFill>
                <a:latin typeface="Calibri"/>
                <a:cs typeface="Calibri"/>
              </a:rPr>
              <a:t>os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169" dirty="0">
                <a:solidFill>
                  <a:srgbClr val="535353"/>
                </a:solidFill>
                <a:latin typeface="Calibri"/>
                <a:cs typeface="Calibri"/>
              </a:rPr>
              <a:t>tutoriais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197" dirty="0">
                <a:solidFill>
                  <a:srgbClr val="535353"/>
                </a:solidFill>
                <a:latin typeface="Calibri"/>
                <a:cs typeface="Calibri"/>
              </a:rPr>
              <a:t>e </a:t>
            </a:r>
            <a:r>
              <a:rPr sz="2000" b="1" spc="217" dirty="0">
                <a:solidFill>
                  <a:srgbClr val="535353"/>
                </a:solidFill>
                <a:latin typeface="Calibri"/>
                <a:cs typeface="Calibri"/>
              </a:rPr>
              <a:t>faça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535353"/>
                </a:solidFill>
                <a:latin typeface="Calibri"/>
                <a:cs typeface="Calibri"/>
              </a:rPr>
              <a:t>sua</a:t>
            </a:r>
            <a:r>
              <a:rPr sz="2000" b="1" spc="107" dirty="0">
                <a:solidFill>
                  <a:srgbClr val="535353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535353"/>
                </a:solidFill>
                <a:latin typeface="Calibri"/>
                <a:cs typeface="Calibri"/>
              </a:rPr>
              <a:t>adesão!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6000" y="1835405"/>
            <a:ext cx="2743200" cy="2743200"/>
            <a:chOff x="3429000" y="2753107"/>
            <a:chExt cx="4114800" cy="4114800"/>
          </a:xfrm>
        </p:grpSpPr>
        <p:sp>
          <p:nvSpPr>
            <p:cNvPr id="8" name="object 8"/>
            <p:cNvSpPr/>
            <p:nvPr/>
          </p:nvSpPr>
          <p:spPr>
            <a:xfrm>
              <a:off x="3429000" y="2753107"/>
              <a:ext cx="4114800" cy="41148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4114800" y="4114800"/>
                  </a:moveTo>
                  <a:lnTo>
                    <a:pt x="0" y="4114800"/>
                  </a:lnTo>
                  <a:lnTo>
                    <a:pt x="0" y="0"/>
                  </a:lnTo>
                  <a:lnTo>
                    <a:pt x="4114800" y="0"/>
                  </a:lnTo>
                  <a:lnTo>
                    <a:pt x="4114800" y="4114800"/>
                  </a:lnTo>
                  <a:close/>
                </a:path>
              </a:pathLst>
            </a:custGeom>
            <a:solidFill>
              <a:srgbClr val="53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29721" y="3004010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32960" y="2953841"/>
              <a:ext cx="803275" cy="100965"/>
            </a:xfrm>
            <a:custGeom>
              <a:avLst/>
              <a:gdLst/>
              <a:ahLst/>
              <a:cxnLst/>
              <a:rect l="l" t="t" r="r" b="b"/>
              <a:pathLst>
                <a:path w="80327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803275" h="100964">
                  <a:moveTo>
                    <a:pt x="602170" y="0"/>
                  </a:moveTo>
                  <a:lnTo>
                    <a:pt x="401447" y="0"/>
                  </a:lnTo>
                  <a:lnTo>
                    <a:pt x="401447" y="100355"/>
                  </a:lnTo>
                  <a:lnTo>
                    <a:pt x="602170" y="100355"/>
                  </a:lnTo>
                  <a:lnTo>
                    <a:pt x="602170" y="0"/>
                  </a:lnTo>
                  <a:close/>
                </a:path>
                <a:path w="803275" h="100964">
                  <a:moveTo>
                    <a:pt x="802894" y="0"/>
                  </a:moveTo>
                  <a:lnTo>
                    <a:pt x="702525" y="0"/>
                  </a:lnTo>
                  <a:lnTo>
                    <a:pt x="702525" y="100355"/>
                  </a:lnTo>
                  <a:lnTo>
                    <a:pt x="802894" y="100355"/>
                  </a:lnTo>
                  <a:lnTo>
                    <a:pt x="802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37302" y="3004010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38735" y="2953841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301091" y="0"/>
                  </a:lnTo>
                  <a:lnTo>
                    <a:pt x="301091" y="100355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40551" y="3004010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29711" y="3054196"/>
              <a:ext cx="1104265" cy="100965"/>
            </a:xfrm>
            <a:custGeom>
              <a:avLst/>
              <a:gdLst/>
              <a:ahLst/>
              <a:cxnLst/>
              <a:rect l="l" t="t" r="r" b="b"/>
              <a:pathLst>
                <a:path w="110426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1104264" h="100964">
                  <a:moveTo>
                    <a:pt x="702525" y="0"/>
                  </a:moveTo>
                  <a:lnTo>
                    <a:pt x="602170" y="0"/>
                  </a:lnTo>
                  <a:lnTo>
                    <a:pt x="602170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  <a:path w="1104264" h="100964">
                  <a:moveTo>
                    <a:pt x="1103972" y="0"/>
                  </a:moveTo>
                  <a:lnTo>
                    <a:pt x="903249" y="0"/>
                  </a:lnTo>
                  <a:lnTo>
                    <a:pt x="903249" y="100355"/>
                  </a:lnTo>
                  <a:lnTo>
                    <a:pt x="1103972" y="100355"/>
                  </a:lnTo>
                  <a:lnTo>
                    <a:pt x="1103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34053" y="3104371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36210" y="3054196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38746" y="3104371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29711" y="3054196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71347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713479" h="201295">
                  <a:moveTo>
                    <a:pt x="1003617" y="100355"/>
                  </a:moveTo>
                  <a:lnTo>
                    <a:pt x="802894" y="100355"/>
                  </a:lnTo>
                  <a:lnTo>
                    <a:pt x="802894" y="200723"/>
                  </a:lnTo>
                  <a:lnTo>
                    <a:pt x="1003617" y="200723"/>
                  </a:lnTo>
                  <a:lnTo>
                    <a:pt x="1003617" y="100355"/>
                  </a:lnTo>
                  <a:close/>
                </a:path>
                <a:path w="3713479" h="201295">
                  <a:moveTo>
                    <a:pt x="1706143" y="100355"/>
                  </a:moveTo>
                  <a:lnTo>
                    <a:pt x="1605775" y="100355"/>
                  </a:lnTo>
                  <a:lnTo>
                    <a:pt x="1605775" y="200723"/>
                  </a:lnTo>
                  <a:lnTo>
                    <a:pt x="1706143" y="200723"/>
                  </a:lnTo>
                  <a:lnTo>
                    <a:pt x="1706143" y="100355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37302" y="3204732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29711" y="3154552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713479" h="201295">
                  <a:moveTo>
                    <a:pt x="501815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68"/>
                  </a:lnTo>
                  <a:close/>
                </a:path>
                <a:path w="3713479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713479" h="201295">
                  <a:moveTo>
                    <a:pt x="903249" y="100368"/>
                  </a:moveTo>
                  <a:lnTo>
                    <a:pt x="802894" y="100368"/>
                  </a:lnTo>
                  <a:lnTo>
                    <a:pt x="802894" y="200723"/>
                  </a:lnTo>
                  <a:lnTo>
                    <a:pt x="903249" y="200723"/>
                  </a:lnTo>
                  <a:lnTo>
                    <a:pt x="903249" y="100368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68"/>
                  </a:lnTo>
                  <a:lnTo>
                    <a:pt x="3111195" y="100368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211550" y="0"/>
                  </a:lnTo>
                  <a:lnTo>
                    <a:pt x="3211550" y="100368"/>
                  </a:lnTo>
                  <a:lnTo>
                    <a:pt x="3512642" y="100368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33331" y="3305093"/>
              <a:ext cx="1806575" cy="0"/>
            </a:xfrm>
            <a:custGeom>
              <a:avLst/>
              <a:gdLst/>
              <a:ahLst/>
              <a:cxnLst/>
              <a:rect l="l" t="t" r="r" b="b"/>
              <a:pathLst>
                <a:path w="1806575">
                  <a:moveTo>
                    <a:pt x="0" y="0"/>
                  </a:moveTo>
                  <a:lnTo>
                    <a:pt x="802887" y="0"/>
                  </a:lnTo>
                </a:path>
                <a:path w="1806575">
                  <a:moveTo>
                    <a:pt x="1204331" y="0"/>
                  </a:moveTo>
                  <a:lnTo>
                    <a:pt x="1806497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29711" y="3254920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71347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713479" h="201295">
                  <a:moveTo>
                    <a:pt x="903249" y="100355"/>
                  </a:moveTo>
                  <a:lnTo>
                    <a:pt x="802894" y="100355"/>
                  </a:lnTo>
                  <a:lnTo>
                    <a:pt x="802894" y="200723"/>
                  </a:lnTo>
                  <a:lnTo>
                    <a:pt x="903249" y="200723"/>
                  </a:lnTo>
                  <a:lnTo>
                    <a:pt x="903249" y="100355"/>
                  </a:lnTo>
                  <a:close/>
                </a:path>
                <a:path w="3713479" h="201295">
                  <a:moveTo>
                    <a:pt x="1103972" y="100355"/>
                  </a:moveTo>
                  <a:lnTo>
                    <a:pt x="1003617" y="100355"/>
                  </a:lnTo>
                  <a:lnTo>
                    <a:pt x="1003617" y="200723"/>
                  </a:lnTo>
                  <a:lnTo>
                    <a:pt x="1103972" y="200723"/>
                  </a:lnTo>
                  <a:lnTo>
                    <a:pt x="1103972" y="100355"/>
                  </a:lnTo>
                  <a:close/>
                </a:path>
                <a:path w="3713479" h="201295">
                  <a:moveTo>
                    <a:pt x="1605775" y="100355"/>
                  </a:moveTo>
                  <a:lnTo>
                    <a:pt x="1405064" y="100355"/>
                  </a:lnTo>
                  <a:lnTo>
                    <a:pt x="1405064" y="200723"/>
                  </a:lnTo>
                  <a:lnTo>
                    <a:pt x="1605775" y="200723"/>
                  </a:lnTo>
                  <a:lnTo>
                    <a:pt x="1605775" y="100355"/>
                  </a:lnTo>
                  <a:close/>
                </a:path>
                <a:path w="3713479" h="201295">
                  <a:moveTo>
                    <a:pt x="1806498" y="100355"/>
                  </a:moveTo>
                  <a:lnTo>
                    <a:pt x="1706143" y="100355"/>
                  </a:lnTo>
                  <a:lnTo>
                    <a:pt x="1706143" y="200723"/>
                  </a:lnTo>
                  <a:lnTo>
                    <a:pt x="1806498" y="200723"/>
                  </a:lnTo>
                  <a:lnTo>
                    <a:pt x="1806498" y="100355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211550" y="0"/>
                  </a:lnTo>
                  <a:lnTo>
                    <a:pt x="3211550" y="100355"/>
                  </a:lnTo>
                  <a:lnTo>
                    <a:pt x="3512642" y="100355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36580" y="3405454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29711" y="3355275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713479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713479" h="201295">
                  <a:moveTo>
                    <a:pt x="1003617" y="100368"/>
                  </a:moveTo>
                  <a:lnTo>
                    <a:pt x="802894" y="100368"/>
                  </a:lnTo>
                  <a:lnTo>
                    <a:pt x="802894" y="200723"/>
                  </a:lnTo>
                  <a:lnTo>
                    <a:pt x="1003617" y="200723"/>
                  </a:lnTo>
                  <a:lnTo>
                    <a:pt x="1003617" y="100368"/>
                  </a:lnTo>
                  <a:close/>
                </a:path>
                <a:path w="3713479" h="201295">
                  <a:moveTo>
                    <a:pt x="1304696" y="100368"/>
                  </a:moveTo>
                  <a:lnTo>
                    <a:pt x="1204341" y="100368"/>
                  </a:lnTo>
                  <a:lnTo>
                    <a:pt x="1204341" y="200723"/>
                  </a:lnTo>
                  <a:lnTo>
                    <a:pt x="1304696" y="200723"/>
                  </a:lnTo>
                  <a:lnTo>
                    <a:pt x="1304696" y="100368"/>
                  </a:lnTo>
                  <a:close/>
                </a:path>
                <a:path w="3713479" h="201295">
                  <a:moveTo>
                    <a:pt x="1806498" y="100368"/>
                  </a:moveTo>
                  <a:lnTo>
                    <a:pt x="1605775" y="100368"/>
                  </a:lnTo>
                  <a:lnTo>
                    <a:pt x="1605775" y="200723"/>
                  </a:lnTo>
                  <a:lnTo>
                    <a:pt x="1806498" y="200723"/>
                  </a:lnTo>
                  <a:lnTo>
                    <a:pt x="1806498" y="100368"/>
                  </a:lnTo>
                  <a:close/>
                </a:path>
                <a:path w="3713479" h="201295">
                  <a:moveTo>
                    <a:pt x="2509024" y="100368"/>
                  </a:moveTo>
                  <a:lnTo>
                    <a:pt x="2408669" y="100368"/>
                  </a:lnTo>
                  <a:lnTo>
                    <a:pt x="2408669" y="200723"/>
                  </a:lnTo>
                  <a:lnTo>
                    <a:pt x="2509024" y="200723"/>
                  </a:lnTo>
                  <a:lnTo>
                    <a:pt x="2509024" y="100368"/>
                  </a:lnTo>
                  <a:close/>
                </a:path>
                <a:path w="3713479" h="201295">
                  <a:moveTo>
                    <a:pt x="2810116" y="100368"/>
                  </a:moveTo>
                  <a:lnTo>
                    <a:pt x="2609392" y="100368"/>
                  </a:lnTo>
                  <a:lnTo>
                    <a:pt x="2609392" y="200723"/>
                  </a:lnTo>
                  <a:lnTo>
                    <a:pt x="2810116" y="200723"/>
                  </a:lnTo>
                  <a:lnTo>
                    <a:pt x="2810116" y="100368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68"/>
                  </a:lnTo>
                  <a:lnTo>
                    <a:pt x="3010839" y="200723"/>
                  </a:lnTo>
                  <a:lnTo>
                    <a:pt x="3111195" y="200723"/>
                  </a:lnTo>
                  <a:lnTo>
                    <a:pt x="3111195" y="100368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211550" y="0"/>
                  </a:lnTo>
                  <a:lnTo>
                    <a:pt x="3211550" y="100368"/>
                  </a:lnTo>
                  <a:lnTo>
                    <a:pt x="3512642" y="100368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612997" y="200723"/>
                  </a:lnTo>
                  <a:lnTo>
                    <a:pt x="3713365" y="200723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29721" y="3606176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32605" y="3555999"/>
              <a:ext cx="2108200" cy="100965"/>
            </a:xfrm>
            <a:custGeom>
              <a:avLst/>
              <a:gdLst/>
              <a:ahLst/>
              <a:cxnLst/>
              <a:rect l="l" t="t" r="r" b="b"/>
              <a:pathLst>
                <a:path w="2108200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2108200" h="100964">
                  <a:moveTo>
                    <a:pt x="301078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301078" y="100368"/>
                  </a:lnTo>
                  <a:lnTo>
                    <a:pt x="301078" y="0"/>
                  </a:lnTo>
                  <a:close/>
                </a:path>
                <a:path w="2108200" h="100964">
                  <a:moveTo>
                    <a:pt x="501802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501802" y="100368"/>
                  </a:lnTo>
                  <a:lnTo>
                    <a:pt x="501802" y="0"/>
                  </a:lnTo>
                  <a:close/>
                </a:path>
                <a:path w="2108200" h="100964">
                  <a:moveTo>
                    <a:pt x="702525" y="0"/>
                  </a:moveTo>
                  <a:lnTo>
                    <a:pt x="602170" y="0"/>
                  </a:lnTo>
                  <a:lnTo>
                    <a:pt x="602170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  <a:path w="2108200" h="100964">
                  <a:moveTo>
                    <a:pt x="903249" y="0"/>
                  </a:moveTo>
                  <a:lnTo>
                    <a:pt x="802881" y="0"/>
                  </a:lnTo>
                  <a:lnTo>
                    <a:pt x="802881" y="100368"/>
                  </a:lnTo>
                  <a:lnTo>
                    <a:pt x="903249" y="100368"/>
                  </a:lnTo>
                  <a:lnTo>
                    <a:pt x="903249" y="0"/>
                  </a:lnTo>
                  <a:close/>
                </a:path>
                <a:path w="2108200" h="100964">
                  <a:moveTo>
                    <a:pt x="1103972" y="0"/>
                  </a:moveTo>
                  <a:lnTo>
                    <a:pt x="1003604" y="0"/>
                  </a:lnTo>
                  <a:lnTo>
                    <a:pt x="1003604" y="100368"/>
                  </a:lnTo>
                  <a:lnTo>
                    <a:pt x="1103972" y="100368"/>
                  </a:lnTo>
                  <a:lnTo>
                    <a:pt x="1103972" y="0"/>
                  </a:lnTo>
                  <a:close/>
                </a:path>
                <a:path w="2108200" h="100964">
                  <a:moveTo>
                    <a:pt x="1304696" y="0"/>
                  </a:moveTo>
                  <a:lnTo>
                    <a:pt x="1204328" y="0"/>
                  </a:lnTo>
                  <a:lnTo>
                    <a:pt x="1204328" y="100368"/>
                  </a:lnTo>
                  <a:lnTo>
                    <a:pt x="1304696" y="100368"/>
                  </a:lnTo>
                  <a:lnTo>
                    <a:pt x="1304696" y="0"/>
                  </a:lnTo>
                  <a:close/>
                </a:path>
                <a:path w="2108200" h="100964">
                  <a:moveTo>
                    <a:pt x="1505407" y="0"/>
                  </a:moveTo>
                  <a:lnTo>
                    <a:pt x="1405051" y="0"/>
                  </a:lnTo>
                  <a:lnTo>
                    <a:pt x="1405051" y="100368"/>
                  </a:lnTo>
                  <a:lnTo>
                    <a:pt x="1505407" y="100368"/>
                  </a:lnTo>
                  <a:lnTo>
                    <a:pt x="1505407" y="0"/>
                  </a:lnTo>
                  <a:close/>
                </a:path>
                <a:path w="2108200" h="100964">
                  <a:moveTo>
                    <a:pt x="1706130" y="0"/>
                  </a:moveTo>
                  <a:lnTo>
                    <a:pt x="1605775" y="0"/>
                  </a:lnTo>
                  <a:lnTo>
                    <a:pt x="1605775" y="100368"/>
                  </a:lnTo>
                  <a:lnTo>
                    <a:pt x="1706130" y="100368"/>
                  </a:lnTo>
                  <a:lnTo>
                    <a:pt x="1706130" y="0"/>
                  </a:lnTo>
                  <a:close/>
                </a:path>
                <a:path w="2108200" h="100964">
                  <a:moveTo>
                    <a:pt x="1906854" y="0"/>
                  </a:moveTo>
                  <a:lnTo>
                    <a:pt x="1806498" y="0"/>
                  </a:lnTo>
                  <a:lnTo>
                    <a:pt x="1806498" y="100368"/>
                  </a:lnTo>
                  <a:lnTo>
                    <a:pt x="1906854" y="100368"/>
                  </a:lnTo>
                  <a:lnTo>
                    <a:pt x="1906854" y="0"/>
                  </a:lnTo>
                  <a:close/>
                </a:path>
                <a:path w="2108200" h="100964">
                  <a:moveTo>
                    <a:pt x="2107577" y="0"/>
                  </a:moveTo>
                  <a:lnTo>
                    <a:pt x="2007222" y="0"/>
                  </a:lnTo>
                  <a:lnTo>
                    <a:pt x="2007222" y="100368"/>
                  </a:lnTo>
                  <a:lnTo>
                    <a:pt x="2107577" y="100368"/>
                  </a:lnTo>
                  <a:lnTo>
                    <a:pt x="2107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2609" y="3606176"/>
              <a:ext cx="2910840" cy="100965"/>
            </a:xfrm>
            <a:custGeom>
              <a:avLst/>
              <a:gdLst/>
              <a:ahLst/>
              <a:cxnLst/>
              <a:rect l="l" t="t" r="r" b="b"/>
              <a:pathLst>
                <a:path w="2910840" h="100964">
                  <a:moveTo>
                    <a:pt x="2207941" y="0"/>
                  </a:moveTo>
                  <a:lnTo>
                    <a:pt x="2910468" y="0"/>
                  </a:lnTo>
                </a:path>
                <a:path w="2910840" h="100964">
                  <a:moveTo>
                    <a:pt x="0" y="100360"/>
                  </a:moveTo>
                  <a:lnTo>
                    <a:pt x="301082" y="100360"/>
                  </a:lnTo>
                </a:path>
                <a:path w="2910840" h="100964">
                  <a:moveTo>
                    <a:pt x="802887" y="100360"/>
                  </a:moveTo>
                  <a:lnTo>
                    <a:pt x="1204331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29711" y="3656367"/>
              <a:ext cx="2910840" cy="201295"/>
            </a:xfrm>
            <a:custGeom>
              <a:avLst/>
              <a:gdLst/>
              <a:ahLst/>
              <a:cxnLst/>
              <a:rect l="l" t="t" r="r" b="b"/>
              <a:pathLst>
                <a:path w="2910840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10"/>
                  </a:lnTo>
                  <a:lnTo>
                    <a:pt x="100368" y="200710"/>
                  </a:lnTo>
                  <a:lnTo>
                    <a:pt x="100368" y="100355"/>
                  </a:lnTo>
                  <a:close/>
                </a:path>
                <a:path w="2910840" h="201295">
                  <a:moveTo>
                    <a:pt x="2207945" y="0"/>
                  </a:moveTo>
                  <a:lnTo>
                    <a:pt x="2107590" y="0"/>
                  </a:lnTo>
                  <a:lnTo>
                    <a:pt x="2107590" y="100355"/>
                  </a:lnTo>
                  <a:lnTo>
                    <a:pt x="2207945" y="100355"/>
                  </a:lnTo>
                  <a:lnTo>
                    <a:pt x="2207945" y="0"/>
                  </a:lnTo>
                  <a:close/>
                </a:path>
                <a:path w="2910840" h="201295">
                  <a:moveTo>
                    <a:pt x="2509024" y="0"/>
                  </a:moveTo>
                  <a:lnTo>
                    <a:pt x="2308301" y="0"/>
                  </a:lnTo>
                  <a:lnTo>
                    <a:pt x="2308301" y="100355"/>
                  </a:lnTo>
                  <a:lnTo>
                    <a:pt x="2509024" y="100355"/>
                  </a:lnTo>
                  <a:lnTo>
                    <a:pt x="2509024" y="0"/>
                  </a:lnTo>
                  <a:close/>
                </a:path>
                <a:path w="2910840" h="201295">
                  <a:moveTo>
                    <a:pt x="2709748" y="0"/>
                  </a:moveTo>
                  <a:lnTo>
                    <a:pt x="2609392" y="0"/>
                  </a:lnTo>
                  <a:lnTo>
                    <a:pt x="2609392" y="100355"/>
                  </a:lnTo>
                  <a:lnTo>
                    <a:pt x="2709748" y="100355"/>
                  </a:lnTo>
                  <a:lnTo>
                    <a:pt x="2709748" y="0"/>
                  </a:lnTo>
                  <a:close/>
                </a:path>
                <a:path w="2910840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55"/>
                  </a:lnTo>
                  <a:lnTo>
                    <a:pt x="2910471" y="100355"/>
                  </a:lnTo>
                  <a:lnTo>
                    <a:pt x="29104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30443" y="3806898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5">
                  <a:moveTo>
                    <a:pt x="0" y="0"/>
                  </a:moveTo>
                  <a:lnTo>
                    <a:pt x="501804" y="0"/>
                  </a:lnTo>
                </a:path>
                <a:path w="1003935">
                  <a:moveTo>
                    <a:pt x="702526" y="0"/>
                  </a:moveTo>
                  <a:lnTo>
                    <a:pt x="1003609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34407" y="3756722"/>
              <a:ext cx="1003935" cy="100965"/>
            </a:xfrm>
            <a:custGeom>
              <a:avLst/>
              <a:gdLst/>
              <a:ahLst/>
              <a:cxnLst/>
              <a:rect l="l" t="t" r="r" b="b"/>
              <a:pathLst>
                <a:path w="100393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1003935" h="100964">
                  <a:moveTo>
                    <a:pt x="401447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  <a:path w="1003935" h="100964">
                  <a:moveTo>
                    <a:pt x="1003604" y="0"/>
                  </a:moveTo>
                  <a:lnTo>
                    <a:pt x="903249" y="0"/>
                  </a:lnTo>
                  <a:lnTo>
                    <a:pt x="903249" y="100355"/>
                  </a:lnTo>
                  <a:lnTo>
                    <a:pt x="1003604" y="100355"/>
                  </a:lnTo>
                  <a:lnTo>
                    <a:pt x="1003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38385" y="3806898"/>
              <a:ext cx="1104265" cy="0"/>
            </a:xfrm>
            <a:custGeom>
              <a:avLst/>
              <a:gdLst/>
              <a:ahLst/>
              <a:cxnLst/>
              <a:rect l="l" t="t" r="r" b="b"/>
              <a:pathLst>
                <a:path w="1104265">
                  <a:moveTo>
                    <a:pt x="0" y="0"/>
                  </a:moveTo>
                  <a:lnTo>
                    <a:pt x="401443" y="0"/>
                  </a:lnTo>
                </a:path>
                <a:path w="1104265">
                  <a:moveTo>
                    <a:pt x="602165" y="0"/>
                  </a:moveTo>
                  <a:lnTo>
                    <a:pt x="1103970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30079" y="3857078"/>
              <a:ext cx="903605" cy="100965"/>
            </a:xfrm>
            <a:custGeom>
              <a:avLst/>
              <a:gdLst/>
              <a:ahLst/>
              <a:cxnLst/>
              <a:rect l="l" t="t" r="r" b="b"/>
              <a:pathLst>
                <a:path w="903604" h="100964">
                  <a:moveTo>
                    <a:pt x="200723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23" y="100368"/>
                  </a:lnTo>
                  <a:lnTo>
                    <a:pt x="200723" y="0"/>
                  </a:lnTo>
                  <a:close/>
                </a:path>
                <a:path w="903604" h="100964">
                  <a:moveTo>
                    <a:pt x="501802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501802" y="100368"/>
                  </a:lnTo>
                  <a:lnTo>
                    <a:pt x="501802" y="0"/>
                  </a:lnTo>
                  <a:close/>
                </a:path>
                <a:path w="903604" h="100964">
                  <a:moveTo>
                    <a:pt x="903249" y="0"/>
                  </a:moveTo>
                  <a:lnTo>
                    <a:pt x="702525" y="0"/>
                  </a:lnTo>
                  <a:lnTo>
                    <a:pt x="702525" y="100368"/>
                  </a:lnTo>
                  <a:lnTo>
                    <a:pt x="903249" y="100368"/>
                  </a:lnTo>
                  <a:lnTo>
                    <a:pt x="9032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33692" y="3907258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29711" y="3857078"/>
              <a:ext cx="3613150" cy="201295"/>
            </a:xfrm>
            <a:custGeom>
              <a:avLst/>
              <a:gdLst/>
              <a:ahLst/>
              <a:cxnLst/>
              <a:rect l="l" t="t" r="r" b="b"/>
              <a:pathLst>
                <a:path w="3613150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613150" h="201295">
                  <a:moveTo>
                    <a:pt x="301091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301091" y="200723"/>
                  </a:lnTo>
                  <a:lnTo>
                    <a:pt x="301091" y="100368"/>
                  </a:lnTo>
                  <a:close/>
                </a:path>
                <a:path w="3613150" h="201295">
                  <a:moveTo>
                    <a:pt x="702525" y="100368"/>
                  </a:moveTo>
                  <a:lnTo>
                    <a:pt x="501815" y="100368"/>
                  </a:lnTo>
                  <a:lnTo>
                    <a:pt x="501815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613150" h="201295">
                  <a:moveTo>
                    <a:pt x="1003617" y="100368"/>
                  </a:moveTo>
                  <a:lnTo>
                    <a:pt x="802894" y="100368"/>
                  </a:lnTo>
                  <a:lnTo>
                    <a:pt x="802894" y="200723"/>
                  </a:lnTo>
                  <a:lnTo>
                    <a:pt x="1003617" y="200723"/>
                  </a:lnTo>
                  <a:lnTo>
                    <a:pt x="1003617" y="100368"/>
                  </a:lnTo>
                  <a:close/>
                </a:path>
                <a:path w="3613150" h="201295">
                  <a:moveTo>
                    <a:pt x="1304696" y="100368"/>
                  </a:moveTo>
                  <a:lnTo>
                    <a:pt x="1103972" y="100368"/>
                  </a:lnTo>
                  <a:lnTo>
                    <a:pt x="1103972" y="200723"/>
                  </a:lnTo>
                  <a:lnTo>
                    <a:pt x="1304696" y="200723"/>
                  </a:lnTo>
                  <a:lnTo>
                    <a:pt x="1304696" y="100368"/>
                  </a:lnTo>
                  <a:close/>
                </a:path>
                <a:path w="3613150" h="201295">
                  <a:moveTo>
                    <a:pt x="1906866" y="0"/>
                  </a:moveTo>
                  <a:lnTo>
                    <a:pt x="1806498" y="0"/>
                  </a:lnTo>
                  <a:lnTo>
                    <a:pt x="1806498" y="100368"/>
                  </a:lnTo>
                  <a:lnTo>
                    <a:pt x="1906866" y="100368"/>
                  </a:lnTo>
                  <a:lnTo>
                    <a:pt x="1906866" y="0"/>
                  </a:lnTo>
                  <a:close/>
                </a:path>
                <a:path w="3613150" h="201295">
                  <a:moveTo>
                    <a:pt x="2207945" y="0"/>
                  </a:moveTo>
                  <a:lnTo>
                    <a:pt x="2007222" y="0"/>
                  </a:lnTo>
                  <a:lnTo>
                    <a:pt x="2007222" y="100368"/>
                  </a:lnTo>
                  <a:lnTo>
                    <a:pt x="2207945" y="100368"/>
                  </a:lnTo>
                  <a:lnTo>
                    <a:pt x="2207945" y="0"/>
                  </a:lnTo>
                  <a:close/>
                </a:path>
                <a:path w="3613150" h="201295">
                  <a:moveTo>
                    <a:pt x="2408669" y="0"/>
                  </a:moveTo>
                  <a:lnTo>
                    <a:pt x="2308301" y="0"/>
                  </a:lnTo>
                  <a:lnTo>
                    <a:pt x="2308301" y="100368"/>
                  </a:lnTo>
                  <a:lnTo>
                    <a:pt x="2408669" y="100368"/>
                  </a:lnTo>
                  <a:lnTo>
                    <a:pt x="2408669" y="0"/>
                  </a:lnTo>
                  <a:close/>
                </a:path>
                <a:path w="3613150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68"/>
                  </a:lnTo>
                  <a:lnTo>
                    <a:pt x="2910471" y="100368"/>
                  </a:lnTo>
                  <a:lnTo>
                    <a:pt x="2910471" y="0"/>
                  </a:lnTo>
                  <a:close/>
                </a:path>
                <a:path w="3613150" h="201295">
                  <a:moveTo>
                    <a:pt x="3412274" y="0"/>
                  </a:moveTo>
                  <a:lnTo>
                    <a:pt x="3311918" y="0"/>
                  </a:lnTo>
                  <a:lnTo>
                    <a:pt x="3311918" y="100368"/>
                  </a:lnTo>
                  <a:lnTo>
                    <a:pt x="3412274" y="100368"/>
                  </a:lnTo>
                  <a:lnTo>
                    <a:pt x="3412274" y="0"/>
                  </a:lnTo>
                  <a:close/>
                </a:path>
                <a:path w="3613150" h="201295">
                  <a:moveTo>
                    <a:pt x="3612997" y="0"/>
                  </a:moveTo>
                  <a:lnTo>
                    <a:pt x="3512642" y="0"/>
                  </a:lnTo>
                  <a:lnTo>
                    <a:pt x="3512642" y="100368"/>
                  </a:lnTo>
                  <a:lnTo>
                    <a:pt x="3612997" y="100368"/>
                  </a:lnTo>
                  <a:lnTo>
                    <a:pt x="3612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034775" y="4007620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4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737301" y="3957446"/>
              <a:ext cx="502284" cy="100965"/>
            </a:xfrm>
            <a:custGeom>
              <a:avLst/>
              <a:gdLst/>
              <a:ahLst/>
              <a:cxnLst/>
              <a:rect l="l" t="t" r="r" b="b"/>
              <a:pathLst>
                <a:path w="502285" h="100964">
                  <a:moveTo>
                    <a:pt x="200710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10" y="100355"/>
                  </a:lnTo>
                  <a:lnTo>
                    <a:pt x="200710" y="0"/>
                  </a:lnTo>
                  <a:close/>
                </a:path>
                <a:path w="502285" h="100964">
                  <a:moveTo>
                    <a:pt x="501802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501802" y="100355"/>
                  </a:lnTo>
                  <a:lnTo>
                    <a:pt x="501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39468" y="4007620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29711" y="3957446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602170" y="100355"/>
                  </a:moveTo>
                  <a:lnTo>
                    <a:pt x="401447" y="100355"/>
                  </a:lnTo>
                  <a:lnTo>
                    <a:pt x="401447" y="200723"/>
                  </a:lnTo>
                  <a:lnTo>
                    <a:pt x="602170" y="200723"/>
                  </a:lnTo>
                  <a:lnTo>
                    <a:pt x="602170" y="100355"/>
                  </a:lnTo>
                  <a:close/>
                </a:path>
                <a:path w="3713479" h="201295">
                  <a:moveTo>
                    <a:pt x="1003617" y="100355"/>
                  </a:moveTo>
                  <a:lnTo>
                    <a:pt x="802894" y="100355"/>
                  </a:lnTo>
                  <a:lnTo>
                    <a:pt x="802894" y="200723"/>
                  </a:lnTo>
                  <a:lnTo>
                    <a:pt x="1003617" y="200723"/>
                  </a:lnTo>
                  <a:lnTo>
                    <a:pt x="1003617" y="100355"/>
                  </a:lnTo>
                  <a:close/>
                </a:path>
                <a:path w="3713479" h="201295">
                  <a:moveTo>
                    <a:pt x="1204341" y="100355"/>
                  </a:moveTo>
                  <a:lnTo>
                    <a:pt x="1103972" y="100355"/>
                  </a:lnTo>
                  <a:lnTo>
                    <a:pt x="1103972" y="200723"/>
                  </a:lnTo>
                  <a:lnTo>
                    <a:pt x="1204341" y="200723"/>
                  </a:lnTo>
                  <a:lnTo>
                    <a:pt x="1204341" y="100355"/>
                  </a:lnTo>
                  <a:close/>
                </a:path>
                <a:path w="3713479" h="201295">
                  <a:moveTo>
                    <a:pt x="1605775" y="100355"/>
                  </a:moveTo>
                  <a:lnTo>
                    <a:pt x="1505419" y="100355"/>
                  </a:lnTo>
                  <a:lnTo>
                    <a:pt x="1505419" y="200723"/>
                  </a:lnTo>
                  <a:lnTo>
                    <a:pt x="1605775" y="200723"/>
                  </a:lnTo>
                  <a:lnTo>
                    <a:pt x="1605775" y="100355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512642" y="0"/>
                  </a:lnTo>
                  <a:lnTo>
                    <a:pt x="3512642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36580" y="4107981"/>
              <a:ext cx="1104265" cy="0"/>
            </a:xfrm>
            <a:custGeom>
              <a:avLst/>
              <a:gdLst/>
              <a:ahLst/>
              <a:cxnLst/>
              <a:rect l="l" t="t" r="r" b="b"/>
              <a:pathLst>
                <a:path w="1104265">
                  <a:moveTo>
                    <a:pt x="0" y="0"/>
                  </a:moveTo>
                  <a:lnTo>
                    <a:pt x="301082" y="0"/>
                  </a:lnTo>
                </a:path>
                <a:path w="1104265">
                  <a:moveTo>
                    <a:pt x="802887" y="0"/>
                  </a:moveTo>
                  <a:lnTo>
                    <a:pt x="1103970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730079" y="4057801"/>
              <a:ext cx="3613150" cy="201295"/>
            </a:xfrm>
            <a:custGeom>
              <a:avLst/>
              <a:gdLst/>
              <a:ahLst/>
              <a:cxnLst/>
              <a:rect l="l" t="t" r="r" b="b"/>
              <a:pathLst>
                <a:path w="3613150" h="201295">
                  <a:moveTo>
                    <a:pt x="100355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68"/>
                  </a:lnTo>
                  <a:close/>
                </a:path>
                <a:path w="3613150" h="201295">
                  <a:moveTo>
                    <a:pt x="301078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301078" y="200723"/>
                  </a:lnTo>
                  <a:lnTo>
                    <a:pt x="301078" y="100368"/>
                  </a:lnTo>
                  <a:close/>
                </a:path>
                <a:path w="3613150" h="201295">
                  <a:moveTo>
                    <a:pt x="3211550" y="0"/>
                  </a:moveTo>
                  <a:lnTo>
                    <a:pt x="3010827" y="0"/>
                  </a:lnTo>
                  <a:lnTo>
                    <a:pt x="3010827" y="100368"/>
                  </a:lnTo>
                  <a:lnTo>
                    <a:pt x="3211550" y="100368"/>
                  </a:lnTo>
                  <a:lnTo>
                    <a:pt x="3211550" y="0"/>
                  </a:lnTo>
                  <a:close/>
                </a:path>
                <a:path w="3613150" h="201295">
                  <a:moveTo>
                    <a:pt x="3612997" y="0"/>
                  </a:moveTo>
                  <a:lnTo>
                    <a:pt x="3512629" y="0"/>
                  </a:lnTo>
                  <a:lnTo>
                    <a:pt x="3512629" y="100368"/>
                  </a:lnTo>
                  <a:lnTo>
                    <a:pt x="3612997" y="100368"/>
                  </a:lnTo>
                  <a:lnTo>
                    <a:pt x="3612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31887" y="4208341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834052" y="4158169"/>
              <a:ext cx="1104265" cy="100965"/>
            </a:xfrm>
            <a:custGeom>
              <a:avLst/>
              <a:gdLst/>
              <a:ahLst/>
              <a:cxnLst/>
              <a:rect l="l" t="t" r="r" b="b"/>
              <a:pathLst>
                <a:path w="110426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1104264" h="100964">
                  <a:moveTo>
                    <a:pt x="401434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401434" y="100355"/>
                  </a:lnTo>
                  <a:lnTo>
                    <a:pt x="401434" y="0"/>
                  </a:lnTo>
                  <a:close/>
                </a:path>
                <a:path w="1104264" h="100964">
                  <a:moveTo>
                    <a:pt x="602157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602157" y="100355"/>
                  </a:lnTo>
                  <a:lnTo>
                    <a:pt x="602157" y="0"/>
                  </a:lnTo>
                  <a:close/>
                </a:path>
                <a:path w="1104264" h="100964">
                  <a:moveTo>
                    <a:pt x="903249" y="0"/>
                  </a:moveTo>
                  <a:lnTo>
                    <a:pt x="702525" y="0"/>
                  </a:lnTo>
                  <a:lnTo>
                    <a:pt x="702525" y="100355"/>
                  </a:lnTo>
                  <a:lnTo>
                    <a:pt x="903249" y="100355"/>
                  </a:lnTo>
                  <a:lnTo>
                    <a:pt x="903249" y="0"/>
                  </a:lnTo>
                  <a:close/>
                </a:path>
                <a:path w="1104264" h="100964">
                  <a:moveTo>
                    <a:pt x="1103960" y="0"/>
                  </a:moveTo>
                  <a:lnTo>
                    <a:pt x="1003604" y="0"/>
                  </a:lnTo>
                  <a:lnTo>
                    <a:pt x="1003604" y="100355"/>
                  </a:lnTo>
                  <a:lnTo>
                    <a:pt x="1103960" y="100355"/>
                  </a:lnTo>
                  <a:lnTo>
                    <a:pt x="1103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30082" y="4208341"/>
              <a:ext cx="3613150" cy="100965"/>
            </a:xfrm>
            <a:custGeom>
              <a:avLst/>
              <a:gdLst/>
              <a:ahLst/>
              <a:cxnLst/>
              <a:rect l="l" t="t" r="r" b="b"/>
              <a:pathLst>
                <a:path w="3613150" h="100964">
                  <a:moveTo>
                    <a:pt x="2408663" y="0"/>
                  </a:moveTo>
                  <a:lnTo>
                    <a:pt x="3211551" y="0"/>
                  </a:lnTo>
                </a:path>
                <a:path w="3613150" h="100964">
                  <a:moveTo>
                    <a:pt x="3311912" y="0"/>
                  </a:moveTo>
                  <a:lnTo>
                    <a:pt x="3612995" y="0"/>
                  </a:lnTo>
                </a:path>
                <a:path w="3613150" h="100964">
                  <a:moveTo>
                    <a:pt x="0" y="100360"/>
                  </a:moveTo>
                  <a:lnTo>
                    <a:pt x="301082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31526" y="4258525"/>
              <a:ext cx="1204595" cy="100965"/>
            </a:xfrm>
            <a:custGeom>
              <a:avLst/>
              <a:gdLst/>
              <a:ahLst/>
              <a:cxnLst/>
              <a:rect l="l" t="t" r="r" b="b"/>
              <a:pathLst>
                <a:path w="120459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1204595" h="100964">
                  <a:moveTo>
                    <a:pt x="301078" y="0"/>
                  </a:moveTo>
                  <a:lnTo>
                    <a:pt x="200710" y="0"/>
                  </a:lnTo>
                  <a:lnTo>
                    <a:pt x="200710" y="100368"/>
                  </a:lnTo>
                  <a:lnTo>
                    <a:pt x="301078" y="100368"/>
                  </a:lnTo>
                  <a:lnTo>
                    <a:pt x="301078" y="0"/>
                  </a:lnTo>
                  <a:close/>
                </a:path>
                <a:path w="1204595" h="100964">
                  <a:moveTo>
                    <a:pt x="602157" y="0"/>
                  </a:moveTo>
                  <a:lnTo>
                    <a:pt x="501802" y="0"/>
                  </a:lnTo>
                  <a:lnTo>
                    <a:pt x="501802" y="100368"/>
                  </a:lnTo>
                  <a:lnTo>
                    <a:pt x="602157" y="100368"/>
                  </a:lnTo>
                  <a:lnTo>
                    <a:pt x="602157" y="0"/>
                  </a:lnTo>
                  <a:close/>
                </a:path>
                <a:path w="1204595" h="100964">
                  <a:moveTo>
                    <a:pt x="802881" y="0"/>
                  </a:moveTo>
                  <a:lnTo>
                    <a:pt x="702525" y="0"/>
                  </a:lnTo>
                  <a:lnTo>
                    <a:pt x="702525" y="100368"/>
                  </a:lnTo>
                  <a:lnTo>
                    <a:pt x="802881" y="100368"/>
                  </a:lnTo>
                  <a:lnTo>
                    <a:pt x="802881" y="0"/>
                  </a:lnTo>
                  <a:close/>
                </a:path>
                <a:path w="1204595" h="100964">
                  <a:moveTo>
                    <a:pt x="1204328" y="0"/>
                  </a:moveTo>
                  <a:lnTo>
                    <a:pt x="1103960" y="0"/>
                  </a:lnTo>
                  <a:lnTo>
                    <a:pt x="1103960" y="100368"/>
                  </a:lnTo>
                  <a:lnTo>
                    <a:pt x="1204328" y="100368"/>
                  </a:lnTo>
                  <a:lnTo>
                    <a:pt x="12043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36219" y="4308702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938012" y="4258525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301091" y="0"/>
                  </a:lnTo>
                  <a:lnTo>
                    <a:pt x="301091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39829" y="4308702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721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30079" y="4258525"/>
              <a:ext cx="3111500" cy="201295"/>
            </a:xfrm>
            <a:custGeom>
              <a:avLst/>
              <a:gdLst/>
              <a:ahLst/>
              <a:cxnLst/>
              <a:rect l="l" t="t" r="r" b="b"/>
              <a:pathLst>
                <a:path w="3111500" h="201295">
                  <a:moveTo>
                    <a:pt x="200723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68"/>
                  </a:lnTo>
                  <a:close/>
                </a:path>
                <a:path w="3111500" h="201295">
                  <a:moveTo>
                    <a:pt x="401447" y="100368"/>
                  </a:moveTo>
                  <a:lnTo>
                    <a:pt x="301078" y="100368"/>
                  </a:lnTo>
                  <a:lnTo>
                    <a:pt x="301078" y="200723"/>
                  </a:lnTo>
                  <a:lnTo>
                    <a:pt x="401447" y="200723"/>
                  </a:lnTo>
                  <a:lnTo>
                    <a:pt x="401447" y="100368"/>
                  </a:lnTo>
                  <a:close/>
                </a:path>
                <a:path w="3111500" h="201295">
                  <a:moveTo>
                    <a:pt x="602157" y="100368"/>
                  </a:moveTo>
                  <a:lnTo>
                    <a:pt x="501802" y="100368"/>
                  </a:lnTo>
                  <a:lnTo>
                    <a:pt x="501802" y="200723"/>
                  </a:lnTo>
                  <a:lnTo>
                    <a:pt x="602157" y="200723"/>
                  </a:lnTo>
                  <a:lnTo>
                    <a:pt x="602157" y="100368"/>
                  </a:lnTo>
                  <a:close/>
                </a:path>
                <a:path w="3111500" h="201295">
                  <a:moveTo>
                    <a:pt x="903249" y="100368"/>
                  </a:moveTo>
                  <a:lnTo>
                    <a:pt x="802881" y="100368"/>
                  </a:lnTo>
                  <a:lnTo>
                    <a:pt x="802881" y="200723"/>
                  </a:lnTo>
                  <a:lnTo>
                    <a:pt x="903249" y="200723"/>
                  </a:lnTo>
                  <a:lnTo>
                    <a:pt x="903249" y="100368"/>
                  </a:lnTo>
                  <a:close/>
                </a:path>
                <a:path w="3111500" h="201295">
                  <a:moveTo>
                    <a:pt x="1204328" y="100368"/>
                  </a:moveTo>
                  <a:lnTo>
                    <a:pt x="1103972" y="100368"/>
                  </a:lnTo>
                  <a:lnTo>
                    <a:pt x="1103972" y="200723"/>
                  </a:lnTo>
                  <a:lnTo>
                    <a:pt x="1204328" y="200723"/>
                  </a:lnTo>
                  <a:lnTo>
                    <a:pt x="1204328" y="100368"/>
                  </a:lnTo>
                  <a:close/>
                </a:path>
                <a:path w="3111500" h="201295">
                  <a:moveTo>
                    <a:pt x="1605775" y="100368"/>
                  </a:moveTo>
                  <a:lnTo>
                    <a:pt x="1405051" y="100368"/>
                  </a:lnTo>
                  <a:lnTo>
                    <a:pt x="1405051" y="200723"/>
                  </a:lnTo>
                  <a:lnTo>
                    <a:pt x="1605775" y="200723"/>
                  </a:lnTo>
                  <a:lnTo>
                    <a:pt x="1605775" y="100368"/>
                  </a:lnTo>
                  <a:close/>
                </a:path>
                <a:path w="3111500" h="201295">
                  <a:moveTo>
                    <a:pt x="1806498" y="100368"/>
                  </a:moveTo>
                  <a:lnTo>
                    <a:pt x="1706130" y="100368"/>
                  </a:lnTo>
                  <a:lnTo>
                    <a:pt x="1706130" y="200723"/>
                  </a:lnTo>
                  <a:lnTo>
                    <a:pt x="1806498" y="200723"/>
                  </a:lnTo>
                  <a:lnTo>
                    <a:pt x="1806498" y="100368"/>
                  </a:lnTo>
                  <a:close/>
                </a:path>
                <a:path w="3111500" h="201295">
                  <a:moveTo>
                    <a:pt x="2107577" y="100368"/>
                  </a:moveTo>
                  <a:lnTo>
                    <a:pt x="2007222" y="100368"/>
                  </a:lnTo>
                  <a:lnTo>
                    <a:pt x="2007222" y="200723"/>
                  </a:lnTo>
                  <a:lnTo>
                    <a:pt x="2107577" y="200723"/>
                  </a:lnTo>
                  <a:lnTo>
                    <a:pt x="2107577" y="100368"/>
                  </a:lnTo>
                  <a:close/>
                </a:path>
                <a:path w="3111500" h="201295">
                  <a:moveTo>
                    <a:pt x="2408656" y="100368"/>
                  </a:moveTo>
                  <a:lnTo>
                    <a:pt x="2308301" y="100368"/>
                  </a:lnTo>
                  <a:lnTo>
                    <a:pt x="2308301" y="200723"/>
                  </a:lnTo>
                  <a:lnTo>
                    <a:pt x="2408656" y="200723"/>
                  </a:lnTo>
                  <a:lnTo>
                    <a:pt x="2408656" y="100368"/>
                  </a:lnTo>
                  <a:close/>
                </a:path>
                <a:path w="3111500" h="201295">
                  <a:moveTo>
                    <a:pt x="3111182" y="0"/>
                  </a:moveTo>
                  <a:lnTo>
                    <a:pt x="3010827" y="0"/>
                  </a:lnTo>
                  <a:lnTo>
                    <a:pt x="3010827" y="100368"/>
                  </a:lnTo>
                  <a:lnTo>
                    <a:pt x="3111182" y="100368"/>
                  </a:lnTo>
                  <a:lnTo>
                    <a:pt x="3111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239107" y="4409064"/>
              <a:ext cx="803275" cy="0"/>
            </a:xfrm>
            <a:custGeom>
              <a:avLst/>
              <a:gdLst/>
              <a:ahLst/>
              <a:cxnLst/>
              <a:rect l="l" t="t" r="r" b="b"/>
              <a:pathLst>
                <a:path w="803275">
                  <a:moveTo>
                    <a:pt x="0" y="0"/>
                  </a:moveTo>
                  <a:lnTo>
                    <a:pt x="401443" y="0"/>
                  </a:lnTo>
                </a:path>
                <a:path w="803275">
                  <a:moveTo>
                    <a:pt x="501804" y="0"/>
                  </a:moveTo>
                  <a:lnTo>
                    <a:pt x="802887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30434" y="4358893"/>
              <a:ext cx="3512820" cy="201295"/>
            </a:xfrm>
            <a:custGeom>
              <a:avLst/>
              <a:gdLst/>
              <a:ahLst/>
              <a:cxnLst/>
              <a:rect l="l" t="t" r="r" b="b"/>
              <a:pathLst>
                <a:path w="3512820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512820" h="201295">
                  <a:moveTo>
                    <a:pt x="401447" y="100355"/>
                  </a:moveTo>
                  <a:lnTo>
                    <a:pt x="301091" y="100355"/>
                  </a:lnTo>
                  <a:lnTo>
                    <a:pt x="301091" y="200723"/>
                  </a:lnTo>
                  <a:lnTo>
                    <a:pt x="401447" y="200723"/>
                  </a:lnTo>
                  <a:lnTo>
                    <a:pt x="401447" y="100355"/>
                  </a:lnTo>
                  <a:close/>
                </a:path>
                <a:path w="3512820" h="201295">
                  <a:moveTo>
                    <a:pt x="3512642" y="0"/>
                  </a:moveTo>
                  <a:lnTo>
                    <a:pt x="3311918" y="0"/>
                  </a:lnTo>
                  <a:lnTo>
                    <a:pt x="3311918" y="100355"/>
                  </a:lnTo>
                  <a:lnTo>
                    <a:pt x="3512642" y="100355"/>
                  </a:lnTo>
                  <a:lnTo>
                    <a:pt x="35126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432609" y="4509424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834052" y="4459248"/>
              <a:ext cx="1104265" cy="100965"/>
            </a:xfrm>
            <a:custGeom>
              <a:avLst/>
              <a:gdLst/>
              <a:ahLst/>
              <a:cxnLst/>
              <a:rect l="l" t="t" r="r" b="b"/>
              <a:pathLst>
                <a:path w="110426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1104264" h="100964">
                  <a:moveTo>
                    <a:pt x="501802" y="0"/>
                  </a:moveTo>
                  <a:lnTo>
                    <a:pt x="301078" y="0"/>
                  </a:lnTo>
                  <a:lnTo>
                    <a:pt x="301078" y="100368"/>
                  </a:lnTo>
                  <a:lnTo>
                    <a:pt x="501802" y="100368"/>
                  </a:lnTo>
                  <a:lnTo>
                    <a:pt x="501802" y="0"/>
                  </a:lnTo>
                  <a:close/>
                </a:path>
                <a:path w="1104264" h="100964">
                  <a:moveTo>
                    <a:pt x="802881" y="0"/>
                  </a:moveTo>
                  <a:lnTo>
                    <a:pt x="702525" y="0"/>
                  </a:lnTo>
                  <a:lnTo>
                    <a:pt x="702525" y="100368"/>
                  </a:lnTo>
                  <a:lnTo>
                    <a:pt x="802881" y="100368"/>
                  </a:lnTo>
                  <a:lnTo>
                    <a:pt x="802881" y="0"/>
                  </a:lnTo>
                  <a:close/>
                </a:path>
                <a:path w="1104264" h="100964">
                  <a:moveTo>
                    <a:pt x="1103960" y="0"/>
                  </a:moveTo>
                  <a:lnTo>
                    <a:pt x="903249" y="0"/>
                  </a:lnTo>
                  <a:lnTo>
                    <a:pt x="903249" y="100368"/>
                  </a:lnTo>
                  <a:lnTo>
                    <a:pt x="1103960" y="100368"/>
                  </a:lnTo>
                  <a:lnTo>
                    <a:pt x="1103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39829" y="4509424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42356" y="445924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629721" y="4609785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730079" y="4559617"/>
              <a:ext cx="3512820" cy="201295"/>
            </a:xfrm>
            <a:custGeom>
              <a:avLst/>
              <a:gdLst/>
              <a:ahLst/>
              <a:cxnLst/>
              <a:rect l="l" t="t" r="r" b="b"/>
              <a:pathLst>
                <a:path w="3512820" h="201295">
                  <a:moveTo>
                    <a:pt x="100355" y="100355"/>
                  </a:moveTo>
                  <a:lnTo>
                    <a:pt x="0" y="100355"/>
                  </a:lnTo>
                  <a:lnTo>
                    <a:pt x="0" y="200710"/>
                  </a:lnTo>
                  <a:lnTo>
                    <a:pt x="100355" y="200710"/>
                  </a:lnTo>
                  <a:lnTo>
                    <a:pt x="100355" y="100355"/>
                  </a:lnTo>
                  <a:close/>
                </a:path>
                <a:path w="3512820" h="201295">
                  <a:moveTo>
                    <a:pt x="401447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200723" y="100355"/>
                  </a:lnTo>
                  <a:lnTo>
                    <a:pt x="200723" y="200710"/>
                  </a:lnTo>
                  <a:lnTo>
                    <a:pt x="401447" y="200710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  <a:path w="3512820" h="201295">
                  <a:moveTo>
                    <a:pt x="702525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  <a:path w="3512820" h="201295">
                  <a:moveTo>
                    <a:pt x="802881" y="100355"/>
                  </a:moveTo>
                  <a:lnTo>
                    <a:pt x="702525" y="100355"/>
                  </a:lnTo>
                  <a:lnTo>
                    <a:pt x="702525" y="200710"/>
                  </a:lnTo>
                  <a:lnTo>
                    <a:pt x="802881" y="200710"/>
                  </a:lnTo>
                  <a:lnTo>
                    <a:pt x="802881" y="100355"/>
                  </a:lnTo>
                  <a:close/>
                </a:path>
                <a:path w="3512820" h="201295">
                  <a:moveTo>
                    <a:pt x="1103972" y="0"/>
                  </a:moveTo>
                  <a:lnTo>
                    <a:pt x="903249" y="0"/>
                  </a:lnTo>
                  <a:lnTo>
                    <a:pt x="903249" y="100355"/>
                  </a:lnTo>
                  <a:lnTo>
                    <a:pt x="903249" y="200710"/>
                  </a:lnTo>
                  <a:lnTo>
                    <a:pt x="1103972" y="200710"/>
                  </a:lnTo>
                  <a:lnTo>
                    <a:pt x="1103972" y="100355"/>
                  </a:lnTo>
                  <a:lnTo>
                    <a:pt x="1103972" y="0"/>
                  </a:lnTo>
                  <a:close/>
                </a:path>
                <a:path w="3512820" h="201295">
                  <a:moveTo>
                    <a:pt x="1405051" y="0"/>
                  </a:moveTo>
                  <a:lnTo>
                    <a:pt x="1304696" y="0"/>
                  </a:lnTo>
                  <a:lnTo>
                    <a:pt x="1304696" y="100355"/>
                  </a:lnTo>
                  <a:lnTo>
                    <a:pt x="1405051" y="100355"/>
                  </a:lnTo>
                  <a:lnTo>
                    <a:pt x="1405051" y="0"/>
                  </a:lnTo>
                  <a:close/>
                </a:path>
                <a:path w="3512820" h="201295">
                  <a:moveTo>
                    <a:pt x="1806498" y="0"/>
                  </a:moveTo>
                  <a:lnTo>
                    <a:pt x="1706130" y="0"/>
                  </a:lnTo>
                  <a:lnTo>
                    <a:pt x="1706130" y="100355"/>
                  </a:lnTo>
                  <a:lnTo>
                    <a:pt x="1806498" y="100355"/>
                  </a:lnTo>
                  <a:lnTo>
                    <a:pt x="1806498" y="0"/>
                  </a:lnTo>
                  <a:close/>
                </a:path>
                <a:path w="3512820" h="201295">
                  <a:moveTo>
                    <a:pt x="2007222" y="0"/>
                  </a:moveTo>
                  <a:lnTo>
                    <a:pt x="1906854" y="0"/>
                  </a:lnTo>
                  <a:lnTo>
                    <a:pt x="1906854" y="100355"/>
                  </a:lnTo>
                  <a:lnTo>
                    <a:pt x="2007222" y="100355"/>
                  </a:lnTo>
                  <a:lnTo>
                    <a:pt x="2007222" y="0"/>
                  </a:lnTo>
                  <a:close/>
                </a:path>
                <a:path w="3512820" h="201295">
                  <a:moveTo>
                    <a:pt x="2207933" y="0"/>
                  </a:moveTo>
                  <a:lnTo>
                    <a:pt x="2107577" y="0"/>
                  </a:lnTo>
                  <a:lnTo>
                    <a:pt x="2107577" y="100355"/>
                  </a:lnTo>
                  <a:lnTo>
                    <a:pt x="2207933" y="100355"/>
                  </a:lnTo>
                  <a:lnTo>
                    <a:pt x="2207933" y="0"/>
                  </a:lnTo>
                  <a:close/>
                </a:path>
                <a:path w="3512820" h="201295">
                  <a:moveTo>
                    <a:pt x="2609380" y="0"/>
                  </a:moveTo>
                  <a:lnTo>
                    <a:pt x="2408656" y="0"/>
                  </a:lnTo>
                  <a:lnTo>
                    <a:pt x="2408656" y="100355"/>
                  </a:lnTo>
                  <a:lnTo>
                    <a:pt x="2609380" y="100355"/>
                  </a:lnTo>
                  <a:lnTo>
                    <a:pt x="2609380" y="0"/>
                  </a:lnTo>
                  <a:close/>
                </a:path>
                <a:path w="3512820" h="201295">
                  <a:moveTo>
                    <a:pt x="3010827" y="0"/>
                  </a:moveTo>
                  <a:lnTo>
                    <a:pt x="2810103" y="0"/>
                  </a:lnTo>
                  <a:lnTo>
                    <a:pt x="2810103" y="100355"/>
                  </a:lnTo>
                  <a:lnTo>
                    <a:pt x="3010827" y="100355"/>
                  </a:lnTo>
                  <a:lnTo>
                    <a:pt x="3010827" y="0"/>
                  </a:lnTo>
                  <a:close/>
                </a:path>
                <a:path w="3512820" h="201295">
                  <a:moveTo>
                    <a:pt x="3211550" y="0"/>
                  </a:moveTo>
                  <a:lnTo>
                    <a:pt x="3111182" y="0"/>
                  </a:lnTo>
                  <a:lnTo>
                    <a:pt x="3111182" y="100355"/>
                  </a:lnTo>
                  <a:lnTo>
                    <a:pt x="3211550" y="100355"/>
                  </a:lnTo>
                  <a:lnTo>
                    <a:pt x="3211550" y="0"/>
                  </a:lnTo>
                  <a:close/>
                </a:path>
                <a:path w="3512820" h="201295">
                  <a:moveTo>
                    <a:pt x="3512629" y="0"/>
                  </a:moveTo>
                  <a:lnTo>
                    <a:pt x="3311906" y="0"/>
                  </a:lnTo>
                  <a:lnTo>
                    <a:pt x="3311906" y="100355"/>
                  </a:lnTo>
                  <a:lnTo>
                    <a:pt x="3512629" y="100355"/>
                  </a:lnTo>
                  <a:lnTo>
                    <a:pt x="3512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135136" y="4710146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730079" y="4659972"/>
              <a:ext cx="3512820" cy="201295"/>
            </a:xfrm>
            <a:custGeom>
              <a:avLst/>
              <a:gdLst/>
              <a:ahLst/>
              <a:cxnLst/>
              <a:rect l="l" t="t" r="r" b="b"/>
              <a:pathLst>
                <a:path w="3512820" h="201295">
                  <a:moveTo>
                    <a:pt x="200723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55"/>
                  </a:lnTo>
                  <a:close/>
                </a:path>
                <a:path w="3512820" h="201295">
                  <a:moveTo>
                    <a:pt x="401447" y="100355"/>
                  </a:moveTo>
                  <a:lnTo>
                    <a:pt x="301078" y="100355"/>
                  </a:lnTo>
                  <a:lnTo>
                    <a:pt x="301078" y="200723"/>
                  </a:lnTo>
                  <a:lnTo>
                    <a:pt x="401447" y="200723"/>
                  </a:lnTo>
                  <a:lnTo>
                    <a:pt x="401447" y="100355"/>
                  </a:lnTo>
                  <a:close/>
                </a:path>
                <a:path w="3512820" h="201295">
                  <a:moveTo>
                    <a:pt x="702525" y="100355"/>
                  </a:moveTo>
                  <a:lnTo>
                    <a:pt x="501802" y="100355"/>
                  </a:lnTo>
                  <a:lnTo>
                    <a:pt x="501802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512820" h="201295">
                  <a:moveTo>
                    <a:pt x="2107577" y="0"/>
                  </a:moveTo>
                  <a:lnTo>
                    <a:pt x="2007222" y="0"/>
                  </a:lnTo>
                  <a:lnTo>
                    <a:pt x="2007222" y="100355"/>
                  </a:lnTo>
                  <a:lnTo>
                    <a:pt x="2107577" y="100355"/>
                  </a:lnTo>
                  <a:lnTo>
                    <a:pt x="2107577" y="0"/>
                  </a:lnTo>
                  <a:close/>
                </a:path>
                <a:path w="3512820" h="201295">
                  <a:moveTo>
                    <a:pt x="2308301" y="0"/>
                  </a:moveTo>
                  <a:lnTo>
                    <a:pt x="2207933" y="0"/>
                  </a:lnTo>
                  <a:lnTo>
                    <a:pt x="2207933" y="100355"/>
                  </a:lnTo>
                  <a:lnTo>
                    <a:pt x="2308301" y="100355"/>
                  </a:lnTo>
                  <a:lnTo>
                    <a:pt x="2308301" y="0"/>
                  </a:lnTo>
                  <a:close/>
                </a:path>
                <a:path w="3512820" h="201295">
                  <a:moveTo>
                    <a:pt x="2810103" y="0"/>
                  </a:moveTo>
                  <a:lnTo>
                    <a:pt x="2709748" y="0"/>
                  </a:lnTo>
                  <a:lnTo>
                    <a:pt x="2709748" y="100355"/>
                  </a:lnTo>
                  <a:lnTo>
                    <a:pt x="2810103" y="100355"/>
                  </a:lnTo>
                  <a:lnTo>
                    <a:pt x="2810103" y="0"/>
                  </a:lnTo>
                  <a:close/>
                </a:path>
                <a:path w="3512820" h="201295">
                  <a:moveTo>
                    <a:pt x="3111182" y="0"/>
                  </a:moveTo>
                  <a:lnTo>
                    <a:pt x="3010827" y="0"/>
                  </a:lnTo>
                  <a:lnTo>
                    <a:pt x="3010827" y="100355"/>
                  </a:lnTo>
                  <a:lnTo>
                    <a:pt x="3111182" y="100355"/>
                  </a:lnTo>
                  <a:lnTo>
                    <a:pt x="3111182" y="0"/>
                  </a:lnTo>
                  <a:close/>
                </a:path>
                <a:path w="3512820" h="201295">
                  <a:moveTo>
                    <a:pt x="3311906" y="0"/>
                  </a:moveTo>
                  <a:lnTo>
                    <a:pt x="3211550" y="0"/>
                  </a:lnTo>
                  <a:lnTo>
                    <a:pt x="3211550" y="100355"/>
                  </a:lnTo>
                  <a:lnTo>
                    <a:pt x="3311906" y="100355"/>
                  </a:lnTo>
                  <a:lnTo>
                    <a:pt x="3311906" y="0"/>
                  </a:lnTo>
                  <a:close/>
                </a:path>
                <a:path w="3512820" h="201295">
                  <a:moveTo>
                    <a:pt x="3512629" y="0"/>
                  </a:moveTo>
                  <a:lnTo>
                    <a:pt x="3412274" y="0"/>
                  </a:lnTo>
                  <a:lnTo>
                    <a:pt x="3412274" y="100355"/>
                  </a:lnTo>
                  <a:lnTo>
                    <a:pt x="3512629" y="100355"/>
                  </a:lnTo>
                  <a:lnTo>
                    <a:pt x="3512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532970" y="4810507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36210" y="4760327"/>
              <a:ext cx="1304925" cy="100965"/>
            </a:xfrm>
            <a:custGeom>
              <a:avLst/>
              <a:gdLst/>
              <a:ahLst/>
              <a:cxnLst/>
              <a:rect l="l" t="t" r="r" b="b"/>
              <a:pathLst>
                <a:path w="130492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1304925" h="100964">
                  <a:moveTo>
                    <a:pt x="401447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  <a:path w="1304925" h="100964">
                  <a:moveTo>
                    <a:pt x="802894" y="0"/>
                  </a:moveTo>
                  <a:lnTo>
                    <a:pt x="702525" y="0"/>
                  </a:lnTo>
                  <a:lnTo>
                    <a:pt x="702525" y="100368"/>
                  </a:lnTo>
                  <a:lnTo>
                    <a:pt x="802894" y="100368"/>
                  </a:lnTo>
                  <a:lnTo>
                    <a:pt x="802894" y="0"/>
                  </a:lnTo>
                  <a:close/>
                </a:path>
                <a:path w="1304925" h="100964">
                  <a:moveTo>
                    <a:pt x="1003617" y="0"/>
                  </a:moveTo>
                  <a:lnTo>
                    <a:pt x="903249" y="0"/>
                  </a:lnTo>
                  <a:lnTo>
                    <a:pt x="903249" y="100368"/>
                  </a:lnTo>
                  <a:lnTo>
                    <a:pt x="1003617" y="100368"/>
                  </a:lnTo>
                  <a:lnTo>
                    <a:pt x="1003617" y="0"/>
                  </a:lnTo>
                  <a:close/>
                </a:path>
                <a:path w="1304925" h="100964">
                  <a:moveTo>
                    <a:pt x="1304696" y="0"/>
                  </a:moveTo>
                  <a:lnTo>
                    <a:pt x="1103972" y="0"/>
                  </a:lnTo>
                  <a:lnTo>
                    <a:pt x="1103972" y="100368"/>
                  </a:lnTo>
                  <a:lnTo>
                    <a:pt x="1304696" y="100368"/>
                  </a:lnTo>
                  <a:lnTo>
                    <a:pt x="1304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941634" y="4810507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629711" y="4860695"/>
              <a:ext cx="2308860" cy="100965"/>
            </a:xfrm>
            <a:custGeom>
              <a:avLst/>
              <a:gdLst/>
              <a:ahLst/>
              <a:cxnLst/>
              <a:rect l="l" t="t" r="r" b="b"/>
              <a:pathLst>
                <a:path w="2308860" h="100964">
                  <a:moveTo>
                    <a:pt x="200723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23" y="100355"/>
                  </a:lnTo>
                  <a:lnTo>
                    <a:pt x="200723" y="0"/>
                  </a:lnTo>
                  <a:close/>
                </a:path>
                <a:path w="2308860" h="100964">
                  <a:moveTo>
                    <a:pt x="1505419" y="0"/>
                  </a:moveTo>
                  <a:lnTo>
                    <a:pt x="1304696" y="0"/>
                  </a:lnTo>
                  <a:lnTo>
                    <a:pt x="1304696" y="100355"/>
                  </a:lnTo>
                  <a:lnTo>
                    <a:pt x="1505419" y="100355"/>
                  </a:lnTo>
                  <a:lnTo>
                    <a:pt x="1505419" y="0"/>
                  </a:lnTo>
                  <a:close/>
                </a:path>
                <a:path w="2308860" h="100964">
                  <a:moveTo>
                    <a:pt x="1706143" y="0"/>
                  </a:moveTo>
                  <a:lnTo>
                    <a:pt x="1605775" y="0"/>
                  </a:lnTo>
                  <a:lnTo>
                    <a:pt x="1605775" y="100355"/>
                  </a:lnTo>
                  <a:lnTo>
                    <a:pt x="1706143" y="100355"/>
                  </a:lnTo>
                  <a:lnTo>
                    <a:pt x="1706143" y="0"/>
                  </a:lnTo>
                  <a:close/>
                </a:path>
                <a:path w="2308860" h="100964">
                  <a:moveTo>
                    <a:pt x="2308301" y="0"/>
                  </a:moveTo>
                  <a:lnTo>
                    <a:pt x="2107590" y="0"/>
                  </a:lnTo>
                  <a:lnTo>
                    <a:pt x="2107590" y="100355"/>
                  </a:lnTo>
                  <a:lnTo>
                    <a:pt x="2308301" y="100355"/>
                  </a:lnTo>
                  <a:lnTo>
                    <a:pt x="23083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439829" y="4910868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721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730079" y="4860695"/>
              <a:ext cx="3613150" cy="201295"/>
            </a:xfrm>
            <a:custGeom>
              <a:avLst/>
              <a:gdLst/>
              <a:ahLst/>
              <a:cxnLst/>
              <a:rect l="l" t="t" r="r" b="b"/>
              <a:pathLst>
                <a:path w="3613150" h="201295">
                  <a:moveTo>
                    <a:pt x="100355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55"/>
                  </a:lnTo>
                  <a:close/>
                </a:path>
                <a:path w="3613150" h="201295">
                  <a:moveTo>
                    <a:pt x="3111182" y="0"/>
                  </a:moveTo>
                  <a:lnTo>
                    <a:pt x="3010827" y="0"/>
                  </a:lnTo>
                  <a:lnTo>
                    <a:pt x="3010827" y="100355"/>
                  </a:lnTo>
                  <a:lnTo>
                    <a:pt x="3111182" y="100355"/>
                  </a:lnTo>
                  <a:lnTo>
                    <a:pt x="3111182" y="0"/>
                  </a:lnTo>
                  <a:close/>
                </a:path>
                <a:path w="3613150" h="201295">
                  <a:moveTo>
                    <a:pt x="3612997" y="0"/>
                  </a:moveTo>
                  <a:lnTo>
                    <a:pt x="3512629" y="0"/>
                  </a:lnTo>
                  <a:lnTo>
                    <a:pt x="3512629" y="100355"/>
                  </a:lnTo>
                  <a:lnTo>
                    <a:pt x="3612997" y="100355"/>
                  </a:lnTo>
                  <a:lnTo>
                    <a:pt x="3612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31165" y="5011229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532960" y="4961051"/>
              <a:ext cx="2208530" cy="100965"/>
            </a:xfrm>
            <a:custGeom>
              <a:avLst/>
              <a:gdLst/>
              <a:ahLst/>
              <a:cxnLst/>
              <a:rect l="l" t="t" r="r" b="b"/>
              <a:pathLst>
                <a:path w="2208529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2208529" h="100964">
                  <a:moveTo>
                    <a:pt x="501815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501815" y="100368"/>
                  </a:lnTo>
                  <a:lnTo>
                    <a:pt x="501815" y="0"/>
                  </a:lnTo>
                  <a:close/>
                </a:path>
                <a:path w="2208529" h="100964">
                  <a:moveTo>
                    <a:pt x="903249" y="0"/>
                  </a:moveTo>
                  <a:lnTo>
                    <a:pt x="802894" y="0"/>
                  </a:lnTo>
                  <a:lnTo>
                    <a:pt x="802894" y="100368"/>
                  </a:lnTo>
                  <a:lnTo>
                    <a:pt x="903249" y="100368"/>
                  </a:lnTo>
                  <a:lnTo>
                    <a:pt x="903249" y="0"/>
                  </a:lnTo>
                  <a:close/>
                </a:path>
                <a:path w="2208529" h="100964">
                  <a:moveTo>
                    <a:pt x="1405051" y="0"/>
                  </a:moveTo>
                  <a:lnTo>
                    <a:pt x="1304696" y="0"/>
                  </a:lnTo>
                  <a:lnTo>
                    <a:pt x="1304696" y="100368"/>
                  </a:lnTo>
                  <a:lnTo>
                    <a:pt x="1405051" y="100368"/>
                  </a:lnTo>
                  <a:lnTo>
                    <a:pt x="1405051" y="0"/>
                  </a:lnTo>
                  <a:close/>
                </a:path>
                <a:path w="2208529" h="100964">
                  <a:moveTo>
                    <a:pt x="1706143" y="0"/>
                  </a:moveTo>
                  <a:lnTo>
                    <a:pt x="1605775" y="0"/>
                  </a:lnTo>
                  <a:lnTo>
                    <a:pt x="1605775" y="100368"/>
                  </a:lnTo>
                  <a:lnTo>
                    <a:pt x="1706143" y="100368"/>
                  </a:lnTo>
                  <a:lnTo>
                    <a:pt x="1706143" y="0"/>
                  </a:lnTo>
                  <a:close/>
                </a:path>
                <a:path w="2208529" h="100964">
                  <a:moveTo>
                    <a:pt x="2207945" y="0"/>
                  </a:moveTo>
                  <a:lnTo>
                    <a:pt x="2007222" y="0"/>
                  </a:lnTo>
                  <a:lnTo>
                    <a:pt x="2007222" y="100368"/>
                  </a:lnTo>
                  <a:lnTo>
                    <a:pt x="2207945" y="100368"/>
                  </a:lnTo>
                  <a:lnTo>
                    <a:pt x="2207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629721" y="5011229"/>
              <a:ext cx="3512820" cy="100965"/>
            </a:xfrm>
            <a:custGeom>
              <a:avLst/>
              <a:gdLst/>
              <a:ahLst/>
              <a:cxnLst/>
              <a:rect l="l" t="t" r="r" b="b"/>
              <a:pathLst>
                <a:path w="3512820" h="100964">
                  <a:moveTo>
                    <a:pt x="3211551" y="0"/>
                  </a:moveTo>
                  <a:lnTo>
                    <a:pt x="3512634" y="0"/>
                  </a:lnTo>
                </a:path>
                <a:path w="3512820" h="100964">
                  <a:moveTo>
                    <a:pt x="0" y="100360"/>
                  </a:moveTo>
                  <a:lnTo>
                    <a:pt x="301082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31158" y="5061419"/>
              <a:ext cx="803275" cy="100965"/>
            </a:xfrm>
            <a:custGeom>
              <a:avLst/>
              <a:gdLst/>
              <a:ahLst/>
              <a:cxnLst/>
              <a:rect l="l" t="t" r="r" b="b"/>
              <a:pathLst>
                <a:path w="80327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803275" h="100964">
                  <a:moveTo>
                    <a:pt x="802894" y="0"/>
                  </a:moveTo>
                  <a:lnTo>
                    <a:pt x="702525" y="0"/>
                  </a:lnTo>
                  <a:lnTo>
                    <a:pt x="702525" y="100355"/>
                  </a:lnTo>
                  <a:lnTo>
                    <a:pt x="802894" y="100355"/>
                  </a:lnTo>
                  <a:lnTo>
                    <a:pt x="802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335858" y="5111590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938012" y="5061419"/>
              <a:ext cx="301625" cy="100965"/>
            </a:xfrm>
            <a:custGeom>
              <a:avLst/>
              <a:gdLst/>
              <a:ahLst/>
              <a:cxnLst/>
              <a:rect l="l" t="t" r="r" b="b"/>
              <a:pathLst>
                <a:path w="30162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68" y="100355"/>
                  </a:lnTo>
                  <a:lnTo>
                    <a:pt x="100368" y="0"/>
                  </a:lnTo>
                  <a:close/>
                </a:path>
                <a:path w="301625" h="100964">
                  <a:moveTo>
                    <a:pt x="301091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301091" y="100355"/>
                  </a:lnTo>
                  <a:lnTo>
                    <a:pt x="301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439829" y="5111590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721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629711" y="5061419"/>
              <a:ext cx="3412490" cy="201295"/>
            </a:xfrm>
            <a:custGeom>
              <a:avLst/>
              <a:gdLst/>
              <a:ahLst/>
              <a:cxnLst/>
              <a:rect l="l" t="t" r="r" b="b"/>
              <a:pathLst>
                <a:path w="3412490" h="201295">
                  <a:moveTo>
                    <a:pt x="200723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55"/>
                  </a:lnTo>
                  <a:close/>
                </a:path>
                <a:path w="3412490" h="201295">
                  <a:moveTo>
                    <a:pt x="501815" y="100355"/>
                  </a:moveTo>
                  <a:lnTo>
                    <a:pt x="301091" y="100355"/>
                  </a:lnTo>
                  <a:lnTo>
                    <a:pt x="301091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412490" h="201295">
                  <a:moveTo>
                    <a:pt x="3412274" y="0"/>
                  </a:moveTo>
                  <a:lnTo>
                    <a:pt x="3311918" y="0"/>
                  </a:lnTo>
                  <a:lnTo>
                    <a:pt x="3311918" y="100355"/>
                  </a:lnTo>
                  <a:lnTo>
                    <a:pt x="3412274" y="100355"/>
                  </a:lnTo>
                  <a:lnTo>
                    <a:pt x="3412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231887" y="5211951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633331" y="516177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934414" y="5211951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335854" y="5161774"/>
              <a:ext cx="502284" cy="100965"/>
            </a:xfrm>
            <a:custGeom>
              <a:avLst/>
              <a:gdLst/>
              <a:ahLst/>
              <a:cxnLst/>
              <a:rect l="l" t="t" r="r" b="b"/>
              <a:pathLst>
                <a:path w="50228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502285" h="100964">
                  <a:moveTo>
                    <a:pt x="501802" y="0"/>
                  </a:moveTo>
                  <a:lnTo>
                    <a:pt x="301078" y="0"/>
                  </a:lnTo>
                  <a:lnTo>
                    <a:pt x="301078" y="100368"/>
                  </a:lnTo>
                  <a:lnTo>
                    <a:pt x="501802" y="100368"/>
                  </a:lnTo>
                  <a:lnTo>
                    <a:pt x="501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038385" y="5211951"/>
              <a:ext cx="1003935" cy="0"/>
            </a:xfrm>
            <a:custGeom>
              <a:avLst/>
              <a:gdLst/>
              <a:ahLst/>
              <a:cxnLst/>
              <a:rect l="l" t="t" r="r" b="b"/>
              <a:pathLst>
                <a:path w="1003934">
                  <a:moveTo>
                    <a:pt x="0" y="0"/>
                  </a:moveTo>
                  <a:lnTo>
                    <a:pt x="1003609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629711" y="5161774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200723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68"/>
                  </a:lnTo>
                  <a:close/>
                </a:path>
                <a:path w="3713479" h="201295">
                  <a:moveTo>
                    <a:pt x="401447" y="100368"/>
                  </a:moveTo>
                  <a:lnTo>
                    <a:pt x="301091" y="100368"/>
                  </a:lnTo>
                  <a:lnTo>
                    <a:pt x="301091" y="200723"/>
                  </a:lnTo>
                  <a:lnTo>
                    <a:pt x="401447" y="200723"/>
                  </a:lnTo>
                  <a:lnTo>
                    <a:pt x="401447" y="100368"/>
                  </a:lnTo>
                  <a:close/>
                </a:path>
                <a:path w="3713479" h="201295">
                  <a:moveTo>
                    <a:pt x="903249" y="100368"/>
                  </a:moveTo>
                  <a:lnTo>
                    <a:pt x="702525" y="100368"/>
                  </a:lnTo>
                  <a:lnTo>
                    <a:pt x="702525" y="200723"/>
                  </a:lnTo>
                  <a:lnTo>
                    <a:pt x="903249" y="200723"/>
                  </a:lnTo>
                  <a:lnTo>
                    <a:pt x="903249" y="100368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633331" y="5312312"/>
              <a:ext cx="1405255" cy="0"/>
            </a:xfrm>
            <a:custGeom>
              <a:avLst/>
              <a:gdLst/>
              <a:ahLst/>
              <a:cxnLst/>
              <a:rect l="l" t="t" r="r" b="b"/>
              <a:pathLst>
                <a:path w="1405254">
                  <a:moveTo>
                    <a:pt x="0" y="0"/>
                  </a:moveTo>
                  <a:lnTo>
                    <a:pt x="301082" y="0"/>
                  </a:lnTo>
                </a:path>
                <a:path w="1405254">
                  <a:moveTo>
                    <a:pt x="401443" y="0"/>
                  </a:moveTo>
                  <a:lnTo>
                    <a:pt x="1003609" y="0"/>
                  </a:lnTo>
                </a:path>
                <a:path w="1405254">
                  <a:moveTo>
                    <a:pt x="1103970" y="0"/>
                  </a:moveTo>
                  <a:lnTo>
                    <a:pt x="140505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730079" y="5262142"/>
              <a:ext cx="3211830" cy="201295"/>
            </a:xfrm>
            <a:custGeom>
              <a:avLst/>
              <a:gdLst/>
              <a:ahLst/>
              <a:cxnLst/>
              <a:rect l="l" t="t" r="r" b="b"/>
              <a:pathLst>
                <a:path w="3211829" h="201295">
                  <a:moveTo>
                    <a:pt x="100355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55" y="200723"/>
                  </a:lnTo>
                  <a:lnTo>
                    <a:pt x="100355" y="100355"/>
                  </a:lnTo>
                  <a:close/>
                </a:path>
                <a:path w="3211829" h="201295">
                  <a:moveTo>
                    <a:pt x="2609380" y="0"/>
                  </a:moveTo>
                  <a:lnTo>
                    <a:pt x="2509024" y="0"/>
                  </a:lnTo>
                  <a:lnTo>
                    <a:pt x="2509024" y="100355"/>
                  </a:lnTo>
                  <a:lnTo>
                    <a:pt x="2609380" y="100355"/>
                  </a:lnTo>
                  <a:lnTo>
                    <a:pt x="2609380" y="0"/>
                  </a:lnTo>
                  <a:close/>
                </a:path>
                <a:path w="3211829" h="201295">
                  <a:moveTo>
                    <a:pt x="2810103" y="0"/>
                  </a:moveTo>
                  <a:lnTo>
                    <a:pt x="2709748" y="0"/>
                  </a:lnTo>
                  <a:lnTo>
                    <a:pt x="2709748" y="100355"/>
                  </a:lnTo>
                  <a:lnTo>
                    <a:pt x="2810103" y="100355"/>
                  </a:lnTo>
                  <a:lnTo>
                    <a:pt x="2810103" y="0"/>
                  </a:lnTo>
                  <a:close/>
                </a:path>
                <a:path w="3211829" h="201295">
                  <a:moveTo>
                    <a:pt x="3211550" y="0"/>
                  </a:moveTo>
                  <a:lnTo>
                    <a:pt x="3010827" y="0"/>
                  </a:lnTo>
                  <a:lnTo>
                    <a:pt x="3010827" y="100355"/>
                  </a:lnTo>
                  <a:lnTo>
                    <a:pt x="3211550" y="100355"/>
                  </a:lnTo>
                  <a:lnTo>
                    <a:pt x="3211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031165" y="5412673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733684" y="5362498"/>
              <a:ext cx="1304925" cy="100965"/>
            </a:xfrm>
            <a:custGeom>
              <a:avLst/>
              <a:gdLst/>
              <a:ahLst/>
              <a:cxnLst/>
              <a:rect l="l" t="t" r="r" b="b"/>
              <a:pathLst>
                <a:path w="1304925" h="100964">
                  <a:moveTo>
                    <a:pt x="200723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23" y="100368"/>
                  </a:lnTo>
                  <a:lnTo>
                    <a:pt x="200723" y="0"/>
                  </a:lnTo>
                  <a:close/>
                </a:path>
                <a:path w="1304925" h="100964">
                  <a:moveTo>
                    <a:pt x="602170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602170" y="100368"/>
                  </a:lnTo>
                  <a:lnTo>
                    <a:pt x="602170" y="0"/>
                  </a:lnTo>
                  <a:close/>
                </a:path>
                <a:path w="1304925" h="100964">
                  <a:moveTo>
                    <a:pt x="1304696" y="0"/>
                  </a:moveTo>
                  <a:lnTo>
                    <a:pt x="1103972" y="0"/>
                  </a:lnTo>
                  <a:lnTo>
                    <a:pt x="1103972" y="100368"/>
                  </a:lnTo>
                  <a:lnTo>
                    <a:pt x="1304696" y="100368"/>
                  </a:lnTo>
                  <a:lnTo>
                    <a:pt x="1304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138746" y="5412673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629711" y="5362498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200723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200723" y="200723"/>
                  </a:lnTo>
                  <a:lnTo>
                    <a:pt x="200723" y="100368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2910471" y="0"/>
                  </a:lnTo>
                  <a:lnTo>
                    <a:pt x="2910471" y="100368"/>
                  </a:lnTo>
                  <a:lnTo>
                    <a:pt x="3111195" y="100368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311918" y="0"/>
                  </a:moveTo>
                  <a:lnTo>
                    <a:pt x="3211550" y="0"/>
                  </a:lnTo>
                  <a:lnTo>
                    <a:pt x="3211550" y="100368"/>
                  </a:lnTo>
                  <a:lnTo>
                    <a:pt x="3311918" y="100368"/>
                  </a:lnTo>
                  <a:lnTo>
                    <a:pt x="3311918" y="0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412274" y="0"/>
                  </a:lnTo>
                  <a:lnTo>
                    <a:pt x="3412274" y="100368"/>
                  </a:lnTo>
                  <a:lnTo>
                    <a:pt x="3512642" y="100368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930804" y="5513034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629711" y="5462866"/>
              <a:ext cx="3211830" cy="201295"/>
            </a:xfrm>
            <a:custGeom>
              <a:avLst/>
              <a:gdLst/>
              <a:ahLst/>
              <a:cxnLst/>
              <a:rect l="l" t="t" r="r" b="b"/>
              <a:pathLst>
                <a:path w="321182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10"/>
                  </a:lnTo>
                  <a:lnTo>
                    <a:pt x="100368" y="200710"/>
                  </a:lnTo>
                  <a:lnTo>
                    <a:pt x="100368" y="100355"/>
                  </a:lnTo>
                  <a:close/>
                </a:path>
                <a:path w="3211829" h="201295">
                  <a:moveTo>
                    <a:pt x="301091" y="100355"/>
                  </a:moveTo>
                  <a:lnTo>
                    <a:pt x="200723" y="100355"/>
                  </a:lnTo>
                  <a:lnTo>
                    <a:pt x="200723" y="200710"/>
                  </a:lnTo>
                  <a:lnTo>
                    <a:pt x="301091" y="200710"/>
                  </a:lnTo>
                  <a:lnTo>
                    <a:pt x="301091" y="100355"/>
                  </a:lnTo>
                  <a:close/>
                </a:path>
                <a:path w="3211829" h="201295">
                  <a:moveTo>
                    <a:pt x="501815" y="100355"/>
                  </a:moveTo>
                  <a:lnTo>
                    <a:pt x="401447" y="100355"/>
                  </a:lnTo>
                  <a:lnTo>
                    <a:pt x="401447" y="200710"/>
                  </a:lnTo>
                  <a:lnTo>
                    <a:pt x="501815" y="200710"/>
                  </a:lnTo>
                  <a:lnTo>
                    <a:pt x="501815" y="100355"/>
                  </a:lnTo>
                  <a:close/>
                </a:path>
                <a:path w="3211829" h="201295">
                  <a:moveTo>
                    <a:pt x="802894" y="100355"/>
                  </a:moveTo>
                  <a:lnTo>
                    <a:pt x="602170" y="100355"/>
                  </a:lnTo>
                  <a:lnTo>
                    <a:pt x="602170" y="200710"/>
                  </a:lnTo>
                  <a:lnTo>
                    <a:pt x="802894" y="200710"/>
                  </a:lnTo>
                  <a:lnTo>
                    <a:pt x="802894" y="100355"/>
                  </a:lnTo>
                  <a:close/>
                </a:path>
                <a:path w="3211829" h="201295">
                  <a:moveTo>
                    <a:pt x="1003617" y="100355"/>
                  </a:moveTo>
                  <a:lnTo>
                    <a:pt x="903249" y="100355"/>
                  </a:lnTo>
                  <a:lnTo>
                    <a:pt x="903249" y="200710"/>
                  </a:lnTo>
                  <a:lnTo>
                    <a:pt x="1003617" y="200710"/>
                  </a:lnTo>
                  <a:lnTo>
                    <a:pt x="1003617" y="100355"/>
                  </a:lnTo>
                  <a:close/>
                </a:path>
                <a:path w="3211829" h="201295">
                  <a:moveTo>
                    <a:pt x="1103972" y="0"/>
                  </a:moveTo>
                  <a:lnTo>
                    <a:pt x="1003617" y="0"/>
                  </a:lnTo>
                  <a:lnTo>
                    <a:pt x="1003617" y="100355"/>
                  </a:lnTo>
                  <a:lnTo>
                    <a:pt x="1103972" y="100355"/>
                  </a:lnTo>
                  <a:lnTo>
                    <a:pt x="1103972" y="0"/>
                  </a:lnTo>
                  <a:close/>
                </a:path>
                <a:path w="3211829" h="201295">
                  <a:moveTo>
                    <a:pt x="1304696" y="0"/>
                  </a:moveTo>
                  <a:lnTo>
                    <a:pt x="1204341" y="0"/>
                  </a:lnTo>
                  <a:lnTo>
                    <a:pt x="1204341" y="100355"/>
                  </a:lnTo>
                  <a:lnTo>
                    <a:pt x="1304696" y="100355"/>
                  </a:lnTo>
                  <a:lnTo>
                    <a:pt x="1304696" y="0"/>
                  </a:lnTo>
                  <a:close/>
                </a:path>
                <a:path w="3211829" h="201295">
                  <a:moveTo>
                    <a:pt x="1605775" y="0"/>
                  </a:moveTo>
                  <a:lnTo>
                    <a:pt x="1505419" y="0"/>
                  </a:lnTo>
                  <a:lnTo>
                    <a:pt x="1505419" y="100355"/>
                  </a:lnTo>
                  <a:lnTo>
                    <a:pt x="1605775" y="100355"/>
                  </a:lnTo>
                  <a:lnTo>
                    <a:pt x="1605775" y="0"/>
                  </a:lnTo>
                  <a:close/>
                </a:path>
                <a:path w="3211829" h="201295">
                  <a:moveTo>
                    <a:pt x="1906866" y="0"/>
                  </a:moveTo>
                  <a:lnTo>
                    <a:pt x="1706143" y="0"/>
                  </a:lnTo>
                  <a:lnTo>
                    <a:pt x="1706143" y="100355"/>
                  </a:lnTo>
                  <a:lnTo>
                    <a:pt x="1906866" y="100355"/>
                  </a:lnTo>
                  <a:lnTo>
                    <a:pt x="1906866" y="0"/>
                  </a:lnTo>
                  <a:close/>
                </a:path>
                <a:path w="3211829" h="201295">
                  <a:moveTo>
                    <a:pt x="2107590" y="0"/>
                  </a:moveTo>
                  <a:lnTo>
                    <a:pt x="2007222" y="0"/>
                  </a:lnTo>
                  <a:lnTo>
                    <a:pt x="2007222" y="100355"/>
                  </a:lnTo>
                  <a:lnTo>
                    <a:pt x="2107590" y="100355"/>
                  </a:lnTo>
                  <a:lnTo>
                    <a:pt x="2107590" y="0"/>
                  </a:lnTo>
                  <a:close/>
                </a:path>
                <a:path w="3211829" h="201295">
                  <a:moveTo>
                    <a:pt x="2408669" y="0"/>
                  </a:moveTo>
                  <a:lnTo>
                    <a:pt x="2308301" y="0"/>
                  </a:lnTo>
                  <a:lnTo>
                    <a:pt x="2308301" y="100355"/>
                  </a:lnTo>
                  <a:lnTo>
                    <a:pt x="2408669" y="100355"/>
                  </a:lnTo>
                  <a:lnTo>
                    <a:pt x="2408669" y="0"/>
                  </a:lnTo>
                  <a:close/>
                </a:path>
                <a:path w="3211829" h="201295">
                  <a:moveTo>
                    <a:pt x="2709748" y="0"/>
                  </a:moveTo>
                  <a:lnTo>
                    <a:pt x="2509024" y="0"/>
                  </a:lnTo>
                  <a:lnTo>
                    <a:pt x="2509024" y="100355"/>
                  </a:lnTo>
                  <a:lnTo>
                    <a:pt x="2709748" y="100355"/>
                  </a:lnTo>
                  <a:lnTo>
                    <a:pt x="2709748" y="0"/>
                  </a:lnTo>
                  <a:close/>
                </a:path>
                <a:path w="3211829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55"/>
                  </a:lnTo>
                  <a:lnTo>
                    <a:pt x="2910471" y="100355"/>
                  </a:lnTo>
                  <a:lnTo>
                    <a:pt x="2910471" y="0"/>
                  </a:lnTo>
                  <a:close/>
                </a:path>
                <a:path w="3211829" h="201295">
                  <a:moveTo>
                    <a:pt x="3211550" y="0"/>
                  </a:moveTo>
                  <a:lnTo>
                    <a:pt x="3111195" y="0"/>
                  </a:lnTo>
                  <a:lnTo>
                    <a:pt x="3111195" y="100355"/>
                  </a:lnTo>
                  <a:lnTo>
                    <a:pt x="3211550" y="100355"/>
                  </a:lnTo>
                  <a:lnTo>
                    <a:pt x="3211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733692" y="5613395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4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536578" y="5563221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401954" h="100964">
                  <a:moveTo>
                    <a:pt x="401434" y="0"/>
                  </a:moveTo>
                  <a:lnTo>
                    <a:pt x="200723" y="0"/>
                  </a:lnTo>
                  <a:lnTo>
                    <a:pt x="200723" y="100355"/>
                  </a:lnTo>
                  <a:lnTo>
                    <a:pt x="401434" y="100355"/>
                  </a:lnTo>
                  <a:lnTo>
                    <a:pt x="401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038385" y="5613395"/>
              <a:ext cx="803275" cy="0"/>
            </a:xfrm>
            <a:custGeom>
              <a:avLst/>
              <a:gdLst/>
              <a:ahLst/>
              <a:cxnLst/>
              <a:rect l="l" t="t" r="r" b="b"/>
              <a:pathLst>
                <a:path w="803275">
                  <a:moveTo>
                    <a:pt x="0" y="0"/>
                  </a:moveTo>
                  <a:lnTo>
                    <a:pt x="401443" y="0"/>
                  </a:lnTo>
                </a:path>
                <a:path w="803275">
                  <a:moveTo>
                    <a:pt x="501804" y="0"/>
                  </a:moveTo>
                  <a:lnTo>
                    <a:pt x="802887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629711" y="5563221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512642" y="0"/>
                  </a:lnTo>
                  <a:lnTo>
                    <a:pt x="3512642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830443" y="5713756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332237" y="5663577"/>
              <a:ext cx="903605" cy="100965"/>
            </a:xfrm>
            <a:custGeom>
              <a:avLst/>
              <a:gdLst/>
              <a:ahLst/>
              <a:cxnLst/>
              <a:rect l="l" t="t" r="r" b="b"/>
              <a:pathLst>
                <a:path w="903604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903604" h="100964">
                  <a:moveTo>
                    <a:pt x="301091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301091" y="100368"/>
                  </a:lnTo>
                  <a:lnTo>
                    <a:pt x="301091" y="0"/>
                  </a:lnTo>
                  <a:close/>
                </a:path>
                <a:path w="903604" h="100964">
                  <a:moveTo>
                    <a:pt x="501815" y="0"/>
                  </a:moveTo>
                  <a:lnTo>
                    <a:pt x="401447" y="0"/>
                  </a:lnTo>
                  <a:lnTo>
                    <a:pt x="401447" y="100368"/>
                  </a:lnTo>
                  <a:lnTo>
                    <a:pt x="501815" y="100368"/>
                  </a:lnTo>
                  <a:lnTo>
                    <a:pt x="501815" y="0"/>
                  </a:lnTo>
                  <a:close/>
                </a:path>
                <a:path w="903604" h="100964">
                  <a:moveTo>
                    <a:pt x="903249" y="0"/>
                  </a:moveTo>
                  <a:lnTo>
                    <a:pt x="802894" y="0"/>
                  </a:lnTo>
                  <a:lnTo>
                    <a:pt x="802894" y="100368"/>
                  </a:lnTo>
                  <a:lnTo>
                    <a:pt x="903249" y="100368"/>
                  </a:lnTo>
                  <a:lnTo>
                    <a:pt x="9032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436219" y="5713756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629711" y="5663577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713479" h="201295">
                  <a:moveTo>
                    <a:pt x="401447" y="100368"/>
                  </a:moveTo>
                  <a:lnTo>
                    <a:pt x="301091" y="100368"/>
                  </a:lnTo>
                  <a:lnTo>
                    <a:pt x="301091" y="200723"/>
                  </a:lnTo>
                  <a:lnTo>
                    <a:pt x="401447" y="200723"/>
                  </a:lnTo>
                  <a:lnTo>
                    <a:pt x="401447" y="100368"/>
                  </a:lnTo>
                  <a:close/>
                </a:path>
                <a:path w="3713479" h="201295">
                  <a:moveTo>
                    <a:pt x="702525" y="100368"/>
                  </a:moveTo>
                  <a:lnTo>
                    <a:pt x="501815" y="100368"/>
                  </a:lnTo>
                  <a:lnTo>
                    <a:pt x="501815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713479" h="201295">
                  <a:moveTo>
                    <a:pt x="1103972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103972" y="200723"/>
                  </a:lnTo>
                  <a:lnTo>
                    <a:pt x="1103972" y="100368"/>
                  </a:lnTo>
                  <a:close/>
                </a:path>
                <a:path w="3713479" h="201295">
                  <a:moveTo>
                    <a:pt x="2709748" y="0"/>
                  </a:moveTo>
                  <a:lnTo>
                    <a:pt x="2609392" y="0"/>
                  </a:lnTo>
                  <a:lnTo>
                    <a:pt x="2609392" y="100368"/>
                  </a:lnTo>
                  <a:lnTo>
                    <a:pt x="2709748" y="100368"/>
                  </a:lnTo>
                  <a:lnTo>
                    <a:pt x="2709748" y="0"/>
                  </a:lnTo>
                  <a:close/>
                </a:path>
                <a:path w="3713479" h="201295">
                  <a:moveTo>
                    <a:pt x="3010839" y="0"/>
                  </a:moveTo>
                  <a:lnTo>
                    <a:pt x="2910471" y="0"/>
                  </a:lnTo>
                  <a:lnTo>
                    <a:pt x="2910471" y="100368"/>
                  </a:lnTo>
                  <a:lnTo>
                    <a:pt x="3010839" y="100368"/>
                  </a:lnTo>
                  <a:lnTo>
                    <a:pt x="3010839" y="0"/>
                  </a:lnTo>
                  <a:close/>
                </a:path>
                <a:path w="3713479" h="201295">
                  <a:moveTo>
                    <a:pt x="3311918" y="0"/>
                  </a:moveTo>
                  <a:lnTo>
                    <a:pt x="3111195" y="0"/>
                  </a:lnTo>
                  <a:lnTo>
                    <a:pt x="3111195" y="100368"/>
                  </a:lnTo>
                  <a:lnTo>
                    <a:pt x="3311918" y="100368"/>
                  </a:lnTo>
                  <a:lnTo>
                    <a:pt x="3311918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034775" y="5814117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837663" y="5763937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432609" y="5814117"/>
              <a:ext cx="2710180" cy="100965"/>
            </a:xfrm>
            <a:custGeom>
              <a:avLst/>
              <a:gdLst/>
              <a:ahLst/>
              <a:cxnLst/>
              <a:rect l="l" t="t" r="r" b="b"/>
              <a:pathLst>
                <a:path w="2710179" h="100964">
                  <a:moveTo>
                    <a:pt x="1605775" y="0"/>
                  </a:moveTo>
                  <a:lnTo>
                    <a:pt x="2709746" y="0"/>
                  </a:lnTo>
                </a:path>
                <a:path w="2710179" h="100964">
                  <a:moveTo>
                    <a:pt x="0" y="100360"/>
                  </a:moveTo>
                  <a:lnTo>
                    <a:pt x="301082" y="10036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934407" y="5864300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200723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23" y="100368"/>
                  </a:lnTo>
                  <a:lnTo>
                    <a:pt x="200723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301078" y="0"/>
                  </a:lnTo>
                  <a:lnTo>
                    <a:pt x="301078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436219" y="5914478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938024" y="5864298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339468" y="5914478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721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841261" y="5864300"/>
              <a:ext cx="401955" cy="100965"/>
            </a:xfrm>
            <a:custGeom>
              <a:avLst/>
              <a:gdLst/>
              <a:ahLst/>
              <a:cxnLst/>
              <a:rect l="l" t="t" r="r" b="b"/>
              <a:pathLst>
                <a:path w="401954" h="100964">
                  <a:moveTo>
                    <a:pt x="200723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200723" y="100368"/>
                  </a:lnTo>
                  <a:lnTo>
                    <a:pt x="200723" y="0"/>
                  </a:lnTo>
                  <a:close/>
                </a:path>
                <a:path w="401954" h="100964">
                  <a:moveTo>
                    <a:pt x="401447" y="0"/>
                  </a:moveTo>
                  <a:lnTo>
                    <a:pt x="301091" y="0"/>
                  </a:lnTo>
                  <a:lnTo>
                    <a:pt x="301091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629721" y="6014839"/>
              <a:ext cx="1405255" cy="0"/>
            </a:xfrm>
            <a:custGeom>
              <a:avLst/>
              <a:gdLst/>
              <a:ahLst/>
              <a:cxnLst/>
              <a:rect l="l" t="t" r="r" b="b"/>
              <a:pathLst>
                <a:path w="1405254">
                  <a:moveTo>
                    <a:pt x="0" y="0"/>
                  </a:moveTo>
                  <a:lnTo>
                    <a:pt x="702526" y="0"/>
                  </a:lnTo>
                </a:path>
                <a:path w="1405254">
                  <a:moveTo>
                    <a:pt x="1103970" y="0"/>
                  </a:moveTo>
                  <a:lnTo>
                    <a:pt x="140505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135131" y="5964668"/>
              <a:ext cx="1806575" cy="100965"/>
            </a:xfrm>
            <a:custGeom>
              <a:avLst/>
              <a:gdLst/>
              <a:ahLst/>
              <a:cxnLst/>
              <a:rect l="l" t="t" r="r" b="b"/>
              <a:pathLst>
                <a:path w="1806575" h="100964">
                  <a:moveTo>
                    <a:pt x="100355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100355" y="100355"/>
                  </a:lnTo>
                  <a:lnTo>
                    <a:pt x="100355" y="0"/>
                  </a:lnTo>
                  <a:close/>
                </a:path>
                <a:path w="1806575" h="100964">
                  <a:moveTo>
                    <a:pt x="401447" y="0"/>
                  </a:moveTo>
                  <a:lnTo>
                    <a:pt x="301078" y="0"/>
                  </a:lnTo>
                  <a:lnTo>
                    <a:pt x="301078" y="100355"/>
                  </a:lnTo>
                  <a:lnTo>
                    <a:pt x="401447" y="100355"/>
                  </a:lnTo>
                  <a:lnTo>
                    <a:pt x="401447" y="0"/>
                  </a:lnTo>
                  <a:close/>
                </a:path>
                <a:path w="1806575" h="100964">
                  <a:moveTo>
                    <a:pt x="702525" y="0"/>
                  </a:moveTo>
                  <a:lnTo>
                    <a:pt x="501802" y="0"/>
                  </a:lnTo>
                  <a:lnTo>
                    <a:pt x="501802" y="100355"/>
                  </a:lnTo>
                  <a:lnTo>
                    <a:pt x="702525" y="100355"/>
                  </a:lnTo>
                  <a:lnTo>
                    <a:pt x="702525" y="0"/>
                  </a:lnTo>
                  <a:close/>
                </a:path>
                <a:path w="1806575" h="100964">
                  <a:moveTo>
                    <a:pt x="1103972" y="0"/>
                  </a:moveTo>
                  <a:lnTo>
                    <a:pt x="1003604" y="0"/>
                  </a:lnTo>
                  <a:lnTo>
                    <a:pt x="1003604" y="100355"/>
                  </a:lnTo>
                  <a:lnTo>
                    <a:pt x="1103972" y="100355"/>
                  </a:lnTo>
                  <a:lnTo>
                    <a:pt x="1103972" y="0"/>
                  </a:lnTo>
                  <a:close/>
                </a:path>
                <a:path w="1806575" h="100964">
                  <a:moveTo>
                    <a:pt x="1405051" y="0"/>
                  </a:moveTo>
                  <a:lnTo>
                    <a:pt x="1304696" y="0"/>
                  </a:lnTo>
                  <a:lnTo>
                    <a:pt x="1304696" y="100355"/>
                  </a:lnTo>
                  <a:lnTo>
                    <a:pt x="1405051" y="100355"/>
                  </a:lnTo>
                  <a:lnTo>
                    <a:pt x="1405051" y="0"/>
                  </a:lnTo>
                  <a:close/>
                </a:path>
                <a:path w="1806575" h="100964">
                  <a:moveTo>
                    <a:pt x="1605775" y="0"/>
                  </a:moveTo>
                  <a:lnTo>
                    <a:pt x="1505419" y="0"/>
                  </a:lnTo>
                  <a:lnTo>
                    <a:pt x="1505419" y="100355"/>
                  </a:lnTo>
                  <a:lnTo>
                    <a:pt x="1605775" y="100355"/>
                  </a:lnTo>
                  <a:lnTo>
                    <a:pt x="1605775" y="0"/>
                  </a:lnTo>
                  <a:close/>
                </a:path>
                <a:path w="1806575" h="100964">
                  <a:moveTo>
                    <a:pt x="1806498" y="0"/>
                  </a:moveTo>
                  <a:lnTo>
                    <a:pt x="1706130" y="0"/>
                  </a:lnTo>
                  <a:lnTo>
                    <a:pt x="1706130" y="100355"/>
                  </a:lnTo>
                  <a:lnTo>
                    <a:pt x="1806498" y="100355"/>
                  </a:lnTo>
                  <a:lnTo>
                    <a:pt x="1806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041995" y="6014839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629711" y="6065024"/>
              <a:ext cx="702945" cy="100965"/>
            </a:xfrm>
            <a:custGeom>
              <a:avLst/>
              <a:gdLst/>
              <a:ahLst/>
              <a:cxnLst/>
              <a:rect l="l" t="t" r="r" b="b"/>
              <a:pathLst>
                <a:path w="702945" h="100964">
                  <a:moveTo>
                    <a:pt x="100368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68" y="100368"/>
                  </a:lnTo>
                  <a:lnTo>
                    <a:pt x="100368" y="0"/>
                  </a:lnTo>
                  <a:close/>
                </a:path>
                <a:path w="702945" h="100964">
                  <a:moveTo>
                    <a:pt x="702525" y="0"/>
                  </a:moveTo>
                  <a:lnTo>
                    <a:pt x="602170" y="0"/>
                  </a:lnTo>
                  <a:lnTo>
                    <a:pt x="602170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432609" y="6115200"/>
              <a:ext cx="1605915" cy="0"/>
            </a:xfrm>
            <a:custGeom>
              <a:avLst/>
              <a:gdLst/>
              <a:ahLst/>
              <a:cxnLst/>
              <a:rect l="l" t="t" r="r" b="b"/>
              <a:pathLst>
                <a:path w="1605914">
                  <a:moveTo>
                    <a:pt x="0" y="0"/>
                  </a:moveTo>
                  <a:lnTo>
                    <a:pt x="301082" y="0"/>
                  </a:lnTo>
                </a:path>
                <a:path w="1605914">
                  <a:moveTo>
                    <a:pt x="401443" y="0"/>
                  </a:moveTo>
                  <a:lnTo>
                    <a:pt x="802887" y="0"/>
                  </a:lnTo>
                </a:path>
                <a:path w="1605914">
                  <a:moveTo>
                    <a:pt x="1304692" y="0"/>
                  </a:moveTo>
                  <a:lnTo>
                    <a:pt x="160577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29711" y="6065024"/>
              <a:ext cx="3412490" cy="201295"/>
            </a:xfrm>
            <a:custGeom>
              <a:avLst/>
              <a:gdLst/>
              <a:ahLst/>
              <a:cxnLst/>
              <a:rect l="l" t="t" r="r" b="b"/>
              <a:pathLst>
                <a:path w="3412490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412490" h="201295">
                  <a:moveTo>
                    <a:pt x="501815" y="100368"/>
                  </a:moveTo>
                  <a:lnTo>
                    <a:pt x="200723" y="100368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68"/>
                  </a:lnTo>
                  <a:close/>
                </a:path>
                <a:path w="3412490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412490" h="201295">
                  <a:moveTo>
                    <a:pt x="1003617" y="100368"/>
                  </a:moveTo>
                  <a:lnTo>
                    <a:pt x="802894" y="100368"/>
                  </a:lnTo>
                  <a:lnTo>
                    <a:pt x="802894" y="200723"/>
                  </a:lnTo>
                  <a:lnTo>
                    <a:pt x="1003617" y="200723"/>
                  </a:lnTo>
                  <a:lnTo>
                    <a:pt x="1003617" y="100368"/>
                  </a:lnTo>
                  <a:close/>
                </a:path>
                <a:path w="3412490" h="201295">
                  <a:moveTo>
                    <a:pt x="1605775" y="100368"/>
                  </a:moveTo>
                  <a:lnTo>
                    <a:pt x="1405064" y="100368"/>
                  </a:lnTo>
                  <a:lnTo>
                    <a:pt x="1405064" y="200723"/>
                  </a:lnTo>
                  <a:lnTo>
                    <a:pt x="1605775" y="200723"/>
                  </a:lnTo>
                  <a:lnTo>
                    <a:pt x="1605775" y="100368"/>
                  </a:lnTo>
                  <a:close/>
                </a:path>
                <a:path w="3412490" h="201295">
                  <a:moveTo>
                    <a:pt x="2007222" y="100368"/>
                  </a:moveTo>
                  <a:lnTo>
                    <a:pt x="1806498" y="100368"/>
                  </a:lnTo>
                  <a:lnTo>
                    <a:pt x="1806498" y="200723"/>
                  </a:lnTo>
                  <a:lnTo>
                    <a:pt x="2007222" y="200723"/>
                  </a:lnTo>
                  <a:lnTo>
                    <a:pt x="2007222" y="100368"/>
                  </a:lnTo>
                  <a:close/>
                </a:path>
                <a:path w="3412490" h="201295">
                  <a:moveTo>
                    <a:pt x="2408669" y="100368"/>
                  </a:moveTo>
                  <a:lnTo>
                    <a:pt x="2207945" y="100368"/>
                  </a:lnTo>
                  <a:lnTo>
                    <a:pt x="2207945" y="200723"/>
                  </a:lnTo>
                  <a:lnTo>
                    <a:pt x="2408669" y="200723"/>
                  </a:lnTo>
                  <a:lnTo>
                    <a:pt x="2408669" y="100368"/>
                  </a:lnTo>
                  <a:close/>
                </a:path>
                <a:path w="3412490" h="201295">
                  <a:moveTo>
                    <a:pt x="2609392" y="100368"/>
                  </a:moveTo>
                  <a:lnTo>
                    <a:pt x="2509024" y="100368"/>
                  </a:lnTo>
                  <a:lnTo>
                    <a:pt x="2509024" y="200723"/>
                  </a:lnTo>
                  <a:lnTo>
                    <a:pt x="2609392" y="200723"/>
                  </a:lnTo>
                  <a:lnTo>
                    <a:pt x="2609392" y="100368"/>
                  </a:lnTo>
                  <a:close/>
                </a:path>
                <a:path w="3412490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68"/>
                  </a:lnTo>
                  <a:lnTo>
                    <a:pt x="2910471" y="100368"/>
                  </a:lnTo>
                  <a:lnTo>
                    <a:pt x="2910471" y="0"/>
                  </a:lnTo>
                  <a:close/>
                </a:path>
                <a:path w="3412490" h="201295">
                  <a:moveTo>
                    <a:pt x="3412274" y="0"/>
                  </a:moveTo>
                  <a:lnTo>
                    <a:pt x="3211550" y="0"/>
                  </a:lnTo>
                  <a:lnTo>
                    <a:pt x="3211550" y="100368"/>
                  </a:lnTo>
                  <a:lnTo>
                    <a:pt x="3412274" y="100368"/>
                  </a:lnTo>
                  <a:lnTo>
                    <a:pt x="3412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339468" y="6215561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65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629711" y="6165392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10"/>
                  </a:lnTo>
                  <a:lnTo>
                    <a:pt x="100368" y="200710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10"/>
                  </a:lnTo>
                  <a:lnTo>
                    <a:pt x="501815" y="200710"/>
                  </a:lnTo>
                  <a:lnTo>
                    <a:pt x="501815" y="100355"/>
                  </a:lnTo>
                  <a:close/>
                </a:path>
                <a:path w="371347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10"/>
                  </a:lnTo>
                  <a:lnTo>
                    <a:pt x="702525" y="200710"/>
                  </a:lnTo>
                  <a:lnTo>
                    <a:pt x="702525" y="100355"/>
                  </a:lnTo>
                  <a:close/>
                </a:path>
                <a:path w="3713479" h="201295">
                  <a:moveTo>
                    <a:pt x="1003617" y="100355"/>
                  </a:moveTo>
                  <a:lnTo>
                    <a:pt x="802894" y="100355"/>
                  </a:lnTo>
                  <a:lnTo>
                    <a:pt x="802894" y="200710"/>
                  </a:lnTo>
                  <a:lnTo>
                    <a:pt x="1003617" y="200710"/>
                  </a:lnTo>
                  <a:lnTo>
                    <a:pt x="1003617" y="100355"/>
                  </a:lnTo>
                  <a:close/>
                </a:path>
                <a:path w="3713479" h="201295">
                  <a:moveTo>
                    <a:pt x="3512642" y="0"/>
                  </a:moveTo>
                  <a:lnTo>
                    <a:pt x="3412274" y="0"/>
                  </a:lnTo>
                  <a:lnTo>
                    <a:pt x="3412274" y="100355"/>
                  </a:lnTo>
                  <a:lnTo>
                    <a:pt x="3512642" y="100355"/>
                  </a:lnTo>
                  <a:lnTo>
                    <a:pt x="3512642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135136" y="6315922"/>
              <a:ext cx="1405255" cy="0"/>
            </a:xfrm>
            <a:custGeom>
              <a:avLst/>
              <a:gdLst/>
              <a:ahLst/>
              <a:cxnLst/>
              <a:rect l="l" t="t" r="r" b="b"/>
              <a:pathLst>
                <a:path w="1405254">
                  <a:moveTo>
                    <a:pt x="0" y="0"/>
                  </a:moveTo>
                  <a:lnTo>
                    <a:pt x="301082" y="0"/>
                  </a:lnTo>
                </a:path>
                <a:path w="1405254">
                  <a:moveTo>
                    <a:pt x="602165" y="0"/>
                  </a:moveTo>
                  <a:lnTo>
                    <a:pt x="903248" y="0"/>
                  </a:lnTo>
                </a:path>
                <a:path w="1405254">
                  <a:moveTo>
                    <a:pt x="1204331" y="0"/>
                  </a:moveTo>
                  <a:lnTo>
                    <a:pt x="140505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629711" y="6265747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55"/>
                  </a:moveTo>
                  <a:lnTo>
                    <a:pt x="0" y="100355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55"/>
                  </a:lnTo>
                  <a:close/>
                </a:path>
                <a:path w="3713479" h="201295">
                  <a:moveTo>
                    <a:pt x="501815" y="100355"/>
                  </a:moveTo>
                  <a:lnTo>
                    <a:pt x="200723" y="100355"/>
                  </a:lnTo>
                  <a:lnTo>
                    <a:pt x="200723" y="200723"/>
                  </a:lnTo>
                  <a:lnTo>
                    <a:pt x="501815" y="200723"/>
                  </a:lnTo>
                  <a:lnTo>
                    <a:pt x="501815" y="100355"/>
                  </a:lnTo>
                  <a:close/>
                </a:path>
                <a:path w="3713479" h="201295">
                  <a:moveTo>
                    <a:pt x="702525" y="100355"/>
                  </a:moveTo>
                  <a:lnTo>
                    <a:pt x="602170" y="100355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55"/>
                  </a:lnTo>
                  <a:close/>
                </a:path>
                <a:path w="3713479" h="201295">
                  <a:moveTo>
                    <a:pt x="903249" y="100355"/>
                  </a:moveTo>
                  <a:lnTo>
                    <a:pt x="802894" y="100355"/>
                  </a:lnTo>
                  <a:lnTo>
                    <a:pt x="802894" y="200723"/>
                  </a:lnTo>
                  <a:lnTo>
                    <a:pt x="903249" y="200723"/>
                  </a:lnTo>
                  <a:lnTo>
                    <a:pt x="903249" y="100355"/>
                  </a:lnTo>
                  <a:close/>
                </a:path>
                <a:path w="3713479" h="201295">
                  <a:moveTo>
                    <a:pt x="3111195" y="0"/>
                  </a:moveTo>
                  <a:lnTo>
                    <a:pt x="3010839" y="0"/>
                  </a:lnTo>
                  <a:lnTo>
                    <a:pt x="3010839" y="100355"/>
                  </a:lnTo>
                  <a:lnTo>
                    <a:pt x="3111195" y="100355"/>
                  </a:lnTo>
                  <a:lnTo>
                    <a:pt x="3111195" y="0"/>
                  </a:lnTo>
                  <a:close/>
                </a:path>
                <a:path w="3713479" h="201295">
                  <a:moveTo>
                    <a:pt x="3412274" y="0"/>
                  </a:moveTo>
                  <a:lnTo>
                    <a:pt x="3211550" y="0"/>
                  </a:lnTo>
                  <a:lnTo>
                    <a:pt x="3211550" y="100355"/>
                  </a:lnTo>
                  <a:lnTo>
                    <a:pt x="3412274" y="100355"/>
                  </a:lnTo>
                  <a:lnTo>
                    <a:pt x="3412274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612997" y="0"/>
                  </a:lnTo>
                  <a:lnTo>
                    <a:pt x="3612997" y="100355"/>
                  </a:lnTo>
                  <a:lnTo>
                    <a:pt x="3713365" y="100355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733692" y="6416283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443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629711" y="6366103"/>
              <a:ext cx="3713479" cy="201295"/>
            </a:xfrm>
            <a:custGeom>
              <a:avLst/>
              <a:gdLst/>
              <a:ahLst/>
              <a:cxnLst/>
              <a:rect l="l" t="t" r="r" b="b"/>
              <a:pathLst>
                <a:path w="3713479" h="201295">
                  <a:moveTo>
                    <a:pt x="100368" y="100368"/>
                  </a:moveTo>
                  <a:lnTo>
                    <a:pt x="0" y="100368"/>
                  </a:lnTo>
                  <a:lnTo>
                    <a:pt x="0" y="200723"/>
                  </a:lnTo>
                  <a:lnTo>
                    <a:pt x="100368" y="200723"/>
                  </a:lnTo>
                  <a:lnTo>
                    <a:pt x="100368" y="100368"/>
                  </a:lnTo>
                  <a:close/>
                </a:path>
                <a:path w="3713479" h="201295">
                  <a:moveTo>
                    <a:pt x="702525" y="100368"/>
                  </a:moveTo>
                  <a:lnTo>
                    <a:pt x="602170" y="100368"/>
                  </a:lnTo>
                  <a:lnTo>
                    <a:pt x="602170" y="200723"/>
                  </a:lnTo>
                  <a:lnTo>
                    <a:pt x="702525" y="200723"/>
                  </a:lnTo>
                  <a:lnTo>
                    <a:pt x="702525" y="100368"/>
                  </a:lnTo>
                  <a:close/>
                </a:path>
                <a:path w="3713479" h="201295">
                  <a:moveTo>
                    <a:pt x="1003617" y="100368"/>
                  </a:moveTo>
                  <a:lnTo>
                    <a:pt x="903249" y="100368"/>
                  </a:lnTo>
                  <a:lnTo>
                    <a:pt x="903249" y="200723"/>
                  </a:lnTo>
                  <a:lnTo>
                    <a:pt x="1003617" y="200723"/>
                  </a:lnTo>
                  <a:lnTo>
                    <a:pt x="1003617" y="100368"/>
                  </a:lnTo>
                  <a:close/>
                </a:path>
                <a:path w="3713479" h="201295">
                  <a:moveTo>
                    <a:pt x="1304696" y="100368"/>
                  </a:moveTo>
                  <a:lnTo>
                    <a:pt x="1204341" y="100368"/>
                  </a:lnTo>
                  <a:lnTo>
                    <a:pt x="1204341" y="200723"/>
                  </a:lnTo>
                  <a:lnTo>
                    <a:pt x="1304696" y="200723"/>
                  </a:lnTo>
                  <a:lnTo>
                    <a:pt x="1304696" y="100368"/>
                  </a:lnTo>
                  <a:close/>
                </a:path>
                <a:path w="3713479" h="201295">
                  <a:moveTo>
                    <a:pt x="1706143" y="100368"/>
                  </a:moveTo>
                  <a:lnTo>
                    <a:pt x="1605775" y="100368"/>
                  </a:lnTo>
                  <a:lnTo>
                    <a:pt x="1605775" y="200723"/>
                  </a:lnTo>
                  <a:lnTo>
                    <a:pt x="1706143" y="200723"/>
                  </a:lnTo>
                  <a:lnTo>
                    <a:pt x="1706143" y="100368"/>
                  </a:lnTo>
                  <a:close/>
                </a:path>
                <a:path w="3713479" h="201295">
                  <a:moveTo>
                    <a:pt x="1806498" y="0"/>
                  </a:moveTo>
                  <a:lnTo>
                    <a:pt x="1706143" y="0"/>
                  </a:lnTo>
                  <a:lnTo>
                    <a:pt x="1706143" y="100368"/>
                  </a:lnTo>
                  <a:lnTo>
                    <a:pt x="1806498" y="100368"/>
                  </a:lnTo>
                  <a:lnTo>
                    <a:pt x="1806498" y="0"/>
                  </a:lnTo>
                  <a:close/>
                </a:path>
                <a:path w="3713479" h="201295">
                  <a:moveTo>
                    <a:pt x="2007222" y="100368"/>
                  </a:moveTo>
                  <a:lnTo>
                    <a:pt x="1906866" y="100368"/>
                  </a:lnTo>
                  <a:lnTo>
                    <a:pt x="1906866" y="200723"/>
                  </a:lnTo>
                  <a:lnTo>
                    <a:pt x="2007222" y="200723"/>
                  </a:lnTo>
                  <a:lnTo>
                    <a:pt x="2007222" y="100368"/>
                  </a:lnTo>
                  <a:close/>
                </a:path>
                <a:path w="3713479" h="201295">
                  <a:moveTo>
                    <a:pt x="2207945" y="0"/>
                  </a:moveTo>
                  <a:lnTo>
                    <a:pt x="2007222" y="0"/>
                  </a:lnTo>
                  <a:lnTo>
                    <a:pt x="2007222" y="100368"/>
                  </a:lnTo>
                  <a:lnTo>
                    <a:pt x="2207945" y="100368"/>
                  </a:lnTo>
                  <a:lnTo>
                    <a:pt x="2207945" y="0"/>
                  </a:lnTo>
                  <a:close/>
                </a:path>
                <a:path w="3713479" h="201295">
                  <a:moveTo>
                    <a:pt x="2609392" y="0"/>
                  </a:moveTo>
                  <a:lnTo>
                    <a:pt x="2509024" y="0"/>
                  </a:lnTo>
                  <a:lnTo>
                    <a:pt x="2509024" y="100368"/>
                  </a:lnTo>
                  <a:lnTo>
                    <a:pt x="2609392" y="100368"/>
                  </a:lnTo>
                  <a:lnTo>
                    <a:pt x="2609392" y="0"/>
                  </a:lnTo>
                  <a:close/>
                </a:path>
                <a:path w="3713479" h="201295">
                  <a:moveTo>
                    <a:pt x="2910471" y="0"/>
                  </a:moveTo>
                  <a:lnTo>
                    <a:pt x="2810116" y="0"/>
                  </a:lnTo>
                  <a:lnTo>
                    <a:pt x="2810116" y="100368"/>
                  </a:lnTo>
                  <a:lnTo>
                    <a:pt x="2910471" y="100368"/>
                  </a:lnTo>
                  <a:lnTo>
                    <a:pt x="2910471" y="0"/>
                  </a:lnTo>
                  <a:close/>
                </a:path>
                <a:path w="3713479" h="201295">
                  <a:moveTo>
                    <a:pt x="3713365" y="0"/>
                  </a:moveTo>
                  <a:lnTo>
                    <a:pt x="3512642" y="0"/>
                  </a:lnTo>
                  <a:lnTo>
                    <a:pt x="3512642" y="100368"/>
                  </a:lnTo>
                  <a:lnTo>
                    <a:pt x="3713365" y="100368"/>
                  </a:lnTo>
                  <a:lnTo>
                    <a:pt x="371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737302" y="6516644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082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239107" y="646646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5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39829" y="6516644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721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841261" y="6466471"/>
              <a:ext cx="502284" cy="100965"/>
            </a:xfrm>
            <a:custGeom>
              <a:avLst/>
              <a:gdLst/>
              <a:ahLst/>
              <a:cxnLst/>
              <a:rect l="l" t="t" r="r" b="b"/>
              <a:pathLst>
                <a:path w="502284" h="100965">
                  <a:moveTo>
                    <a:pt x="200723" y="0"/>
                  </a:moveTo>
                  <a:lnTo>
                    <a:pt x="0" y="0"/>
                  </a:lnTo>
                  <a:lnTo>
                    <a:pt x="0" y="100355"/>
                  </a:lnTo>
                  <a:lnTo>
                    <a:pt x="200723" y="100355"/>
                  </a:lnTo>
                  <a:lnTo>
                    <a:pt x="200723" y="0"/>
                  </a:lnTo>
                  <a:close/>
                </a:path>
                <a:path w="502284" h="100965">
                  <a:moveTo>
                    <a:pt x="501815" y="0"/>
                  </a:moveTo>
                  <a:lnTo>
                    <a:pt x="401447" y="0"/>
                  </a:lnTo>
                  <a:lnTo>
                    <a:pt x="401447" y="100355"/>
                  </a:lnTo>
                  <a:lnTo>
                    <a:pt x="501815" y="100355"/>
                  </a:lnTo>
                  <a:lnTo>
                    <a:pt x="501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29721" y="6617005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702526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432605" y="6566826"/>
              <a:ext cx="1003935" cy="100965"/>
            </a:xfrm>
            <a:custGeom>
              <a:avLst/>
              <a:gdLst/>
              <a:ahLst/>
              <a:cxnLst/>
              <a:rect l="l" t="t" r="r" b="b"/>
              <a:pathLst>
                <a:path w="1003935" h="100965">
                  <a:moveTo>
                    <a:pt x="100355" y="0"/>
                  </a:moveTo>
                  <a:lnTo>
                    <a:pt x="0" y="0"/>
                  </a:lnTo>
                  <a:lnTo>
                    <a:pt x="0" y="100368"/>
                  </a:lnTo>
                  <a:lnTo>
                    <a:pt x="100355" y="100368"/>
                  </a:lnTo>
                  <a:lnTo>
                    <a:pt x="100355" y="0"/>
                  </a:lnTo>
                  <a:close/>
                </a:path>
                <a:path w="1003935" h="100965">
                  <a:moveTo>
                    <a:pt x="401447" y="0"/>
                  </a:moveTo>
                  <a:lnTo>
                    <a:pt x="200723" y="0"/>
                  </a:lnTo>
                  <a:lnTo>
                    <a:pt x="200723" y="100368"/>
                  </a:lnTo>
                  <a:lnTo>
                    <a:pt x="401447" y="100368"/>
                  </a:lnTo>
                  <a:lnTo>
                    <a:pt x="401447" y="0"/>
                  </a:lnTo>
                  <a:close/>
                </a:path>
                <a:path w="1003935" h="100965">
                  <a:moveTo>
                    <a:pt x="702525" y="0"/>
                  </a:moveTo>
                  <a:lnTo>
                    <a:pt x="602170" y="0"/>
                  </a:lnTo>
                  <a:lnTo>
                    <a:pt x="602170" y="100368"/>
                  </a:lnTo>
                  <a:lnTo>
                    <a:pt x="702525" y="100368"/>
                  </a:lnTo>
                  <a:lnTo>
                    <a:pt x="702525" y="0"/>
                  </a:lnTo>
                  <a:close/>
                </a:path>
                <a:path w="1003935" h="100965">
                  <a:moveTo>
                    <a:pt x="1003604" y="0"/>
                  </a:moveTo>
                  <a:lnTo>
                    <a:pt x="802881" y="0"/>
                  </a:lnTo>
                  <a:lnTo>
                    <a:pt x="802881" y="100368"/>
                  </a:lnTo>
                  <a:lnTo>
                    <a:pt x="1003604" y="100368"/>
                  </a:lnTo>
                  <a:lnTo>
                    <a:pt x="1003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837663" y="6617005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5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540190" y="656682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100360" y="0"/>
                  </a:lnTo>
                  <a:lnTo>
                    <a:pt x="100360" y="100360"/>
                  </a:lnTo>
                  <a:lnTo>
                    <a:pt x="0" y="100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841273" y="6617005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804" y="0"/>
                  </a:lnTo>
                </a:path>
              </a:pathLst>
            </a:custGeom>
            <a:ln w="1003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0064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7911" y="2733504"/>
            <a:ext cx="2336799" cy="23367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02911" y="4996257"/>
            <a:ext cx="3133513" cy="2810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1733" u="heavy" spc="-7" dirty="0">
                <a:solidFill>
                  <a:srgbClr val="535353"/>
                </a:solidFill>
                <a:uFill>
                  <a:solidFill>
                    <a:srgbClr val="535353"/>
                  </a:solidFill>
                </a:uFill>
                <a:latin typeface="Arial"/>
                <a:cs typeface="Arial"/>
                <a:hlinkClick r:id="rId3"/>
              </a:rPr>
              <a:t>portaldeservicos.gestao.gov.br</a:t>
            </a:r>
            <a:endParaRPr sz="1733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83200" y="1952452"/>
            <a:ext cx="349250" cy="349250"/>
            <a:chOff x="2524799" y="2928677"/>
            <a:chExt cx="523875" cy="523875"/>
          </a:xfrm>
        </p:grpSpPr>
        <p:sp>
          <p:nvSpPr>
            <p:cNvPr id="5" name="object 5"/>
            <p:cNvSpPr/>
            <p:nvPr/>
          </p:nvSpPr>
          <p:spPr>
            <a:xfrm>
              <a:off x="2524799" y="2928677"/>
              <a:ext cx="523875" cy="523875"/>
            </a:xfrm>
            <a:custGeom>
              <a:avLst/>
              <a:gdLst/>
              <a:ahLst/>
              <a:cxnLst/>
              <a:rect l="l" t="t" r="r" b="b"/>
              <a:pathLst>
                <a:path w="523875" h="523875">
                  <a:moveTo>
                    <a:pt x="261935" y="523874"/>
                  </a:moveTo>
                  <a:lnTo>
                    <a:pt x="214852" y="519654"/>
                  </a:lnTo>
                  <a:lnTo>
                    <a:pt x="170537" y="507487"/>
                  </a:lnTo>
                  <a:lnTo>
                    <a:pt x="129731" y="488112"/>
                  </a:lnTo>
                  <a:lnTo>
                    <a:pt x="93173" y="462270"/>
                  </a:lnTo>
                  <a:lnTo>
                    <a:pt x="61603" y="430701"/>
                  </a:lnTo>
                  <a:lnTo>
                    <a:pt x="35761" y="394143"/>
                  </a:lnTo>
                  <a:lnTo>
                    <a:pt x="16387" y="353337"/>
                  </a:lnTo>
                  <a:lnTo>
                    <a:pt x="4220" y="309022"/>
                  </a:lnTo>
                  <a:lnTo>
                    <a:pt x="0" y="261939"/>
                  </a:lnTo>
                  <a:lnTo>
                    <a:pt x="4220" y="214855"/>
                  </a:lnTo>
                  <a:lnTo>
                    <a:pt x="16387" y="170540"/>
                  </a:lnTo>
                  <a:lnTo>
                    <a:pt x="35761" y="129733"/>
                  </a:lnTo>
                  <a:lnTo>
                    <a:pt x="61603" y="93175"/>
                  </a:lnTo>
                  <a:lnTo>
                    <a:pt x="93173" y="61604"/>
                  </a:lnTo>
                  <a:lnTo>
                    <a:pt x="129731" y="35762"/>
                  </a:lnTo>
                  <a:lnTo>
                    <a:pt x="170537" y="16387"/>
                  </a:lnTo>
                  <a:lnTo>
                    <a:pt x="214852" y="4220"/>
                  </a:lnTo>
                  <a:lnTo>
                    <a:pt x="261935" y="0"/>
                  </a:lnTo>
                  <a:lnTo>
                    <a:pt x="309019" y="4220"/>
                  </a:lnTo>
                  <a:lnTo>
                    <a:pt x="353334" y="16387"/>
                  </a:lnTo>
                  <a:lnTo>
                    <a:pt x="394140" y="35762"/>
                  </a:lnTo>
                  <a:lnTo>
                    <a:pt x="430698" y="61604"/>
                  </a:lnTo>
                  <a:lnTo>
                    <a:pt x="462267" y="93175"/>
                  </a:lnTo>
                  <a:lnTo>
                    <a:pt x="488109" y="129733"/>
                  </a:lnTo>
                  <a:lnTo>
                    <a:pt x="507484" y="170540"/>
                  </a:lnTo>
                  <a:lnTo>
                    <a:pt x="519651" y="214855"/>
                  </a:lnTo>
                  <a:lnTo>
                    <a:pt x="523871" y="261939"/>
                  </a:lnTo>
                  <a:lnTo>
                    <a:pt x="519651" y="309022"/>
                  </a:lnTo>
                  <a:lnTo>
                    <a:pt x="507484" y="353337"/>
                  </a:lnTo>
                  <a:lnTo>
                    <a:pt x="488109" y="394143"/>
                  </a:lnTo>
                  <a:lnTo>
                    <a:pt x="462267" y="430701"/>
                  </a:lnTo>
                  <a:lnTo>
                    <a:pt x="430698" y="462271"/>
                  </a:lnTo>
                  <a:lnTo>
                    <a:pt x="394140" y="488113"/>
                  </a:lnTo>
                  <a:lnTo>
                    <a:pt x="353334" y="507487"/>
                  </a:lnTo>
                  <a:lnTo>
                    <a:pt x="309019" y="519654"/>
                  </a:lnTo>
                  <a:lnTo>
                    <a:pt x="261935" y="523874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35472" y="3039783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60" h="302260">
                  <a:moveTo>
                    <a:pt x="217166" y="301792"/>
                  </a:moveTo>
                  <a:lnTo>
                    <a:pt x="146516" y="282518"/>
                  </a:lnTo>
                  <a:lnTo>
                    <a:pt x="113169" y="257792"/>
                  </a:lnTo>
                  <a:lnTo>
                    <a:pt x="80607" y="227298"/>
                  </a:lnTo>
                  <a:lnTo>
                    <a:pt x="48371" y="193367"/>
                  </a:lnTo>
                  <a:lnTo>
                    <a:pt x="21869" y="159065"/>
                  </a:lnTo>
                  <a:lnTo>
                    <a:pt x="4584" y="123810"/>
                  </a:lnTo>
                  <a:lnTo>
                    <a:pt x="0" y="87017"/>
                  </a:lnTo>
                  <a:lnTo>
                    <a:pt x="11599" y="48102"/>
                  </a:lnTo>
                  <a:lnTo>
                    <a:pt x="42866" y="6483"/>
                  </a:lnTo>
                  <a:lnTo>
                    <a:pt x="46868" y="3118"/>
                  </a:lnTo>
                  <a:lnTo>
                    <a:pt x="53176" y="0"/>
                  </a:lnTo>
                  <a:lnTo>
                    <a:pt x="60655" y="16"/>
                  </a:lnTo>
                  <a:lnTo>
                    <a:pt x="68171" y="6059"/>
                  </a:lnTo>
                  <a:lnTo>
                    <a:pt x="78553" y="20677"/>
                  </a:lnTo>
                  <a:lnTo>
                    <a:pt x="86959" y="32605"/>
                  </a:lnTo>
                  <a:lnTo>
                    <a:pt x="95382" y="44519"/>
                  </a:lnTo>
                  <a:lnTo>
                    <a:pt x="105815" y="59095"/>
                  </a:lnTo>
                  <a:lnTo>
                    <a:pt x="110623" y="66610"/>
                  </a:lnTo>
                  <a:lnTo>
                    <a:pt x="112816" y="72975"/>
                  </a:lnTo>
                  <a:lnTo>
                    <a:pt x="111801" y="78582"/>
                  </a:lnTo>
                  <a:lnTo>
                    <a:pt x="106988" y="83820"/>
                  </a:lnTo>
                  <a:lnTo>
                    <a:pt x="101551" y="87905"/>
                  </a:lnTo>
                  <a:lnTo>
                    <a:pt x="96561" y="91666"/>
                  </a:lnTo>
                  <a:lnTo>
                    <a:pt x="91127" y="95754"/>
                  </a:lnTo>
                  <a:lnTo>
                    <a:pt x="80513" y="105657"/>
                  </a:lnTo>
                  <a:lnTo>
                    <a:pt x="76685" y="121329"/>
                  </a:lnTo>
                  <a:lnTo>
                    <a:pt x="87587" y="147046"/>
                  </a:lnTo>
                  <a:lnTo>
                    <a:pt x="121165" y="187082"/>
                  </a:lnTo>
                  <a:lnTo>
                    <a:pt x="156092" y="216510"/>
                  </a:lnTo>
                  <a:lnTo>
                    <a:pt x="180319" y="225548"/>
                  </a:lnTo>
                  <a:lnTo>
                    <a:pt x="196297" y="221358"/>
                  </a:lnTo>
                  <a:lnTo>
                    <a:pt x="206478" y="211105"/>
                  </a:lnTo>
                  <a:lnTo>
                    <a:pt x="214327" y="200679"/>
                  </a:lnTo>
                  <a:lnTo>
                    <a:pt x="218410" y="195241"/>
                  </a:lnTo>
                  <a:lnTo>
                    <a:pt x="223651" y="190428"/>
                  </a:lnTo>
                  <a:lnTo>
                    <a:pt x="229259" y="189414"/>
                  </a:lnTo>
                  <a:lnTo>
                    <a:pt x="235623" y="191607"/>
                  </a:lnTo>
                  <a:lnTo>
                    <a:pt x="243135" y="196415"/>
                  </a:lnTo>
                  <a:lnTo>
                    <a:pt x="257714" y="206851"/>
                  </a:lnTo>
                  <a:lnTo>
                    <a:pt x="269628" y="215275"/>
                  </a:lnTo>
                  <a:lnTo>
                    <a:pt x="281555" y="223682"/>
                  </a:lnTo>
                  <a:lnTo>
                    <a:pt x="296171" y="234063"/>
                  </a:lnTo>
                  <a:lnTo>
                    <a:pt x="302215" y="241577"/>
                  </a:lnTo>
                  <a:lnTo>
                    <a:pt x="302232" y="249057"/>
                  </a:lnTo>
                  <a:lnTo>
                    <a:pt x="299114" y="255365"/>
                  </a:lnTo>
                  <a:lnTo>
                    <a:pt x="295751" y="259367"/>
                  </a:lnTo>
                  <a:lnTo>
                    <a:pt x="255267" y="289902"/>
                  </a:lnTo>
                  <a:lnTo>
                    <a:pt x="217166" y="3017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04094" y="1896423"/>
            <a:ext cx="2586990" cy="7590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"/>
              </a:spcBef>
            </a:pPr>
            <a:r>
              <a:rPr sz="2667" spc="253" dirty="0">
                <a:solidFill>
                  <a:srgbClr val="535353"/>
                </a:solidFill>
                <a:latin typeface="Arial"/>
                <a:cs typeface="Arial"/>
              </a:rPr>
              <a:t>0800-</a:t>
            </a:r>
            <a:r>
              <a:rPr sz="2667" spc="80" dirty="0">
                <a:solidFill>
                  <a:srgbClr val="535353"/>
                </a:solidFill>
                <a:latin typeface="Arial"/>
                <a:cs typeface="Arial"/>
              </a:rPr>
              <a:t>978-9001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3"/>
              </a:spcBef>
            </a:pPr>
            <a:r>
              <a:rPr sz="2133" dirty="0">
                <a:solidFill>
                  <a:srgbClr val="535353"/>
                </a:solidFill>
                <a:latin typeface="Arial"/>
                <a:cs typeface="Arial"/>
              </a:rPr>
              <a:t>(Opção</a:t>
            </a:r>
            <a:r>
              <a:rPr sz="2133" spc="1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2133" spc="-17" dirty="0">
                <a:solidFill>
                  <a:srgbClr val="535353"/>
                </a:solidFill>
                <a:latin typeface="Arial"/>
                <a:cs typeface="Arial"/>
              </a:rPr>
              <a:t>3)</a:t>
            </a:r>
            <a:endParaRPr sz="2133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3079" y="1"/>
            <a:ext cx="5858920" cy="64769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3949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pc="390" dirty="0"/>
              <a:t>ATENDIMENTO</a:t>
            </a:r>
            <a:r>
              <a:rPr spc="163" dirty="0"/>
              <a:t> </a:t>
            </a:r>
            <a:r>
              <a:rPr spc="447" dirty="0"/>
              <a:t>AOS</a:t>
            </a:r>
            <a:r>
              <a:rPr spc="163" dirty="0"/>
              <a:t> </a:t>
            </a:r>
            <a:r>
              <a:rPr spc="387" dirty="0"/>
              <a:t>USUÁRIOS</a:t>
            </a: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6046458"/>
            <a:ext cx="1219199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6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35DF965-5F6D-9BD0-04F8-BFEB60885E8F}"/>
              </a:ext>
            </a:extLst>
          </p:cNvPr>
          <p:cNvSpPr txBox="1">
            <a:spLocks/>
          </p:cNvSpPr>
          <p:nvPr/>
        </p:nvSpPr>
        <p:spPr>
          <a:xfrm>
            <a:off x="1524000" y="216160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pt-BR" sz="1800" dirty="0">
                <a:cs typeface="Calibri"/>
              </a:rPr>
            </a:br>
            <a:r>
              <a:rPr lang="pt-BR" sz="1800" dirty="0">
                <a:cs typeface="Segoe UI"/>
              </a:rPr>
              <a:t>Secretaria de Gestão e Inovação</a:t>
            </a:r>
            <a:br>
              <a:rPr lang="pt-BR" sz="1800" dirty="0"/>
            </a:br>
            <a:r>
              <a:rPr lang="pt-BR" sz="1800" dirty="0">
                <a:cs typeface="Segoe UI"/>
              </a:rPr>
              <a:t>MINISTÉRIO DA GESTÃO E INOVAÇÃO EM SERVIÇOS PÚBLICOS</a:t>
            </a:r>
            <a:endParaRPr lang="pt-BR" sz="1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28EFB1-D5DB-1997-370D-54A267182903}"/>
              </a:ext>
            </a:extLst>
          </p:cNvPr>
          <p:cNvSpPr txBox="1"/>
          <p:nvPr/>
        </p:nvSpPr>
        <p:spPr>
          <a:xfrm>
            <a:off x="4471356" y="1613637"/>
            <a:ext cx="274935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rgbClr val="002060"/>
                </a:solidFill>
                <a:latin typeface="Myriad Pro"/>
              </a:rPr>
              <a:t>Obrigada!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CA415D-1EF8-B569-9F55-8E051B2A9739}"/>
              </a:ext>
            </a:extLst>
          </p:cNvPr>
          <p:cNvSpPr txBox="1"/>
          <p:nvPr/>
        </p:nvSpPr>
        <p:spPr>
          <a:xfrm>
            <a:off x="3223509" y="4447343"/>
            <a:ext cx="57579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i="1">
                <a:solidFill>
                  <a:srgbClr val="002060"/>
                </a:solidFill>
              </a:rPr>
              <a:t>rededeparcerias@gestao.gov.br</a:t>
            </a:r>
          </a:p>
        </p:txBody>
      </p:sp>
    </p:spTree>
    <p:extLst>
      <p:ext uri="{BB962C8B-B14F-4D97-AF65-F5344CB8AC3E}">
        <p14:creationId xmlns:p14="http://schemas.microsoft.com/office/powerpoint/2010/main" val="88547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6223353" y="232720"/>
            <a:ext cx="5397237" cy="1325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+mj-ea"/>
                <a:cs typeface="+mj-cs"/>
                <a:sym typeface="Tw Cen MT"/>
              </a:rPr>
              <a:t>Benefícios</a:t>
            </a:r>
            <a:endParaRPr lang="en-US" sz="2400" b="1" i="1" dirty="0">
              <a:solidFill>
                <a:schemeClr val="tx2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+mj-ea"/>
              <a:cs typeface="+mj-cs"/>
              <a:sym typeface="Tw Cen MT"/>
            </a:endParaRPr>
          </a:p>
        </p:txBody>
      </p:sp>
      <p:pic>
        <p:nvPicPr>
          <p:cNvPr id="12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8870D646-CD81-4FC4-E594-C2E7D316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5" y="552063"/>
            <a:ext cx="3987736" cy="1325563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pic>
        <p:nvPicPr>
          <p:cNvPr id="1026" name="Picture 2" descr="Saiba como otimizar a gestão logística da sua empresa">
            <a:extLst>
              <a:ext uri="{FF2B5EF4-FFF2-40B4-BE49-F238E27FC236}">
                <a16:creationId xmlns:a16="http://schemas.microsoft.com/office/drawing/2014/main" id="{74F1D8EF-FB50-BF12-DF03-C7A2087D9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715" y="2557311"/>
            <a:ext cx="3279951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68" name="CaixaDeTexto 12">
            <a:extLst>
              <a:ext uri="{FF2B5EF4-FFF2-40B4-BE49-F238E27FC236}">
                <a16:creationId xmlns:a16="http://schemas.microsoft.com/office/drawing/2014/main" id="{D9C39366-D488-00A9-8E5A-38E578D6A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66940"/>
              </p:ext>
            </p:extLst>
          </p:nvPr>
        </p:nvGraphicFramePr>
        <p:xfrm>
          <a:off x="6096000" y="1558283"/>
          <a:ext cx="53972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97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86A3E-B331-EF56-FCEA-F3211CE06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C650586-60D8-5400-624A-0F289304D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220" y="1653915"/>
            <a:ext cx="5806440" cy="18470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Cadastro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Integrado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Projetos de Investimento</a:t>
            </a:r>
          </a:p>
        </p:txBody>
      </p:sp>
      <p:pic>
        <p:nvPicPr>
          <p:cNvPr id="11" name="Imagem 6">
            <a:extLst>
              <a:ext uri="{FF2B5EF4-FFF2-40B4-BE49-F238E27FC236}">
                <a16:creationId xmlns:a16="http://schemas.microsoft.com/office/drawing/2014/main" id="{50297F09-8DB6-AA5E-5393-5FE5886A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673" y="1087395"/>
            <a:ext cx="1931107" cy="2725007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B2FC6C-636E-A606-A3B3-E512E3CFD6F2}"/>
              </a:ext>
            </a:extLst>
          </p:cNvPr>
          <p:cNvSpPr txBox="1"/>
          <p:nvPr/>
        </p:nvSpPr>
        <p:spPr>
          <a:xfrm>
            <a:off x="2239148" y="3955302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latin typeface="Montserrat"/>
              </a:rPr>
              <a:t>Diretoria de Transferências e Parcerias da União</a:t>
            </a:r>
          </a:p>
        </p:txBody>
      </p:sp>
    </p:spTree>
    <p:extLst>
      <p:ext uri="{BB962C8B-B14F-4D97-AF65-F5344CB8AC3E}">
        <p14:creationId xmlns:p14="http://schemas.microsoft.com/office/powerpoint/2010/main" val="222352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AE9E16D-4FB8-0A50-76B1-8DCECD26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52" y="1240139"/>
            <a:ext cx="6378083" cy="32528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F46B8ED-1BB0-EFD4-315C-C49EC694B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35" y="3346515"/>
            <a:ext cx="5110476" cy="300590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82C113-6DE6-07AB-A2E4-AD14A56CEECA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2DA373-ACB7-9A37-6462-109A57CAE3FD}"/>
              </a:ext>
            </a:extLst>
          </p:cNvPr>
          <p:cNvSpPr txBox="1"/>
          <p:nvPr/>
        </p:nvSpPr>
        <p:spPr>
          <a:xfrm>
            <a:off x="4288294" y="320912"/>
            <a:ext cx="6751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000" b="1" dirty="0">
                <a:latin typeface="Eras Medium ITC"/>
                <a:sym typeface="Tw Cen MT"/>
              </a:rPr>
              <a:t>Cenário de Obras no Brasil</a:t>
            </a:r>
          </a:p>
        </p:txBody>
      </p:sp>
    </p:spTree>
    <p:extLst>
      <p:ext uri="{BB962C8B-B14F-4D97-AF65-F5344CB8AC3E}">
        <p14:creationId xmlns:p14="http://schemas.microsoft.com/office/powerpoint/2010/main" val="22695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BF67BF1-49EE-937C-42E9-3F92D9BACBF9}"/>
              </a:ext>
            </a:extLst>
          </p:cNvPr>
          <p:cNvSpPr/>
          <p:nvPr/>
        </p:nvSpPr>
        <p:spPr>
          <a:xfrm>
            <a:off x="477413" y="781401"/>
            <a:ext cx="4837176" cy="12435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 err="1">
                <a:latin typeface="+mj-lt"/>
                <a:ea typeface="+mj-ea"/>
                <a:cs typeface="+mj-cs"/>
                <a:sym typeface="Tw Cen MT"/>
              </a:rPr>
              <a:t>Cadastro</a:t>
            </a:r>
            <a:r>
              <a:rPr lang="en-US" sz="3400" b="1" dirty="0">
                <a:latin typeface="+mj-lt"/>
                <a:ea typeface="+mj-ea"/>
                <a:cs typeface="+mj-cs"/>
                <a:sym typeface="Tw Cen MT"/>
              </a:rPr>
              <a:t> </a:t>
            </a:r>
            <a:r>
              <a:rPr lang="en-US" sz="3400" b="1" dirty="0" err="1">
                <a:latin typeface="+mj-lt"/>
                <a:ea typeface="+mj-ea"/>
                <a:cs typeface="+mj-cs"/>
                <a:sym typeface="Tw Cen MT"/>
              </a:rPr>
              <a:t>Integrado</a:t>
            </a:r>
            <a:r>
              <a:rPr lang="en-US" sz="3400" b="1" dirty="0">
                <a:latin typeface="+mj-lt"/>
                <a:ea typeface="+mj-ea"/>
                <a:cs typeface="+mj-cs"/>
                <a:sym typeface="Tw Cen MT"/>
              </a:rPr>
              <a:t> de </a:t>
            </a:r>
            <a:r>
              <a:rPr lang="en-US" sz="3400" b="1" dirty="0" err="1">
                <a:latin typeface="+mj-lt"/>
                <a:ea typeface="+mj-ea"/>
                <a:cs typeface="+mj-cs"/>
                <a:sym typeface="Tw Cen MT"/>
              </a:rPr>
              <a:t>Projetos</a:t>
            </a:r>
            <a:r>
              <a:rPr lang="en-US" sz="3400" b="1" dirty="0">
                <a:latin typeface="+mj-lt"/>
                <a:ea typeface="+mj-ea"/>
                <a:cs typeface="+mj-cs"/>
                <a:sym typeface="Tw Cen MT"/>
              </a:rPr>
              <a:t> de </a:t>
            </a:r>
            <a:r>
              <a:rPr lang="en-US" sz="3400" b="1" dirty="0" err="1">
                <a:latin typeface="+mj-lt"/>
                <a:ea typeface="+mj-ea"/>
                <a:cs typeface="+mj-cs"/>
                <a:sym typeface="Tw Cen MT"/>
              </a:rPr>
              <a:t>Investimento</a:t>
            </a:r>
            <a:endParaRPr lang="en-US" sz="3400" b="1" dirty="0">
              <a:latin typeface="+mj-lt"/>
              <a:ea typeface="+mj-ea"/>
              <a:cs typeface="+mj-cs"/>
              <a:sym typeface="Tw Cen M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BE9E44-3264-2FEA-7CB2-D7398BCF072B}"/>
              </a:ext>
            </a:extLst>
          </p:cNvPr>
          <p:cNvSpPr txBox="1"/>
          <p:nvPr/>
        </p:nvSpPr>
        <p:spPr>
          <a:xfrm>
            <a:off x="698792" y="2521040"/>
            <a:ext cx="5798259" cy="286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Instituído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Decreto</a:t>
            </a:r>
            <a:r>
              <a:rPr lang="en-US" dirty="0"/>
              <a:t> 10.496/21, o Cadastro </a:t>
            </a:r>
            <a:r>
              <a:rPr lang="en-US" dirty="0" err="1"/>
              <a:t>Integrado</a:t>
            </a:r>
            <a:r>
              <a:rPr lang="en-US" dirty="0"/>
              <a:t> de Projetos de Investimento – Cipi é </a:t>
            </a:r>
            <a:r>
              <a:rPr lang="en-US" dirty="0" err="1"/>
              <a:t>uma</a:t>
            </a:r>
            <a:r>
              <a:rPr lang="en-US" dirty="0"/>
              <a:t> ferramenta </a:t>
            </a:r>
            <a:r>
              <a:rPr lang="en-US" dirty="0" err="1"/>
              <a:t>desenvolvida</a:t>
            </a:r>
            <a:r>
              <a:rPr lang="en-US" dirty="0"/>
              <a:t> para o </a:t>
            </a:r>
            <a:r>
              <a:rPr lang="en-US" b="1" dirty="0" err="1"/>
              <a:t>registro</a:t>
            </a:r>
            <a:r>
              <a:rPr lang="en-US" b="1" dirty="0"/>
              <a:t> centralizado de informações </a:t>
            </a:r>
            <a:r>
              <a:rPr lang="en-US" dirty="0"/>
              <a:t>de projetos de investimento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infraestrutura</a:t>
            </a:r>
            <a:r>
              <a:rPr lang="en-US" dirty="0"/>
              <a:t>, </a:t>
            </a:r>
            <a:r>
              <a:rPr lang="en-US" dirty="0" err="1"/>
              <a:t>custeados</a:t>
            </a:r>
            <a:r>
              <a:rPr lang="en-US" dirty="0"/>
              <a:t> com recursos dos </a:t>
            </a:r>
            <a:r>
              <a:rPr lang="en-US" b="1" dirty="0" err="1"/>
              <a:t>Orçamentos</a:t>
            </a:r>
            <a:r>
              <a:rPr lang="en-US" b="1" dirty="0"/>
              <a:t> Fiscal e da </a:t>
            </a:r>
            <a:r>
              <a:rPr lang="en-US" b="1" dirty="0" err="1"/>
              <a:t>Seguridade</a:t>
            </a:r>
            <a:r>
              <a:rPr lang="en-US" b="1" dirty="0"/>
              <a:t> Social</a:t>
            </a:r>
            <a:r>
              <a:rPr lang="en-US" dirty="0"/>
              <a:t>, no </a:t>
            </a:r>
            <a:r>
              <a:rPr lang="en-US" dirty="0" err="1"/>
              <a:t>âmbito</a:t>
            </a:r>
            <a:r>
              <a:rPr lang="en-US" dirty="0"/>
              <a:t> dos </a:t>
            </a:r>
            <a:r>
              <a:rPr lang="en-US" dirty="0" err="1"/>
              <a:t>órgãos</a:t>
            </a:r>
            <a:r>
              <a:rPr lang="en-US" dirty="0"/>
              <a:t> e </a:t>
            </a:r>
            <a:r>
              <a:rPr lang="en-US" dirty="0" err="1"/>
              <a:t>entidades</a:t>
            </a:r>
            <a:r>
              <a:rPr lang="en-US" dirty="0"/>
              <a:t> do Poder </a:t>
            </a:r>
            <a:r>
              <a:rPr lang="en-US" dirty="0" err="1"/>
              <a:t>Executivo</a:t>
            </a:r>
            <a:r>
              <a:rPr lang="en-US" dirty="0"/>
              <a:t> federal</a:t>
            </a:r>
          </a:p>
        </p:txBody>
      </p:sp>
      <p:pic>
        <p:nvPicPr>
          <p:cNvPr id="13" name="Imagem 6">
            <a:extLst>
              <a:ext uri="{FF2B5EF4-FFF2-40B4-BE49-F238E27FC236}">
                <a16:creationId xmlns:a16="http://schemas.microsoft.com/office/drawing/2014/main" id="{3399AAC7-681A-7E3A-3CED-E81F4689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017" y="569645"/>
            <a:ext cx="1496880" cy="21122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DC750F5-FD9D-BDAB-5FB8-83B0CBA48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5561">
            <a:off x="7138594" y="3150837"/>
            <a:ext cx="4142206" cy="2506034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C89204F-4DFC-A8A0-C698-73A516FA82A3}"/>
              </a:ext>
            </a:extLst>
          </p:cNvPr>
          <p:cNvGrpSpPr/>
          <p:nvPr/>
        </p:nvGrpSpPr>
        <p:grpSpPr>
          <a:xfrm>
            <a:off x="9209132" y="878964"/>
            <a:ext cx="2505455" cy="1917138"/>
            <a:chOff x="4063320" y="3435840"/>
            <a:chExt cx="907775" cy="754560"/>
          </a:xfrm>
        </p:grpSpPr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E5EB1CF5-46D4-E26F-F464-392B758A6832}"/>
                </a:ext>
              </a:extLst>
            </p:cNvPr>
            <p:cNvSpPr/>
            <p:nvPr/>
          </p:nvSpPr>
          <p:spPr>
            <a:xfrm>
              <a:off x="4657320" y="3877200"/>
              <a:ext cx="140760" cy="127800"/>
            </a:xfrm>
            <a:custGeom>
              <a:avLst/>
              <a:gdLst/>
              <a:ahLst/>
              <a:cxnLst/>
              <a:rect l="l" t="t" r="r" b="b"/>
              <a:pathLst>
                <a:path w="384" h="374">
                  <a:moveTo>
                    <a:pt x="264" y="360"/>
                  </a:moveTo>
                  <a:cubicBezTo>
                    <a:pt x="241" y="369"/>
                    <a:pt x="216" y="374"/>
                    <a:pt x="192" y="374"/>
                  </a:cubicBezTo>
                  <a:cubicBezTo>
                    <a:pt x="192" y="204"/>
                    <a:pt x="192" y="204"/>
                    <a:pt x="192" y="204"/>
                  </a:cubicBezTo>
                  <a:cubicBezTo>
                    <a:pt x="194" y="204"/>
                    <a:pt x="196" y="203"/>
                    <a:pt x="198" y="202"/>
                  </a:cubicBezTo>
                  <a:cubicBezTo>
                    <a:pt x="203" y="200"/>
                    <a:pt x="206" y="197"/>
                    <a:pt x="208" y="193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50" y="299"/>
                    <a:pt x="314" y="339"/>
                    <a:pt x="264" y="360"/>
                  </a:cubicBezTo>
                  <a:close/>
                  <a:moveTo>
                    <a:pt x="192" y="170"/>
                  </a:moveTo>
                  <a:cubicBezTo>
                    <a:pt x="199" y="170"/>
                    <a:pt x="205" y="174"/>
                    <a:pt x="207" y="180"/>
                  </a:cubicBezTo>
                  <a:cubicBezTo>
                    <a:pt x="209" y="185"/>
                    <a:pt x="209" y="189"/>
                    <a:pt x="208" y="193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83" y="210"/>
                    <a:pt x="384" y="160"/>
                    <a:pt x="364" y="114"/>
                  </a:cubicBezTo>
                  <a:cubicBezTo>
                    <a:pt x="334" y="43"/>
                    <a:pt x="265" y="0"/>
                    <a:pt x="192" y="0"/>
                  </a:cubicBezTo>
                  <a:lnTo>
                    <a:pt x="192" y="170"/>
                  </a:lnTo>
                  <a:close/>
                  <a:moveTo>
                    <a:pt x="192" y="374"/>
                  </a:moveTo>
                  <a:cubicBezTo>
                    <a:pt x="119" y="374"/>
                    <a:pt x="50" y="331"/>
                    <a:pt x="20" y="259"/>
                  </a:cubicBezTo>
                  <a:cubicBezTo>
                    <a:pt x="0" y="214"/>
                    <a:pt x="1" y="164"/>
                    <a:pt x="17" y="121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5" y="185"/>
                    <a:pt x="175" y="189"/>
                    <a:pt x="177" y="193"/>
                  </a:cubicBezTo>
                  <a:cubicBezTo>
                    <a:pt x="179" y="200"/>
                    <a:pt x="186" y="204"/>
                    <a:pt x="192" y="204"/>
                  </a:cubicBezTo>
                  <a:cubicBezTo>
                    <a:pt x="192" y="374"/>
                    <a:pt x="192" y="374"/>
                    <a:pt x="192" y="374"/>
                  </a:cubicBezTo>
                  <a:close/>
                  <a:moveTo>
                    <a:pt x="192" y="0"/>
                  </a:moveTo>
                  <a:cubicBezTo>
                    <a:pt x="168" y="0"/>
                    <a:pt x="143" y="4"/>
                    <a:pt x="120" y="14"/>
                  </a:cubicBezTo>
                  <a:cubicBezTo>
                    <a:pt x="70" y="35"/>
                    <a:pt x="34" y="75"/>
                    <a:pt x="17" y="121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8" y="177"/>
                    <a:pt x="181" y="173"/>
                    <a:pt x="186" y="172"/>
                  </a:cubicBezTo>
                  <a:cubicBezTo>
                    <a:pt x="188" y="171"/>
                    <a:pt x="190" y="170"/>
                    <a:pt x="192" y="17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35E5AECE-969C-6091-CA64-C8E4A49EF1D4}"/>
                </a:ext>
              </a:extLst>
            </p:cNvPr>
            <p:cNvSpPr/>
            <p:nvPr/>
          </p:nvSpPr>
          <p:spPr>
            <a:xfrm>
              <a:off x="4680000" y="3884400"/>
              <a:ext cx="95400" cy="113400"/>
            </a:xfrm>
            <a:custGeom>
              <a:avLst/>
              <a:gdLst/>
              <a:ahLst/>
              <a:cxnLst/>
              <a:rect l="l" t="t" r="r" b="b"/>
              <a:pathLst>
                <a:path w="260" h="332">
                  <a:moveTo>
                    <a:pt x="213" y="309"/>
                  </a:moveTo>
                  <a:cubicBezTo>
                    <a:pt x="213" y="278"/>
                    <a:pt x="213" y="278"/>
                    <a:pt x="213" y="278"/>
                  </a:cubicBezTo>
                  <a:cubicBezTo>
                    <a:pt x="241" y="288"/>
                    <a:pt x="241" y="288"/>
                    <a:pt x="241" y="288"/>
                  </a:cubicBezTo>
                  <a:cubicBezTo>
                    <a:pt x="233" y="296"/>
                    <a:pt x="223" y="303"/>
                    <a:pt x="213" y="309"/>
                  </a:cubicBezTo>
                  <a:close/>
                  <a:moveTo>
                    <a:pt x="213" y="278"/>
                  </a:moveTo>
                  <a:cubicBezTo>
                    <a:pt x="241" y="288"/>
                    <a:pt x="241" y="288"/>
                    <a:pt x="241" y="288"/>
                  </a:cubicBezTo>
                  <a:cubicBezTo>
                    <a:pt x="241" y="288"/>
                    <a:pt x="241" y="288"/>
                    <a:pt x="241" y="288"/>
                  </a:cubicBezTo>
                  <a:cubicBezTo>
                    <a:pt x="248" y="282"/>
                    <a:pt x="254" y="276"/>
                    <a:pt x="260" y="269"/>
                  </a:cubicBezTo>
                  <a:cubicBezTo>
                    <a:pt x="213" y="232"/>
                    <a:pt x="213" y="232"/>
                    <a:pt x="213" y="232"/>
                  </a:cubicBezTo>
                  <a:lnTo>
                    <a:pt x="213" y="278"/>
                  </a:lnTo>
                  <a:close/>
                  <a:moveTo>
                    <a:pt x="167" y="285"/>
                  </a:moveTo>
                  <a:cubicBezTo>
                    <a:pt x="180" y="324"/>
                    <a:pt x="180" y="324"/>
                    <a:pt x="180" y="324"/>
                  </a:cubicBezTo>
                  <a:cubicBezTo>
                    <a:pt x="175" y="325"/>
                    <a:pt x="171" y="326"/>
                    <a:pt x="167" y="327"/>
                  </a:cubicBezTo>
                  <a:cubicBezTo>
                    <a:pt x="167" y="285"/>
                    <a:pt x="167" y="285"/>
                    <a:pt x="167" y="285"/>
                  </a:cubicBezTo>
                  <a:close/>
                  <a:moveTo>
                    <a:pt x="213" y="232"/>
                  </a:moveTo>
                  <a:cubicBezTo>
                    <a:pt x="171" y="199"/>
                    <a:pt x="171" y="199"/>
                    <a:pt x="171" y="199"/>
                  </a:cubicBezTo>
                  <a:cubicBezTo>
                    <a:pt x="170" y="200"/>
                    <a:pt x="169" y="202"/>
                    <a:pt x="167" y="203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13" y="309"/>
                    <a:pt x="213" y="309"/>
                    <a:pt x="213" y="309"/>
                  </a:cubicBezTo>
                  <a:cubicBezTo>
                    <a:pt x="211" y="310"/>
                    <a:pt x="210" y="311"/>
                    <a:pt x="208" y="312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13" y="232"/>
                    <a:pt x="213" y="232"/>
                    <a:pt x="213" y="232"/>
                  </a:cubicBezTo>
                  <a:close/>
                  <a:moveTo>
                    <a:pt x="167" y="17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71" y="161"/>
                    <a:pt x="170" y="171"/>
                    <a:pt x="167" y="179"/>
                  </a:cubicBezTo>
                  <a:close/>
                  <a:moveTo>
                    <a:pt x="161" y="265"/>
                  </a:moveTo>
                  <a:cubicBezTo>
                    <a:pt x="167" y="285"/>
                    <a:pt x="167" y="285"/>
                    <a:pt x="167" y="285"/>
                  </a:cubicBezTo>
                  <a:cubicBezTo>
                    <a:pt x="167" y="327"/>
                    <a:pt x="167" y="327"/>
                    <a:pt x="167" y="327"/>
                  </a:cubicBezTo>
                  <a:cubicBezTo>
                    <a:pt x="165" y="328"/>
                    <a:pt x="163" y="328"/>
                    <a:pt x="161" y="329"/>
                  </a:cubicBezTo>
                  <a:cubicBezTo>
                    <a:pt x="161" y="265"/>
                    <a:pt x="161" y="265"/>
                    <a:pt x="161" y="265"/>
                  </a:cubicBezTo>
                  <a:close/>
                  <a:moveTo>
                    <a:pt x="167" y="152"/>
                  </a:moveTo>
                  <a:cubicBezTo>
                    <a:pt x="167" y="179"/>
                    <a:pt x="167" y="179"/>
                    <a:pt x="167" y="179"/>
                  </a:cubicBezTo>
                  <a:cubicBezTo>
                    <a:pt x="167" y="180"/>
                    <a:pt x="167" y="180"/>
                    <a:pt x="167" y="180"/>
                  </a:cubicBezTo>
                  <a:cubicBezTo>
                    <a:pt x="161" y="178"/>
                    <a:pt x="161" y="178"/>
                    <a:pt x="161" y="178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3" y="144"/>
                    <a:pt x="165" y="147"/>
                    <a:pt x="167" y="151"/>
                  </a:cubicBezTo>
                  <a:cubicBezTo>
                    <a:pt x="167" y="151"/>
                    <a:pt x="167" y="152"/>
                    <a:pt x="167" y="152"/>
                  </a:cubicBezTo>
                  <a:close/>
                  <a:moveTo>
                    <a:pt x="167" y="203"/>
                  </a:moveTo>
                  <a:cubicBezTo>
                    <a:pt x="167" y="235"/>
                    <a:pt x="167" y="235"/>
                    <a:pt x="167" y="235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61" y="209"/>
                    <a:pt x="161" y="209"/>
                    <a:pt x="161" y="209"/>
                  </a:cubicBezTo>
                  <a:cubicBezTo>
                    <a:pt x="163" y="207"/>
                    <a:pt x="165" y="205"/>
                    <a:pt x="167" y="203"/>
                  </a:cubicBezTo>
                  <a:close/>
                  <a:moveTo>
                    <a:pt x="161" y="191"/>
                  </a:moveTo>
                  <a:cubicBezTo>
                    <a:pt x="164" y="187"/>
                    <a:pt x="166" y="184"/>
                    <a:pt x="167" y="180"/>
                  </a:cubicBezTo>
                  <a:cubicBezTo>
                    <a:pt x="161" y="178"/>
                    <a:pt x="161" y="178"/>
                    <a:pt x="161" y="178"/>
                  </a:cubicBezTo>
                  <a:lnTo>
                    <a:pt x="161" y="191"/>
                  </a:lnTo>
                  <a:close/>
                  <a:moveTo>
                    <a:pt x="157" y="256"/>
                  </a:moveTo>
                  <a:cubicBezTo>
                    <a:pt x="159" y="257"/>
                    <a:pt x="159" y="257"/>
                    <a:pt x="159" y="257"/>
                  </a:cubicBezTo>
                  <a:cubicBezTo>
                    <a:pt x="161" y="265"/>
                    <a:pt x="161" y="265"/>
                    <a:pt x="161" y="265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160" y="329"/>
                    <a:pt x="158" y="329"/>
                    <a:pt x="157" y="329"/>
                  </a:cubicBezTo>
                  <a:cubicBezTo>
                    <a:pt x="157" y="256"/>
                    <a:pt x="157" y="256"/>
                    <a:pt x="157" y="256"/>
                  </a:cubicBezTo>
                  <a:close/>
                  <a:moveTo>
                    <a:pt x="161" y="141"/>
                  </a:moveTo>
                  <a:cubicBezTo>
                    <a:pt x="161" y="178"/>
                    <a:pt x="161" y="178"/>
                    <a:pt x="161" y="178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7" y="168"/>
                    <a:pt x="157" y="164"/>
                    <a:pt x="157" y="161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8" y="138"/>
                    <a:pt x="160" y="140"/>
                    <a:pt x="161" y="141"/>
                  </a:cubicBezTo>
                  <a:close/>
                  <a:moveTo>
                    <a:pt x="161" y="17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95"/>
                    <a:pt x="157" y="195"/>
                    <a:pt x="157" y="195"/>
                  </a:cubicBezTo>
                  <a:cubicBezTo>
                    <a:pt x="158" y="194"/>
                    <a:pt x="160" y="192"/>
                    <a:pt x="161" y="191"/>
                  </a:cubicBezTo>
                  <a:cubicBezTo>
                    <a:pt x="161" y="178"/>
                    <a:pt x="161" y="178"/>
                    <a:pt x="161" y="178"/>
                  </a:cubicBezTo>
                  <a:close/>
                  <a:moveTo>
                    <a:pt x="161" y="209"/>
                  </a:moveTo>
                  <a:cubicBezTo>
                    <a:pt x="161" y="224"/>
                    <a:pt x="161" y="224"/>
                    <a:pt x="161" y="224"/>
                  </a:cubicBezTo>
                  <a:cubicBezTo>
                    <a:pt x="157" y="216"/>
                    <a:pt x="157" y="216"/>
                    <a:pt x="157" y="216"/>
                  </a:cubicBezTo>
                  <a:cubicBezTo>
                    <a:pt x="157" y="211"/>
                    <a:pt x="157" y="211"/>
                    <a:pt x="157" y="211"/>
                  </a:cubicBezTo>
                  <a:cubicBezTo>
                    <a:pt x="158" y="210"/>
                    <a:pt x="160" y="210"/>
                    <a:pt x="161" y="209"/>
                  </a:cubicBezTo>
                  <a:close/>
                  <a:moveTo>
                    <a:pt x="157" y="256"/>
                  </a:moveTo>
                  <a:cubicBezTo>
                    <a:pt x="159" y="257"/>
                    <a:pt x="159" y="257"/>
                    <a:pt x="159" y="257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57" y="251"/>
                    <a:pt x="157" y="251"/>
                    <a:pt x="157" y="251"/>
                  </a:cubicBezTo>
                  <a:lnTo>
                    <a:pt x="157" y="256"/>
                  </a:lnTo>
                  <a:close/>
                  <a:moveTo>
                    <a:pt x="140" y="250"/>
                  </a:moveTo>
                  <a:cubicBezTo>
                    <a:pt x="157" y="256"/>
                    <a:pt x="157" y="256"/>
                    <a:pt x="157" y="256"/>
                  </a:cubicBezTo>
                  <a:cubicBezTo>
                    <a:pt x="157" y="329"/>
                    <a:pt x="157" y="329"/>
                    <a:pt x="157" y="329"/>
                  </a:cubicBezTo>
                  <a:cubicBezTo>
                    <a:pt x="151" y="330"/>
                    <a:pt x="146" y="331"/>
                    <a:pt x="140" y="331"/>
                  </a:cubicBezTo>
                  <a:cubicBezTo>
                    <a:pt x="140" y="250"/>
                    <a:pt x="140" y="250"/>
                    <a:pt x="140" y="250"/>
                  </a:cubicBezTo>
                  <a:close/>
                  <a:moveTo>
                    <a:pt x="157" y="137"/>
                  </a:moveTo>
                  <a:cubicBezTo>
                    <a:pt x="157" y="161"/>
                    <a:pt x="157" y="161"/>
                    <a:pt x="157" y="161"/>
                  </a:cubicBezTo>
                  <a:cubicBezTo>
                    <a:pt x="156" y="159"/>
                    <a:pt x="156" y="157"/>
                    <a:pt x="155" y="155"/>
                  </a:cubicBezTo>
                  <a:cubicBezTo>
                    <a:pt x="152" y="148"/>
                    <a:pt x="147" y="143"/>
                    <a:pt x="140" y="141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6" y="129"/>
                    <a:pt x="152" y="132"/>
                    <a:pt x="157" y="137"/>
                  </a:cubicBezTo>
                  <a:close/>
                  <a:moveTo>
                    <a:pt x="157" y="171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5" y="176"/>
                    <a:pt x="155" y="176"/>
                    <a:pt x="155" y="176"/>
                  </a:cubicBezTo>
                  <a:cubicBezTo>
                    <a:pt x="153" y="182"/>
                    <a:pt x="148" y="188"/>
                    <a:pt x="141" y="19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204"/>
                    <a:pt x="140" y="204"/>
                    <a:pt x="140" y="204"/>
                  </a:cubicBezTo>
                  <a:cubicBezTo>
                    <a:pt x="142" y="204"/>
                    <a:pt x="144" y="203"/>
                    <a:pt x="145" y="202"/>
                  </a:cubicBezTo>
                  <a:cubicBezTo>
                    <a:pt x="145" y="202"/>
                    <a:pt x="145" y="202"/>
                    <a:pt x="145" y="202"/>
                  </a:cubicBezTo>
                  <a:cubicBezTo>
                    <a:pt x="150" y="201"/>
                    <a:pt x="153" y="198"/>
                    <a:pt x="157" y="195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5" y="176"/>
                    <a:pt x="155" y="176"/>
                    <a:pt x="155" y="176"/>
                  </a:cubicBezTo>
                  <a:cubicBezTo>
                    <a:pt x="156" y="174"/>
                    <a:pt x="156" y="173"/>
                    <a:pt x="157" y="171"/>
                  </a:cubicBezTo>
                  <a:close/>
                  <a:moveTo>
                    <a:pt x="157" y="211"/>
                  </a:moveTo>
                  <a:cubicBezTo>
                    <a:pt x="157" y="216"/>
                    <a:pt x="157" y="216"/>
                    <a:pt x="157" y="216"/>
                  </a:cubicBezTo>
                  <a:cubicBezTo>
                    <a:pt x="155" y="212"/>
                    <a:pt x="155" y="212"/>
                    <a:pt x="155" y="212"/>
                  </a:cubicBezTo>
                  <a:cubicBezTo>
                    <a:pt x="155" y="212"/>
                    <a:pt x="156" y="212"/>
                    <a:pt x="157" y="211"/>
                  </a:cubicBezTo>
                  <a:close/>
                  <a:moveTo>
                    <a:pt x="157" y="251"/>
                  </a:moveTo>
                  <a:cubicBezTo>
                    <a:pt x="146" y="216"/>
                    <a:pt x="146" y="216"/>
                    <a:pt x="146" y="216"/>
                  </a:cubicBezTo>
                  <a:cubicBezTo>
                    <a:pt x="144" y="217"/>
                    <a:pt x="142" y="217"/>
                    <a:pt x="140" y="218"/>
                  </a:cubicBezTo>
                  <a:cubicBezTo>
                    <a:pt x="140" y="250"/>
                    <a:pt x="140" y="250"/>
                    <a:pt x="140" y="250"/>
                  </a:cubicBezTo>
                  <a:cubicBezTo>
                    <a:pt x="157" y="256"/>
                    <a:pt x="157" y="256"/>
                    <a:pt x="157" y="256"/>
                  </a:cubicBezTo>
                  <a:cubicBezTo>
                    <a:pt x="157" y="251"/>
                    <a:pt x="157" y="251"/>
                    <a:pt x="157" y="251"/>
                  </a:cubicBezTo>
                  <a:close/>
                  <a:moveTo>
                    <a:pt x="140" y="68"/>
                  </a:moveTo>
                  <a:cubicBezTo>
                    <a:pt x="140" y="1"/>
                    <a:pt x="140" y="1"/>
                    <a:pt x="140" y="1"/>
                  </a:cubicBezTo>
                  <a:cubicBezTo>
                    <a:pt x="143" y="1"/>
                    <a:pt x="145" y="1"/>
                    <a:pt x="147" y="1"/>
                  </a:cubicBezTo>
                  <a:lnTo>
                    <a:pt x="140" y="68"/>
                  </a:lnTo>
                  <a:close/>
                  <a:moveTo>
                    <a:pt x="122" y="243"/>
                  </a:moveTo>
                  <a:cubicBezTo>
                    <a:pt x="140" y="250"/>
                    <a:pt x="140" y="250"/>
                    <a:pt x="140" y="250"/>
                  </a:cubicBezTo>
                  <a:cubicBezTo>
                    <a:pt x="140" y="331"/>
                    <a:pt x="140" y="331"/>
                    <a:pt x="140" y="331"/>
                  </a:cubicBezTo>
                  <a:cubicBezTo>
                    <a:pt x="131" y="332"/>
                    <a:pt x="122" y="332"/>
                    <a:pt x="113" y="331"/>
                  </a:cubicBezTo>
                  <a:cubicBezTo>
                    <a:pt x="122" y="243"/>
                    <a:pt x="122" y="243"/>
                    <a:pt x="122" y="243"/>
                  </a:cubicBezTo>
                  <a:close/>
                  <a:moveTo>
                    <a:pt x="140" y="1"/>
                  </a:moveTo>
                  <a:cubicBezTo>
                    <a:pt x="140" y="68"/>
                    <a:pt x="140" y="68"/>
                    <a:pt x="140" y="68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15" y="0"/>
                    <a:pt x="128" y="0"/>
                    <a:pt x="140" y="1"/>
                  </a:cubicBezTo>
                  <a:close/>
                  <a:moveTo>
                    <a:pt x="140" y="128"/>
                  </a:moveTo>
                  <a:cubicBezTo>
                    <a:pt x="140" y="141"/>
                    <a:pt x="140" y="141"/>
                    <a:pt x="140" y="141"/>
                  </a:cubicBezTo>
                  <a:cubicBezTo>
                    <a:pt x="134" y="138"/>
                    <a:pt x="126" y="138"/>
                    <a:pt x="119" y="141"/>
                  </a:cubicBezTo>
                  <a:cubicBezTo>
                    <a:pt x="112" y="144"/>
                    <a:pt x="107" y="150"/>
                    <a:pt x="105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7" y="134"/>
                    <a:pt x="110" y="131"/>
                    <a:pt x="115" y="129"/>
                  </a:cubicBezTo>
                  <a:cubicBezTo>
                    <a:pt x="123" y="126"/>
                    <a:pt x="132" y="125"/>
                    <a:pt x="140" y="128"/>
                  </a:cubicBezTo>
                  <a:close/>
                  <a:moveTo>
                    <a:pt x="140" y="191"/>
                  </a:moveTo>
                  <a:cubicBezTo>
                    <a:pt x="140" y="204"/>
                    <a:pt x="140" y="204"/>
                    <a:pt x="140" y="204"/>
                  </a:cubicBezTo>
                  <a:cubicBezTo>
                    <a:pt x="127" y="208"/>
                    <a:pt x="113" y="204"/>
                    <a:pt x="103" y="195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4" y="173"/>
                    <a:pt x="104" y="175"/>
                    <a:pt x="105" y="176"/>
                  </a:cubicBezTo>
                  <a:cubicBezTo>
                    <a:pt x="111" y="190"/>
                    <a:pt x="126" y="197"/>
                    <a:pt x="140" y="191"/>
                  </a:cubicBezTo>
                  <a:close/>
                  <a:moveTo>
                    <a:pt x="140" y="218"/>
                  </a:moveTo>
                  <a:cubicBezTo>
                    <a:pt x="135" y="219"/>
                    <a:pt x="130" y="219"/>
                    <a:pt x="125" y="218"/>
                  </a:cubicBezTo>
                  <a:cubicBezTo>
                    <a:pt x="122" y="243"/>
                    <a:pt x="122" y="243"/>
                    <a:pt x="122" y="243"/>
                  </a:cubicBezTo>
                  <a:cubicBezTo>
                    <a:pt x="140" y="250"/>
                    <a:pt x="140" y="250"/>
                    <a:pt x="140" y="250"/>
                  </a:cubicBezTo>
                  <a:cubicBezTo>
                    <a:pt x="140" y="218"/>
                    <a:pt x="140" y="218"/>
                    <a:pt x="140" y="218"/>
                  </a:cubicBezTo>
                  <a:close/>
                  <a:moveTo>
                    <a:pt x="103" y="161"/>
                  </a:moveTo>
                  <a:cubicBezTo>
                    <a:pt x="104" y="159"/>
                    <a:pt x="104" y="158"/>
                    <a:pt x="105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61"/>
                    <a:pt x="103" y="161"/>
                    <a:pt x="103" y="161"/>
                  </a:cubicBezTo>
                  <a:close/>
                  <a:moveTo>
                    <a:pt x="103" y="121"/>
                  </a:moveTo>
                  <a:cubicBezTo>
                    <a:pt x="103" y="116"/>
                    <a:pt x="103" y="116"/>
                    <a:pt x="103" y="116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04" y="120"/>
                    <a:pt x="103" y="121"/>
                  </a:cubicBezTo>
                  <a:close/>
                  <a:moveTo>
                    <a:pt x="103" y="81"/>
                  </a:moveTo>
                  <a:cubicBezTo>
                    <a:pt x="114" y="116"/>
                    <a:pt x="114" y="116"/>
                    <a:pt x="114" y="116"/>
                  </a:cubicBezTo>
                  <a:cubicBezTo>
                    <a:pt x="121" y="113"/>
                    <a:pt x="129" y="113"/>
                    <a:pt x="135" y="114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03" y="75"/>
                    <a:pt x="103" y="75"/>
                    <a:pt x="103" y="75"/>
                  </a:cubicBezTo>
                  <a:lnTo>
                    <a:pt x="103" y="81"/>
                  </a:lnTo>
                  <a:close/>
                  <a:moveTo>
                    <a:pt x="103" y="2"/>
                  </a:moveTo>
                  <a:cubicBezTo>
                    <a:pt x="103" y="75"/>
                    <a:pt x="103" y="75"/>
                    <a:pt x="103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0" y="3"/>
                    <a:pt x="102" y="3"/>
                    <a:pt x="103" y="2"/>
                  </a:cubicBezTo>
                  <a:close/>
                  <a:moveTo>
                    <a:pt x="103" y="116"/>
                  </a:move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0" y="122"/>
                    <a:pt x="99" y="123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103" y="116"/>
                    <a:pt x="103" y="116"/>
                    <a:pt x="103" y="116"/>
                  </a:cubicBezTo>
                  <a:close/>
                  <a:moveTo>
                    <a:pt x="103" y="137"/>
                  </a:moveTo>
                  <a:cubicBezTo>
                    <a:pt x="103" y="156"/>
                    <a:pt x="103" y="156"/>
                    <a:pt x="103" y="156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41"/>
                    <a:pt x="99" y="141"/>
                    <a:pt x="99" y="141"/>
                  </a:cubicBezTo>
                  <a:cubicBezTo>
                    <a:pt x="100" y="140"/>
                    <a:pt x="102" y="138"/>
                    <a:pt x="103" y="137"/>
                  </a:cubicBezTo>
                  <a:close/>
                  <a:moveTo>
                    <a:pt x="103" y="156"/>
                  </a:moveTo>
                  <a:cubicBezTo>
                    <a:pt x="99" y="154"/>
                    <a:pt x="99" y="154"/>
                    <a:pt x="99" y="154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100" y="192"/>
                    <a:pt x="102" y="194"/>
                    <a:pt x="103" y="195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3" y="168"/>
                    <a:pt x="103" y="164"/>
                    <a:pt x="103" y="161"/>
                  </a:cubicBezTo>
                  <a:lnTo>
                    <a:pt x="103" y="156"/>
                  </a:lnTo>
                  <a:close/>
                  <a:moveTo>
                    <a:pt x="99" y="3"/>
                  </a:moveTo>
                  <a:cubicBezTo>
                    <a:pt x="99" y="67"/>
                    <a:pt x="99" y="67"/>
                    <a:pt x="99" y="67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7" y="6"/>
                    <a:pt x="93" y="4"/>
                    <a:pt x="99" y="3"/>
                  </a:cubicBezTo>
                  <a:close/>
                  <a:moveTo>
                    <a:pt x="99" y="108"/>
                  </a:moveTo>
                  <a:cubicBezTo>
                    <a:pt x="76" y="65"/>
                    <a:pt x="76" y="65"/>
                    <a:pt x="76" y="65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92" y="129"/>
                    <a:pt x="95" y="126"/>
                    <a:pt x="99" y="123"/>
                  </a:cubicBezTo>
                  <a:cubicBezTo>
                    <a:pt x="99" y="108"/>
                    <a:pt x="99" y="108"/>
                    <a:pt x="99" y="108"/>
                  </a:cubicBezTo>
                  <a:close/>
                  <a:moveTo>
                    <a:pt x="99" y="141"/>
                  </a:moveTo>
                  <a:cubicBezTo>
                    <a:pt x="99" y="154"/>
                    <a:pt x="99" y="154"/>
                    <a:pt x="99" y="154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0" y="161"/>
                    <a:pt x="89" y="172"/>
                    <a:pt x="94" y="181"/>
                  </a:cubicBezTo>
                  <a:cubicBezTo>
                    <a:pt x="95" y="185"/>
                    <a:pt x="97" y="188"/>
                    <a:pt x="99" y="191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4" y="148"/>
                    <a:pt x="96" y="144"/>
                    <a:pt x="99" y="141"/>
                  </a:cubicBezTo>
                  <a:close/>
                  <a:moveTo>
                    <a:pt x="47" y="54"/>
                  </a:moveTo>
                  <a:cubicBezTo>
                    <a:pt x="47" y="22"/>
                    <a:pt x="47" y="22"/>
                    <a:pt x="47" y="22"/>
                  </a:cubicBezTo>
                  <a:cubicBezTo>
                    <a:pt x="49" y="22"/>
                    <a:pt x="50" y="21"/>
                    <a:pt x="52" y="2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lnTo>
                    <a:pt x="47" y="54"/>
                  </a:lnTo>
                  <a:close/>
                  <a:moveTo>
                    <a:pt x="47" y="22"/>
                  </a:moveTo>
                  <a:cubicBezTo>
                    <a:pt x="47" y="54"/>
                    <a:pt x="47" y="54"/>
                    <a:pt x="47" y="5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2" y="49"/>
                    <a:pt x="6" y="56"/>
                    <a:pt x="0" y="63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7" y="35"/>
                    <a:pt x="37" y="28"/>
                    <a:pt x="47" y="22"/>
                  </a:cubicBezTo>
                  <a:close/>
                </a:path>
              </a:pathLst>
            </a:custGeom>
            <a:solidFill>
              <a:srgbClr val="ADD95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51EC6D17-BA5C-BDE7-4C7F-3904C7E999AF}"/>
                </a:ext>
              </a:extLst>
            </p:cNvPr>
            <p:cNvSpPr/>
            <p:nvPr/>
          </p:nvSpPr>
          <p:spPr>
            <a:xfrm>
              <a:off x="4234320" y="3435840"/>
              <a:ext cx="424800" cy="468360"/>
            </a:xfrm>
            <a:custGeom>
              <a:avLst/>
              <a:gdLst/>
              <a:ahLst/>
              <a:cxnLst/>
              <a:rect l="l" t="t" r="r" b="b"/>
              <a:pathLst>
                <a:path w="990" h="1174">
                  <a:moveTo>
                    <a:pt x="321" y="0"/>
                  </a:moveTo>
                  <a:lnTo>
                    <a:pt x="990" y="227"/>
                  </a:lnTo>
                  <a:lnTo>
                    <a:pt x="668" y="1174"/>
                  </a:lnTo>
                  <a:lnTo>
                    <a:pt x="0" y="947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0F8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72EE599-C8F0-CB1E-C872-42586B3856A0}"/>
                </a:ext>
              </a:extLst>
            </p:cNvPr>
            <p:cNvSpPr/>
            <p:nvPr/>
          </p:nvSpPr>
          <p:spPr>
            <a:xfrm>
              <a:off x="4379040" y="3456360"/>
              <a:ext cx="82800" cy="37080"/>
            </a:xfrm>
            <a:custGeom>
              <a:avLst/>
              <a:gdLst/>
              <a:ahLst/>
              <a:cxnLst/>
              <a:rect l="l" t="t" r="r" b="b"/>
              <a:pathLst>
                <a:path w="194" h="94">
                  <a:moveTo>
                    <a:pt x="10" y="0"/>
                  </a:moveTo>
                  <a:lnTo>
                    <a:pt x="194" y="62"/>
                  </a:lnTo>
                  <a:lnTo>
                    <a:pt x="184" y="94"/>
                  </a:lnTo>
                  <a:lnTo>
                    <a:pt x="0" y="3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7C6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1756D3BF-B686-9646-C3B2-789836935A00}"/>
                </a:ext>
              </a:extLst>
            </p:cNvPr>
            <p:cNvSpPr/>
            <p:nvPr/>
          </p:nvSpPr>
          <p:spPr>
            <a:xfrm>
              <a:off x="4359240" y="3478680"/>
              <a:ext cx="264960" cy="121680"/>
            </a:xfrm>
            <a:custGeom>
              <a:avLst/>
              <a:gdLst/>
              <a:ahLst/>
              <a:cxnLst/>
              <a:rect l="l" t="t" r="r" b="b"/>
              <a:pathLst>
                <a:path w="618" h="306">
                  <a:moveTo>
                    <a:pt x="37" y="0"/>
                  </a:moveTo>
                  <a:lnTo>
                    <a:pt x="618" y="198"/>
                  </a:lnTo>
                  <a:lnTo>
                    <a:pt x="581" y="306"/>
                  </a:lnTo>
                  <a:lnTo>
                    <a:pt x="0" y="10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CA813A0F-1B2A-B65B-831A-F332CBB5497F}"/>
                </a:ext>
              </a:extLst>
            </p:cNvPr>
            <p:cNvSpPr/>
            <p:nvPr/>
          </p:nvSpPr>
          <p:spPr>
            <a:xfrm>
              <a:off x="4371840" y="3498480"/>
              <a:ext cx="240120" cy="81720"/>
            </a:xfrm>
            <a:custGeom>
              <a:avLst/>
              <a:gdLst/>
              <a:ahLst/>
              <a:cxnLst/>
              <a:rect l="l" t="t" r="r" b="b"/>
              <a:pathLst>
                <a:path w="653" h="240">
                  <a:moveTo>
                    <a:pt x="16" y="0"/>
                  </a:move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19" y="3"/>
                    <a:pt x="18" y="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9" y="27"/>
                    <a:pt x="8" y="26"/>
                    <a:pt x="8" y="2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6" y="0"/>
                    <a:pt x="16" y="0"/>
                    <a:pt x="16" y="0"/>
                  </a:cubicBezTo>
                  <a:close/>
                  <a:moveTo>
                    <a:pt x="645" y="214"/>
                  </a:moveTo>
                  <a:cubicBezTo>
                    <a:pt x="645" y="213"/>
                    <a:pt x="644" y="213"/>
                    <a:pt x="643" y="213"/>
                  </a:cubicBezTo>
                  <a:cubicBezTo>
                    <a:pt x="642" y="214"/>
                    <a:pt x="641" y="215"/>
                    <a:pt x="642" y="216"/>
                  </a:cubicBezTo>
                  <a:cubicBezTo>
                    <a:pt x="648" y="229"/>
                    <a:pt x="648" y="229"/>
                    <a:pt x="648" y="229"/>
                  </a:cubicBezTo>
                  <a:cubicBezTo>
                    <a:pt x="635" y="236"/>
                    <a:pt x="635" y="236"/>
                    <a:pt x="635" y="236"/>
                  </a:cubicBezTo>
                  <a:cubicBezTo>
                    <a:pt x="634" y="236"/>
                    <a:pt x="634" y="237"/>
                    <a:pt x="634" y="238"/>
                  </a:cubicBezTo>
                  <a:cubicBezTo>
                    <a:pt x="635" y="239"/>
                    <a:pt x="636" y="240"/>
                    <a:pt x="637" y="239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2" y="231"/>
                    <a:pt x="652" y="231"/>
                    <a:pt x="652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30"/>
                    <a:pt x="653" y="230"/>
                    <a:pt x="653" y="230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cubicBezTo>
                    <a:pt x="653" y="229"/>
                    <a:pt x="653" y="229"/>
                    <a:pt x="653" y="229"/>
                  </a:cubicBezTo>
                  <a:lnTo>
                    <a:pt x="645" y="2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AE2A7AE8-A5EB-518B-1DF0-782CAB5D4948}"/>
                </a:ext>
              </a:extLst>
            </p:cNvPr>
            <p:cNvSpPr/>
            <p:nvPr/>
          </p:nvSpPr>
          <p:spPr>
            <a:xfrm>
              <a:off x="4351320" y="3531600"/>
              <a:ext cx="77040" cy="35280"/>
            </a:xfrm>
            <a:custGeom>
              <a:avLst/>
              <a:gdLst/>
              <a:ahLst/>
              <a:cxnLst/>
              <a:rect l="l" t="t" r="r" b="b"/>
              <a:pathLst>
                <a:path w="180" h="89">
                  <a:moveTo>
                    <a:pt x="11" y="0"/>
                  </a:moveTo>
                  <a:lnTo>
                    <a:pt x="180" y="59"/>
                  </a:lnTo>
                  <a:lnTo>
                    <a:pt x="170" y="89"/>
                  </a:lnTo>
                  <a:lnTo>
                    <a:pt x="0" y="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331BDF55-D7DB-66AB-1BF5-21D0023ED722}"/>
                </a:ext>
              </a:extLst>
            </p:cNvPr>
            <p:cNvSpPr/>
            <p:nvPr/>
          </p:nvSpPr>
          <p:spPr>
            <a:xfrm>
              <a:off x="4439520" y="3560040"/>
              <a:ext cx="77040" cy="34920"/>
            </a:xfrm>
            <a:custGeom>
              <a:avLst/>
              <a:gdLst/>
              <a:ahLst/>
              <a:cxnLst/>
              <a:rect l="l" t="t" r="r" b="b"/>
              <a:pathLst>
                <a:path w="180" h="88">
                  <a:moveTo>
                    <a:pt x="10" y="0"/>
                  </a:moveTo>
                  <a:lnTo>
                    <a:pt x="180" y="57"/>
                  </a:lnTo>
                  <a:lnTo>
                    <a:pt x="170" y="88"/>
                  </a:lnTo>
                  <a:lnTo>
                    <a:pt x="0" y="3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235D82CF-F1C7-CA09-F730-5047590210C3}"/>
                </a:ext>
              </a:extLst>
            </p:cNvPr>
            <p:cNvSpPr/>
            <p:nvPr/>
          </p:nvSpPr>
          <p:spPr>
            <a:xfrm>
              <a:off x="4528080" y="3588120"/>
              <a:ext cx="77040" cy="34200"/>
            </a:xfrm>
            <a:custGeom>
              <a:avLst/>
              <a:gdLst/>
              <a:ahLst/>
              <a:cxnLst/>
              <a:rect l="l" t="t" r="r" b="b"/>
              <a:pathLst>
                <a:path w="180" h="87">
                  <a:moveTo>
                    <a:pt x="10" y="0"/>
                  </a:moveTo>
                  <a:lnTo>
                    <a:pt x="180" y="57"/>
                  </a:lnTo>
                  <a:lnTo>
                    <a:pt x="170" y="87"/>
                  </a:lnTo>
                  <a:lnTo>
                    <a:pt x="0" y="3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7C6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5C369333-7B38-A248-488D-9226ACA2947F}"/>
                </a:ext>
              </a:extLst>
            </p:cNvPr>
            <p:cNvSpPr/>
            <p:nvPr/>
          </p:nvSpPr>
          <p:spPr>
            <a:xfrm>
              <a:off x="4334040" y="3550320"/>
              <a:ext cx="87840" cy="64080"/>
            </a:xfrm>
            <a:custGeom>
              <a:avLst/>
              <a:gdLst/>
              <a:ahLst/>
              <a:cxnLst/>
              <a:rect l="l" t="t" r="r" b="b"/>
              <a:pathLst>
                <a:path w="205" h="161">
                  <a:moveTo>
                    <a:pt x="35" y="0"/>
                  </a:moveTo>
                  <a:lnTo>
                    <a:pt x="205" y="57"/>
                  </a:lnTo>
                  <a:lnTo>
                    <a:pt x="170" y="161"/>
                  </a:lnTo>
                  <a:lnTo>
                    <a:pt x="0" y="1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B7C6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F38F76F6-95AF-5C25-3428-40F6E8EC1BAD}"/>
                </a:ext>
              </a:extLst>
            </p:cNvPr>
            <p:cNvSpPr/>
            <p:nvPr/>
          </p:nvSpPr>
          <p:spPr>
            <a:xfrm>
              <a:off x="4422600" y="3578040"/>
              <a:ext cx="87840" cy="64440"/>
            </a:xfrm>
            <a:custGeom>
              <a:avLst/>
              <a:gdLst/>
              <a:ahLst/>
              <a:cxnLst/>
              <a:rect l="l" t="t" r="r" b="b"/>
              <a:pathLst>
                <a:path w="205" h="162">
                  <a:moveTo>
                    <a:pt x="35" y="0"/>
                  </a:moveTo>
                  <a:lnTo>
                    <a:pt x="205" y="57"/>
                  </a:lnTo>
                  <a:lnTo>
                    <a:pt x="170" y="162"/>
                  </a:lnTo>
                  <a:lnTo>
                    <a:pt x="0" y="10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1066AF5D-E722-69A8-704F-CCB4A96AFAFA}"/>
                </a:ext>
              </a:extLst>
            </p:cNvPr>
            <p:cNvSpPr/>
            <p:nvPr/>
          </p:nvSpPr>
          <p:spPr>
            <a:xfrm>
              <a:off x="4510800" y="3606120"/>
              <a:ext cx="87120" cy="64080"/>
            </a:xfrm>
            <a:custGeom>
              <a:avLst/>
              <a:gdLst/>
              <a:ahLst/>
              <a:cxnLst/>
              <a:rect l="l" t="t" r="r" b="b"/>
              <a:pathLst>
                <a:path w="204" h="161">
                  <a:moveTo>
                    <a:pt x="35" y="0"/>
                  </a:moveTo>
                  <a:lnTo>
                    <a:pt x="204" y="58"/>
                  </a:lnTo>
                  <a:lnTo>
                    <a:pt x="169" y="161"/>
                  </a:lnTo>
                  <a:lnTo>
                    <a:pt x="0" y="10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0406E0FA-C4AB-E6F4-4927-403DD5C49F5A}"/>
                </a:ext>
              </a:extLst>
            </p:cNvPr>
            <p:cNvSpPr/>
            <p:nvPr/>
          </p:nvSpPr>
          <p:spPr>
            <a:xfrm>
              <a:off x="4623480" y="3533040"/>
              <a:ext cx="9000" cy="6840"/>
            </a:xfrm>
            <a:custGeom>
              <a:avLst/>
              <a:gdLst/>
              <a:ahLst/>
              <a:cxnLst/>
              <a:rect l="l" t="t" r="r" b="b"/>
              <a:pathLst>
                <a:path w="22" h="18">
                  <a:moveTo>
                    <a:pt x="4" y="0"/>
                  </a:moveTo>
                  <a:lnTo>
                    <a:pt x="22" y="6"/>
                  </a:lnTo>
                  <a:lnTo>
                    <a:pt x="18" y="18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50454FFA-36F6-8958-DFBF-403E34C6A514}"/>
                </a:ext>
              </a:extLst>
            </p:cNvPr>
            <p:cNvSpPr/>
            <p:nvPr/>
          </p:nvSpPr>
          <p:spPr>
            <a:xfrm>
              <a:off x="4611240" y="3529080"/>
              <a:ext cx="9360" cy="6840"/>
            </a:xfrm>
            <a:custGeom>
              <a:avLst/>
              <a:gdLst/>
              <a:ahLst/>
              <a:cxnLst/>
              <a:rect l="l" t="t" r="r" b="b"/>
              <a:pathLst>
                <a:path w="23" h="18">
                  <a:moveTo>
                    <a:pt x="4" y="0"/>
                  </a:moveTo>
                  <a:lnTo>
                    <a:pt x="23" y="6"/>
                  </a:lnTo>
                  <a:lnTo>
                    <a:pt x="18" y="18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964A9A32-E13F-D1E4-079E-D3994848D5BE}"/>
                </a:ext>
              </a:extLst>
            </p:cNvPr>
            <p:cNvSpPr/>
            <p:nvPr/>
          </p:nvSpPr>
          <p:spPr>
            <a:xfrm>
              <a:off x="4599360" y="3524760"/>
              <a:ext cx="9000" cy="7200"/>
            </a:xfrm>
            <a:custGeom>
              <a:avLst/>
              <a:gdLst/>
              <a:ahLst/>
              <a:cxnLst/>
              <a:rect l="l" t="t" r="r" b="b"/>
              <a:pathLst>
                <a:path w="22" h="19">
                  <a:moveTo>
                    <a:pt x="4" y="0"/>
                  </a:moveTo>
                  <a:lnTo>
                    <a:pt x="22" y="7"/>
                  </a:lnTo>
                  <a:lnTo>
                    <a:pt x="18" y="19"/>
                  </a:lnTo>
                  <a:lnTo>
                    <a:pt x="0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A638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1A1363EE-25CF-20B7-8FEB-D2282BCB27D0}"/>
                </a:ext>
              </a:extLst>
            </p:cNvPr>
            <p:cNvSpPr/>
            <p:nvPr/>
          </p:nvSpPr>
          <p:spPr>
            <a:xfrm>
              <a:off x="4587480" y="3521160"/>
              <a:ext cx="9000" cy="7200"/>
            </a:xfrm>
            <a:custGeom>
              <a:avLst/>
              <a:gdLst/>
              <a:ahLst/>
              <a:cxnLst/>
              <a:rect l="l" t="t" r="r" b="b"/>
              <a:pathLst>
                <a:path w="22" h="19">
                  <a:moveTo>
                    <a:pt x="4" y="0"/>
                  </a:moveTo>
                  <a:lnTo>
                    <a:pt x="22" y="7"/>
                  </a:lnTo>
                  <a:lnTo>
                    <a:pt x="18" y="19"/>
                  </a:lnTo>
                  <a:lnTo>
                    <a:pt x="0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B7C6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D17AF27E-F7B6-557D-3854-546DDB599179}"/>
                </a:ext>
              </a:extLst>
            </p:cNvPr>
            <p:cNvSpPr/>
            <p:nvPr/>
          </p:nvSpPr>
          <p:spPr>
            <a:xfrm>
              <a:off x="4325760" y="3605400"/>
              <a:ext cx="69120" cy="28800"/>
            </a:xfrm>
            <a:custGeom>
              <a:avLst/>
              <a:gdLst/>
              <a:ahLst/>
              <a:cxnLst/>
              <a:rect l="l" t="t" r="r" b="b"/>
              <a:pathLst>
                <a:path w="162" h="73">
                  <a:moveTo>
                    <a:pt x="7" y="0"/>
                  </a:moveTo>
                  <a:lnTo>
                    <a:pt x="162" y="52"/>
                  </a:lnTo>
                  <a:lnTo>
                    <a:pt x="155" y="73"/>
                  </a:lnTo>
                  <a:lnTo>
                    <a:pt x="0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8074BDCA-D083-E779-AFA1-74A7AD59F4CE}"/>
                </a:ext>
              </a:extLst>
            </p:cNvPr>
            <p:cNvSpPr/>
            <p:nvPr/>
          </p:nvSpPr>
          <p:spPr>
            <a:xfrm>
              <a:off x="4320360" y="3620880"/>
              <a:ext cx="252000" cy="87120"/>
            </a:xfrm>
            <a:custGeom>
              <a:avLst/>
              <a:gdLst/>
              <a:ahLst/>
              <a:cxnLst/>
              <a:rect l="l" t="t" r="r" b="b"/>
              <a:pathLst>
                <a:path w="588" h="219">
                  <a:moveTo>
                    <a:pt x="7" y="0"/>
                  </a:moveTo>
                  <a:lnTo>
                    <a:pt x="588" y="197"/>
                  </a:lnTo>
                  <a:lnTo>
                    <a:pt x="582" y="219"/>
                  </a:lnTo>
                  <a:lnTo>
                    <a:pt x="0" y="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7854AD2D-251A-202F-B211-43162848D32F}"/>
                </a:ext>
              </a:extLst>
            </p:cNvPr>
            <p:cNvSpPr/>
            <p:nvPr/>
          </p:nvSpPr>
          <p:spPr>
            <a:xfrm>
              <a:off x="4314600" y="3636360"/>
              <a:ext cx="252720" cy="86760"/>
            </a:xfrm>
            <a:custGeom>
              <a:avLst/>
              <a:gdLst/>
              <a:ahLst/>
              <a:cxnLst/>
              <a:rect l="l" t="t" r="r" b="b"/>
              <a:pathLst>
                <a:path w="589" h="218">
                  <a:moveTo>
                    <a:pt x="7" y="0"/>
                  </a:moveTo>
                  <a:lnTo>
                    <a:pt x="589" y="198"/>
                  </a:lnTo>
                  <a:lnTo>
                    <a:pt x="581" y="218"/>
                  </a:lnTo>
                  <a:lnTo>
                    <a:pt x="0" y="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F675EDE8-B562-E9A5-5991-CC84C717566E}"/>
                </a:ext>
              </a:extLst>
            </p:cNvPr>
            <p:cNvSpPr/>
            <p:nvPr/>
          </p:nvSpPr>
          <p:spPr>
            <a:xfrm>
              <a:off x="4309200" y="3651840"/>
              <a:ext cx="252000" cy="87120"/>
            </a:xfrm>
            <a:custGeom>
              <a:avLst/>
              <a:gdLst/>
              <a:ahLst/>
              <a:cxnLst/>
              <a:rect l="l" t="t" r="r" b="b"/>
              <a:pathLst>
                <a:path w="588" h="219">
                  <a:moveTo>
                    <a:pt x="7" y="0"/>
                  </a:moveTo>
                  <a:lnTo>
                    <a:pt x="588" y="198"/>
                  </a:lnTo>
                  <a:lnTo>
                    <a:pt x="581" y="219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85D539EA-A1FC-8B84-F1D9-B9E0FAAC785E}"/>
                </a:ext>
              </a:extLst>
            </p:cNvPr>
            <p:cNvSpPr/>
            <p:nvPr/>
          </p:nvSpPr>
          <p:spPr>
            <a:xfrm>
              <a:off x="4303080" y="3667680"/>
              <a:ext cx="252720" cy="86760"/>
            </a:xfrm>
            <a:custGeom>
              <a:avLst/>
              <a:gdLst/>
              <a:ahLst/>
              <a:cxnLst/>
              <a:rect l="l" t="t" r="r" b="b"/>
              <a:pathLst>
                <a:path w="589" h="218">
                  <a:moveTo>
                    <a:pt x="7" y="0"/>
                  </a:moveTo>
                  <a:lnTo>
                    <a:pt x="589" y="197"/>
                  </a:lnTo>
                  <a:lnTo>
                    <a:pt x="581" y="218"/>
                  </a:lnTo>
                  <a:lnTo>
                    <a:pt x="0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638B142D-D5DE-E324-892E-2B939F56CCCF}"/>
                </a:ext>
              </a:extLst>
            </p:cNvPr>
            <p:cNvSpPr/>
            <p:nvPr/>
          </p:nvSpPr>
          <p:spPr>
            <a:xfrm>
              <a:off x="4297320" y="3683160"/>
              <a:ext cx="252000" cy="87120"/>
            </a:xfrm>
            <a:custGeom>
              <a:avLst/>
              <a:gdLst/>
              <a:ahLst/>
              <a:cxnLst/>
              <a:rect l="l" t="t" r="r" b="b"/>
              <a:pathLst>
                <a:path w="588" h="219">
                  <a:moveTo>
                    <a:pt x="7" y="0"/>
                  </a:moveTo>
                  <a:lnTo>
                    <a:pt x="588" y="198"/>
                  </a:lnTo>
                  <a:lnTo>
                    <a:pt x="581" y="219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905806DB-95B5-0C08-C827-5C0A1566B84E}"/>
                </a:ext>
              </a:extLst>
            </p:cNvPr>
            <p:cNvSpPr/>
            <p:nvPr/>
          </p:nvSpPr>
          <p:spPr>
            <a:xfrm>
              <a:off x="4291920" y="3699000"/>
              <a:ext cx="252000" cy="86760"/>
            </a:xfrm>
            <a:custGeom>
              <a:avLst/>
              <a:gdLst/>
              <a:ahLst/>
              <a:cxnLst/>
              <a:rect l="l" t="t" r="r" b="b"/>
              <a:pathLst>
                <a:path w="588" h="218">
                  <a:moveTo>
                    <a:pt x="6" y="0"/>
                  </a:moveTo>
                  <a:lnTo>
                    <a:pt x="588" y="197"/>
                  </a:lnTo>
                  <a:lnTo>
                    <a:pt x="581" y="218"/>
                  </a:lnTo>
                  <a:lnTo>
                    <a:pt x="0" y="2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21E5D362-5948-25D6-3AE3-0BBA54D7B1B0}"/>
                </a:ext>
              </a:extLst>
            </p:cNvPr>
            <p:cNvSpPr/>
            <p:nvPr/>
          </p:nvSpPr>
          <p:spPr>
            <a:xfrm>
              <a:off x="4286160" y="3714120"/>
              <a:ext cx="252000" cy="87480"/>
            </a:xfrm>
            <a:custGeom>
              <a:avLst/>
              <a:gdLst/>
              <a:ahLst/>
              <a:cxnLst/>
              <a:rect l="l" t="t" r="r" b="b"/>
              <a:pathLst>
                <a:path w="588" h="220">
                  <a:moveTo>
                    <a:pt x="7" y="0"/>
                  </a:moveTo>
                  <a:lnTo>
                    <a:pt x="588" y="198"/>
                  </a:lnTo>
                  <a:lnTo>
                    <a:pt x="581" y="220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F7EF7B21-FFC8-57C0-47B9-4D8BFEF08086}"/>
                </a:ext>
              </a:extLst>
            </p:cNvPr>
            <p:cNvSpPr/>
            <p:nvPr/>
          </p:nvSpPr>
          <p:spPr>
            <a:xfrm>
              <a:off x="4256280" y="3757680"/>
              <a:ext cx="177840" cy="97200"/>
            </a:xfrm>
            <a:custGeom>
              <a:avLst/>
              <a:gdLst/>
              <a:ahLst/>
              <a:cxnLst/>
              <a:rect l="l" t="t" r="r" b="b"/>
              <a:pathLst>
                <a:path w="415" h="244">
                  <a:moveTo>
                    <a:pt x="40" y="0"/>
                  </a:moveTo>
                  <a:lnTo>
                    <a:pt x="415" y="128"/>
                  </a:lnTo>
                  <a:lnTo>
                    <a:pt x="376" y="244"/>
                  </a:lnTo>
                  <a:lnTo>
                    <a:pt x="0" y="1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75F71512-CC84-6619-C1C1-598D9928C037}"/>
                </a:ext>
              </a:extLst>
            </p:cNvPr>
            <p:cNvSpPr/>
            <p:nvPr/>
          </p:nvSpPr>
          <p:spPr>
            <a:xfrm>
              <a:off x="4276080" y="3738240"/>
              <a:ext cx="77040" cy="35280"/>
            </a:xfrm>
            <a:custGeom>
              <a:avLst/>
              <a:gdLst/>
              <a:ahLst/>
              <a:cxnLst/>
              <a:rect l="l" t="t" r="r" b="b"/>
              <a:pathLst>
                <a:path w="180" h="89">
                  <a:moveTo>
                    <a:pt x="10" y="0"/>
                  </a:moveTo>
                  <a:lnTo>
                    <a:pt x="180" y="58"/>
                  </a:lnTo>
                  <a:lnTo>
                    <a:pt x="169" y="89"/>
                  </a:lnTo>
                  <a:lnTo>
                    <a:pt x="0" y="3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809E8440-3F8C-F45C-4AF0-58421FB8FB6D}"/>
                </a:ext>
              </a:extLst>
            </p:cNvPr>
            <p:cNvSpPr/>
            <p:nvPr/>
          </p:nvSpPr>
          <p:spPr>
            <a:xfrm>
              <a:off x="4452480" y="3794040"/>
              <a:ext cx="77400" cy="34920"/>
            </a:xfrm>
            <a:custGeom>
              <a:avLst/>
              <a:gdLst/>
              <a:ahLst/>
              <a:cxnLst/>
              <a:rect l="l" t="t" r="r" b="b"/>
              <a:pathLst>
                <a:path w="181" h="88">
                  <a:moveTo>
                    <a:pt x="10" y="0"/>
                  </a:moveTo>
                  <a:lnTo>
                    <a:pt x="181" y="58"/>
                  </a:lnTo>
                  <a:lnTo>
                    <a:pt x="171" y="88"/>
                  </a:lnTo>
                  <a:lnTo>
                    <a:pt x="0" y="3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7C6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B9B57B06-6F77-A7FB-BCE0-C4F325B9A979}"/>
                </a:ext>
              </a:extLst>
            </p:cNvPr>
            <p:cNvSpPr/>
            <p:nvPr/>
          </p:nvSpPr>
          <p:spPr>
            <a:xfrm>
              <a:off x="4433040" y="3813480"/>
              <a:ext cx="89280" cy="69480"/>
            </a:xfrm>
            <a:custGeom>
              <a:avLst/>
              <a:gdLst/>
              <a:ahLst/>
              <a:cxnLst/>
              <a:rect l="l" t="t" r="r" b="b"/>
              <a:pathLst>
                <a:path w="209" h="175">
                  <a:moveTo>
                    <a:pt x="39" y="0"/>
                  </a:moveTo>
                  <a:lnTo>
                    <a:pt x="209" y="57"/>
                  </a:lnTo>
                  <a:lnTo>
                    <a:pt x="169" y="175"/>
                  </a:lnTo>
                  <a:lnTo>
                    <a:pt x="0" y="11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352454DE-0967-DB3F-A03C-4F9965F2DBA7}"/>
                </a:ext>
              </a:extLst>
            </p:cNvPr>
            <p:cNvSpPr/>
            <p:nvPr/>
          </p:nvSpPr>
          <p:spPr>
            <a:xfrm>
              <a:off x="4081320" y="4029840"/>
              <a:ext cx="145800" cy="160200"/>
            </a:xfrm>
            <a:custGeom>
              <a:avLst/>
              <a:gdLst/>
              <a:ahLst/>
              <a:cxnLst/>
              <a:rect l="l" t="t" r="r" b="b"/>
              <a:pathLst>
                <a:path w="340" h="402">
                  <a:moveTo>
                    <a:pt x="168" y="0"/>
                  </a:moveTo>
                  <a:lnTo>
                    <a:pt x="340" y="72"/>
                  </a:lnTo>
                  <a:lnTo>
                    <a:pt x="202" y="402"/>
                  </a:lnTo>
                  <a:lnTo>
                    <a:pt x="0" y="40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64652BC4-8A83-44B8-1BE4-719D822EBF1D}"/>
                </a:ext>
              </a:extLst>
            </p:cNvPr>
            <p:cNvSpPr/>
            <p:nvPr/>
          </p:nvSpPr>
          <p:spPr>
            <a:xfrm>
              <a:off x="4133520" y="3958560"/>
              <a:ext cx="146160" cy="134280"/>
            </a:xfrm>
            <a:custGeom>
              <a:avLst/>
              <a:gdLst/>
              <a:ahLst/>
              <a:cxnLst/>
              <a:rect l="l" t="t" r="r" b="b"/>
              <a:pathLst>
                <a:path w="398" h="393">
                  <a:moveTo>
                    <a:pt x="100" y="0"/>
                  </a:moveTo>
                  <a:cubicBezTo>
                    <a:pt x="398" y="125"/>
                    <a:pt x="398" y="125"/>
                    <a:pt x="398" y="125"/>
                  </a:cubicBezTo>
                  <a:cubicBezTo>
                    <a:pt x="347" y="247"/>
                    <a:pt x="347" y="247"/>
                    <a:pt x="347" y="247"/>
                  </a:cubicBezTo>
                  <a:cubicBezTo>
                    <a:pt x="308" y="341"/>
                    <a:pt x="229" y="393"/>
                    <a:pt x="170" y="368"/>
                  </a:cubicBezTo>
                  <a:cubicBezTo>
                    <a:pt x="87" y="333"/>
                    <a:pt x="87" y="333"/>
                    <a:pt x="87" y="333"/>
                  </a:cubicBezTo>
                  <a:cubicBezTo>
                    <a:pt x="28" y="309"/>
                    <a:pt x="0" y="240"/>
                    <a:pt x="25" y="181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1687B429-46D7-0EEE-4398-F652FCED10AF}"/>
                </a:ext>
              </a:extLst>
            </p:cNvPr>
            <p:cNvSpPr/>
            <p:nvPr/>
          </p:nvSpPr>
          <p:spPr>
            <a:xfrm>
              <a:off x="4118040" y="4011120"/>
              <a:ext cx="96120" cy="61200"/>
            </a:xfrm>
            <a:custGeom>
              <a:avLst/>
              <a:gdLst/>
              <a:ahLst/>
              <a:cxnLst/>
              <a:rect l="l" t="t" r="r" b="b"/>
              <a:pathLst>
                <a:path w="263" h="180">
                  <a:moveTo>
                    <a:pt x="105" y="163"/>
                  </a:moveTo>
                  <a:cubicBezTo>
                    <a:pt x="54" y="150"/>
                    <a:pt x="0" y="86"/>
                    <a:pt x="16" y="24"/>
                  </a:cubicBezTo>
                  <a:cubicBezTo>
                    <a:pt x="36" y="12"/>
                    <a:pt x="138" y="0"/>
                    <a:pt x="263" y="67"/>
                  </a:cubicBezTo>
                  <a:cubicBezTo>
                    <a:pt x="246" y="137"/>
                    <a:pt x="175" y="180"/>
                    <a:pt x="105" y="16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DA423DF5-34AD-B2B2-1822-F274B34A1A94}"/>
                </a:ext>
              </a:extLst>
            </p:cNvPr>
            <p:cNvSpPr/>
            <p:nvPr/>
          </p:nvSpPr>
          <p:spPr>
            <a:xfrm>
              <a:off x="4144680" y="4061520"/>
              <a:ext cx="65520" cy="30960"/>
            </a:xfrm>
            <a:custGeom>
              <a:avLst/>
              <a:gdLst/>
              <a:ahLst/>
              <a:cxnLst/>
              <a:rect l="l" t="t" r="r" b="b"/>
              <a:pathLst>
                <a:path w="179" h="91">
                  <a:moveTo>
                    <a:pt x="0" y="0"/>
                  </a:moveTo>
                  <a:cubicBezTo>
                    <a:pt x="10" y="34"/>
                    <a:pt x="48" y="40"/>
                    <a:pt x="82" y="54"/>
                  </a:cubicBezTo>
                  <a:cubicBezTo>
                    <a:pt x="119" y="69"/>
                    <a:pt x="144" y="91"/>
                    <a:pt x="179" y="76"/>
                  </a:cubicBezTo>
                  <a:cubicBezTo>
                    <a:pt x="149" y="83"/>
                    <a:pt x="124" y="59"/>
                    <a:pt x="87" y="43"/>
                  </a:cubicBezTo>
                  <a:cubicBezTo>
                    <a:pt x="53" y="29"/>
                    <a:pt x="20" y="29"/>
                    <a:pt x="0" y="0"/>
                  </a:cubicBezTo>
                  <a:close/>
                </a:path>
              </a:pathLst>
            </a:custGeom>
            <a:solidFill>
              <a:srgbClr val="EAB78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34EBAB0A-35D7-BCC9-B470-EA7458067A6F}"/>
                </a:ext>
              </a:extLst>
            </p:cNvPr>
            <p:cNvSpPr/>
            <p:nvPr/>
          </p:nvSpPr>
          <p:spPr>
            <a:xfrm>
              <a:off x="4124160" y="3921120"/>
              <a:ext cx="47160" cy="103680"/>
            </a:xfrm>
            <a:custGeom>
              <a:avLst/>
              <a:gdLst/>
              <a:ahLst/>
              <a:cxnLst/>
              <a:rect l="l" t="t" r="r" b="b"/>
              <a:pathLst>
                <a:path w="130" h="304">
                  <a:moveTo>
                    <a:pt x="72" y="304"/>
                  </a:moveTo>
                  <a:cubicBezTo>
                    <a:pt x="117" y="115"/>
                    <a:pt x="117" y="115"/>
                    <a:pt x="117" y="115"/>
                  </a:cubicBezTo>
                  <a:cubicBezTo>
                    <a:pt x="130" y="59"/>
                    <a:pt x="68" y="0"/>
                    <a:pt x="56" y="48"/>
                  </a:cubicBezTo>
                  <a:cubicBezTo>
                    <a:pt x="0" y="287"/>
                    <a:pt x="0" y="287"/>
                    <a:pt x="0" y="287"/>
                  </a:cubicBezTo>
                  <a:lnTo>
                    <a:pt x="72" y="304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85CE7156-9148-5EFD-E287-F7F20225F64C}"/>
                </a:ext>
              </a:extLst>
            </p:cNvPr>
            <p:cNvSpPr/>
            <p:nvPr/>
          </p:nvSpPr>
          <p:spPr>
            <a:xfrm>
              <a:off x="4140360" y="3934080"/>
              <a:ext cx="14760" cy="21600"/>
            </a:xfrm>
            <a:custGeom>
              <a:avLst/>
              <a:gdLst/>
              <a:ahLst/>
              <a:cxnLst/>
              <a:rect l="l" t="t" r="r" b="b"/>
              <a:pathLst>
                <a:path w="41" h="64">
                  <a:moveTo>
                    <a:pt x="30" y="55"/>
                  </a:moveTo>
                  <a:cubicBezTo>
                    <a:pt x="41" y="18"/>
                    <a:pt x="26" y="0"/>
                    <a:pt x="15" y="0"/>
                  </a:cubicBezTo>
                  <a:cubicBezTo>
                    <a:pt x="14" y="3"/>
                    <a:pt x="12" y="6"/>
                    <a:pt x="11" y="1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3" y="63"/>
                    <a:pt x="27" y="64"/>
                    <a:pt x="30" y="55"/>
                  </a:cubicBezTo>
                  <a:close/>
                </a:path>
              </a:pathLst>
            </a:custGeom>
            <a:solidFill>
              <a:srgbClr val="FFE8D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D7344631-12F9-6D8E-9E52-5F4218474145}"/>
                </a:ext>
              </a:extLst>
            </p:cNvPr>
            <p:cNvSpPr/>
            <p:nvPr/>
          </p:nvSpPr>
          <p:spPr>
            <a:xfrm>
              <a:off x="4137120" y="3996720"/>
              <a:ext cx="66960" cy="68040"/>
            </a:xfrm>
            <a:custGeom>
              <a:avLst/>
              <a:gdLst/>
              <a:ahLst/>
              <a:cxnLst/>
              <a:rect l="l" t="t" r="r" b="b"/>
              <a:pathLst>
                <a:path w="183" h="199">
                  <a:moveTo>
                    <a:pt x="156" y="147"/>
                  </a:moveTo>
                  <a:cubicBezTo>
                    <a:pt x="49" y="199"/>
                    <a:pt x="0" y="134"/>
                    <a:pt x="54" y="9"/>
                  </a:cubicBezTo>
                  <a:cubicBezTo>
                    <a:pt x="142" y="0"/>
                    <a:pt x="183" y="95"/>
                    <a:pt x="156" y="147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9ADEE4A7-A785-D546-80AD-9E5C6B5FEAAF}"/>
                </a:ext>
              </a:extLst>
            </p:cNvPr>
            <p:cNvSpPr/>
            <p:nvPr/>
          </p:nvSpPr>
          <p:spPr>
            <a:xfrm>
              <a:off x="4157640" y="3996720"/>
              <a:ext cx="46800" cy="50040"/>
            </a:xfrm>
            <a:custGeom>
              <a:avLst/>
              <a:gdLst/>
              <a:ahLst/>
              <a:cxnLst/>
              <a:rect l="l" t="t" r="r" b="b"/>
              <a:pathLst>
                <a:path w="129" h="147">
                  <a:moveTo>
                    <a:pt x="102" y="147"/>
                  </a:moveTo>
                  <a:cubicBezTo>
                    <a:pt x="106" y="95"/>
                    <a:pt x="71" y="18"/>
                    <a:pt x="0" y="9"/>
                  </a:cubicBezTo>
                  <a:cubicBezTo>
                    <a:pt x="88" y="0"/>
                    <a:pt x="129" y="95"/>
                    <a:pt x="102" y="147"/>
                  </a:cubicBezTo>
                  <a:close/>
                </a:path>
              </a:pathLst>
            </a:custGeom>
            <a:solidFill>
              <a:srgbClr val="EAB78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B685C2F1-5089-2958-30CB-21FCA09481A0}"/>
                </a:ext>
              </a:extLst>
            </p:cNvPr>
            <p:cNvSpPr/>
            <p:nvPr/>
          </p:nvSpPr>
          <p:spPr>
            <a:xfrm>
              <a:off x="4096080" y="4072680"/>
              <a:ext cx="119880" cy="95040"/>
            </a:xfrm>
            <a:custGeom>
              <a:avLst/>
              <a:gdLst/>
              <a:ahLst/>
              <a:cxnLst/>
              <a:rect l="l" t="t" r="r" b="b"/>
              <a:pathLst>
                <a:path w="280" h="239">
                  <a:moveTo>
                    <a:pt x="0" y="147"/>
                  </a:moveTo>
                  <a:lnTo>
                    <a:pt x="218" y="239"/>
                  </a:lnTo>
                  <a:lnTo>
                    <a:pt x="280" y="92"/>
                  </a:lnTo>
                  <a:lnTo>
                    <a:pt x="62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ADD95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ACF4A3D2-9E01-1229-6482-676D5A61B296}"/>
                </a:ext>
              </a:extLst>
            </p:cNvPr>
            <p:cNvSpPr/>
            <p:nvPr/>
          </p:nvSpPr>
          <p:spPr>
            <a:xfrm>
              <a:off x="4119840" y="4086000"/>
              <a:ext cx="9360" cy="9360"/>
            </a:xfrm>
            <a:custGeom>
              <a:avLst/>
              <a:gdLst/>
              <a:ahLst/>
              <a:cxnLst/>
              <a:rect l="l" t="t" r="r" b="b"/>
              <a:pathLst>
                <a:path w="27" h="28">
                  <a:moveTo>
                    <a:pt x="18" y="3"/>
                  </a:moveTo>
                  <a:cubicBezTo>
                    <a:pt x="24" y="5"/>
                    <a:pt x="27" y="13"/>
                    <a:pt x="25" y="19"/>
                  </a:cubicBezTo>
                  <a:cubicBezTo>
                    <a:pt x="22" y="25"/>
                    <a:pt x="15" y="28"/>
                    <a:pt x="9" y="25"/>
                  </a:cubicBezTo>
                  <a:cubicBezTo>
                    <a:pt x="2" y="23"/>
                    <a:pt x="0" y="16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close/>
                </a:path>
              </a:pathLst>
            </a:custGeom>
            <a:solidFill>
              <a:srgbClr val="3A638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3" name="CustomShape 47">
              <a:extLst>
                <a:ext uri="{FF2B5EF4-FFF2-40B4-BE49-F238E27FC236}">
                  <a16:creationId xmlns:a16="http://schemas.microsoft.com/office/drawing/2014/main" id="{56B76D3B-414C-5231-3824-2138D625694D}"/>
                </a:ext>
              </a:extLst>
            </p:cNvPr>
            <p:cNvSpPr/>
            <p:nvPr/>
          </p:nvSpPr>
          <p:spPr>
            <a:xfrm>
              <a:off x="4160520" y="3614040"/>
              <a:ext cx="303120" cy="398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4" name="CustomShape 48">
              <a:extLst>
                <a:ext uri="{FF2B5EF4-FFF2-40B4-BE49-F238E27FC236}">
                  <a16:creationId xmlns:a16="http://schemas.microsoft.com/office/drawing/2014/main" id="{A0C52316-4C73-D747-E1D3-39CD9002468A}"/>
                </a:ext>
              </a:extLst>
            </p:cNvPr>
            <p:cNvSpPr/>
            <p:nvPr/>
          </p:nvSpPr>
          <p:spPr>
            <a:xfrm>
              <a:off x="4188960" y="3666960"/>
              <a:ext cx="11052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5" name="CustomShape 49">
              <a:extLst>
                <a:ext uri="{FF2B5EF4-FFF2-40B4-BE49-F238E27FC236}">
                  <a16:creationId xmlns:a16="http://schemas.microsoft.com/office/drawing/2014/main" id="{54834999-CD54-B09B-F86F-F9106D732D3E}"/>
                </a:ext>
              </a:extLst>
            </p:cNvPr>
            <p:cNvSpPr/>
            <p:nvPr/>
          </p:nvSpPr>
          <p:spPr>
            <a:xfrm>
              <a:off x="4188960" y="3682080"/>
              <a:ext cx="246960" cy="792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6" name="CustomShape 50">
              <a:extLst>
                <a:ext uri="{FF2B5EF4-FFF2-40B4-BE49-F238E27FC236}">
                  <a16:creationId xmlns:a16="http://schemas.microsoft.com/office/drawing/2014/main" id="{4A3D869D-853C-EE7D-C759-81662F525EAC}"/>
                </a:ext>
              </a:extLst>
            </p:cNvPr>
            <p:cNvSpPr/>
            <p:nvPr/>
          </p:nvSpPr>
          <p:spPr>
            <a:xfrm>
              <a:off x="4188960" y="3696840"/>
              <a:ext cx="246960" cy="792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7" name="CustomShape 51">
              <a:extLst>
                <a:ext uri="{FF2B5EF4-FFF2-40B4-BE49-F238E27FC236}">
                  <a16:creationId xmlns:a16="http://schemas.microsoft.com/office/drawing/2014/main" id="{879C5188-29EB-7D02-5D35-68CB171BE90E}"/>
                </a:ext>
              </a:extLst>
            </p:cNvPr>
            <p:cNvSpPr/>
            <p:nvPr/>
          </p:nvSpPr>
          <p:spPr>
            <a:xfrm>
              <a:off x="4188960" y="3711240"/>
              <a:ext cx="24696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8" name="CustomShape 52">
              <a:extLst>
                <a:ext uri="{FF2B5EF4-FFF2-40B4-BE49-F238E27FC236}">
                  <a16:creationId xmlns:a16="http://schemas.microsoft.com/office/drawing/2014/main" id="{A686EB15-2042-41FB-C36C-13E5B1CB46BB}"/>
                </a:ext>
              </a:extLst>
            </p:cNvPr>
            <p:cNvSpPr/>
            <p:nvPr/>
          </p:nvSpPr>
          <p:spPr>
            <a:xfrm>
              <a:off x="4188960" y="3726000"/>
              <a:ext cx="246960" cy="90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59" name="CustomShape 53">
              <a:extLst>
                <a:ext uri="{FF2B5EF4-FFF2-40B4-BE49-F238E27FC236}">
                  <a16:creationId xmlns:a16="http://schemas.microsoft.com/office/drawing/2014/main" id="{70142FEA-513B-7C01-1C84-DBE8B62A3012}"/>
                </a:ext>
              </a:extLst>
            </p:cNvPr>
            <p:cNvSpPr/>
            <p:nvPr/>
          </p:nvSpPr>
          <p:spPr>
            <a:xfrm>
              <a:off x="4188960" y="3740760"/>
              <a:ext cx="24696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0" name="CustomShape 54">
              <a:extLst>
                <a:ext uri="{FF2B5EF4-FFF2-40B4-BE49-F238E27FC236}">
                  <a16:creationId xmlns:a16="http://schemas.microsoft.com/office/drawing/2014/main" id="{6EA1762F-D88D-F67B-A166-8C636EA7284C}"/>
                </a:ext>
              </a:extLst>
            </p:cNvPr>
            <p:cNvSpPr/>
            <p:nvPr/>
          </p:nvSpPr>
          <p:spPr>
            <a:xfrm>
              <a:off x="4188960" y="3756240"/>
              <a:ext cx="246960" cy="792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1" name="CustomShape 55">
              <a:extLst>
                <a:ext uri="{FF2B5EF4-FFF2-40B4-BE49-F238E27FC236}">
                  <a16:creationId xmlns:a16="http://schemas.microsoft.com/office/drawing/2014/main" id="{6F373CEB-FF89-85AF-CC60-C303331CC985}"/>
                </a:ext>
              </a:extLst>
            </p:cNvPr>
            <p:cNvSpPr/>
            <p:nvPr/>
          </p:nvSpPr>
          <p:spPr>
            <a:xfrm>
              <a:off x="4188960" y="3783240"/>
              <a:ext cx="11052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CustomShape 56">
              <a:extLst>
                <a:ext uri="{FF2B5EF4-FFF2-40B4-BE49-F238E27FC236}">
                  <a16:creationId xmlns:a16="http://schemas.microsoft.com/office/drawing/2014/main" id="{815D0E65-6F2A-353D-2550-D092A7E02A67}"/>
                </a:ext>
              </a:extLst>
            </p:cNvPr>
            <p:cNvSpPr/>
            <p:nvPr/>
          </p:nvSpPr>
          <p:spPr>
            <a:xfrm>
              <a:off x="4188960" y="3798000"/>
              <a:ext cx="24696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3" name="CustomShape 57">
              <a:extLst>
                <a:ext uri="{FF2B5EF4-FFF2-40B4-BE49-F238E27FC236}">
                  <a16:creationId xmlns:a16="http://schemas.microsoft.com/office/drawing/2014/main" id="{6069E02D-4CA5-06F7-FD1B-18B137DF381C}"/>
                </a:ext>
              </a:extLst>
            </p:cNvPr>
            <p:cNvSpPr/>
            <p:nvPr/>
          </p:nvSpPr>
          <p:spPr>
            <a:xfrm>
              <a:off x="4188960" y="3812760"/>
              <a:ext cx="24696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4" name="CustomShape 58">
              <a:extLst>
                <a:ext uri="{FF2B5EF4-FFF2-40B4-BE49-F238E27FC236}">
                  <a16:creationId xmlns:a16="http://schemas.microsoft.com/office/drawing/2014/main" id="{50EEF744-55C1-0545-634B-890240F8FC9F}"/>
                </a:ext>
              </a:extLst>
            </p:cNvPr>
            <p:cNvSpPr/>
            <p:nvPr/>
          </p:nvSpPr>
          <p:spPr>
            <a:xfrm>
              <a:off x="4188960" y="3827520"/>
              <a:ext cx="24696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5" name="CustomShape 59">
              <a:extLst>
                <a:ext uri="{FF2B5EF4-FFF2-40B4-BE49-F238E27FC236}">
                  <a16:creationId xmlns:a16="http://schemas.microsoft.com/office/drawing/2014/main" id="{DE0F93F0-CE08-324E-34A2-1618F31D425D}"/>
                </a:ext>
              </a:extLst>
            </p:cNvPr>
            <p:cNvSpPr/>
            <p:nvPr/>
          </p:nvSpPr>
          <p:spPr>
            <a:xfrm>
              <a:off x="4188960" y="3842640"/>
              <a:ext cx="246960" cy="792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6" name="CustomShape 60">
              <a:extLst>
                <a:ext uri="{FF2B5EF4-FFF2-40B4-BE49-F238E27FC236}">
                  <a16:creationId xmlns:a16="http://schemas.microsoft.com/office/drawing/2014/main" id="{CB0530A9-2DFF-7BAC-A374-874B108EDFDA}"/>
                </a:ext>
              </a:extLst>
            </p:cNvPr>
            <p:cNvSpPr/>
            <p:nvPr/>
          </p:nvSpPr>
          <p:spPr>
            <a:xfrm>
              <a:off x="4276440" y="3871800"/>
              <a:ext cx="7128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7" name="CustomShape 61">
              <a:extLst>
                <a:ext uri="{FF2B5EF4-FFF2-40B4-BE49-F238E27FC236}">
                  <a16:creationId xmlns:a16="http://schemas.microsoft.com/office/drawing/2014/main" id="{FD3038F9-C89E-73E9-BE81-8DA3B0A95739}"/>
                </a:ext>
              </a:extLst>
            </p:cNvPr>
            <p:cNvSpPr/>
            <p:nvPr/>
          </p:nvSpPr>
          <p:spPr>
            <a:xfrm>
              <a:off x="4188960" y="3871800"/>
              <a:ext cx="71280" cy="82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8" name="CustomShape 62">
              <a:extLst>
                <a:ext uri="{FF2B5EF4-FFF2-40B4-BE49-F238E27FC236}">
                  <a16:creationId xmlns:a16="http://schemas.microsoft.com/office/drawing/2014/main" id="{7B3D0151-738B-825C-3914-53302B43D931}"/>
                </a:ext>
              </a:extLst>
            </p:cNvPr>
            <p:cNvSpPr/>
            <p:nvPr/>
          </p:nvSpPr>
          <p:spPr>
            <a:xfrm>
              <a:off x="4290120" y="3903840"/>
              <a:ext cx="57960" cy="54000"/>
            </a:xfrm>
            <a:custGeom>
              <a:avLst/>
              <a:gdLst/>
              <a:ahLst/>
              <a:cxnLst/>
              <a:rect l="l" t="t" r="r" b="b"/>
              <a:pathLst>
                <a:path w="158" h="158">
                  <a:moveTo>
                    <a:pt x="103" y="29"/>
                  </a:moveTo>
                  <a:cubicBezTo>
                    <a:pt x="105" y="29"/>
                    <a:pt x="107" y="29"/>
                    <a:pt x="108" y="29"/>
                  </a:cubicBezTo>
                  <a:cubicBezTo>
                    <a:pt x="112" y="29"/>
                    <a:pt x="117" y="32"/>
                    <a:pt x="119" y="36"/>
                  </a:cubicBezTo>
                  <a:cubicBezTo>
                    <a:pt x="123" y="42"/>
                    <a:pt x="123" y="52"/>
                    <a:pt x="117" y="66"/>
                  </a:cubicBezTo>
                  <a:cubicBezTo>
                    <a:pt x="113" y="73"/>
                    <a:pt x="108" y="79"/>
                    <a:pt x="103" y="84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5" y="74"/>
                    <a:pt x="107" y="71"/>
                    <a:pt x="109" y="67"/>
                  </a:cubicBezTo>
                  <a:cubicBezTo>
                    <a:pt x="115" y="55"/>
                    <a:pt x="115" y="46"/>
                    <a:pt x="112" y="41"/>
                  </a:cubicBezTo>
                  <a:cubicBezTo>
                    <a:pt x="109" y="37"/>
                    <a:pt x="106" y="35"/>
                    <a:pt x="103" y="35"/>
                  </a:cubicBezTo>
                  <a:cubicBezTo>
                    <a:pt x="103" y="29"/>
                    <a:pt x="103" y="29"/>
                    <a:pt x="103" y="29"/>
                  </a:cubicBezTo>
                  <a:close/>
                  <a:moveTo>
                    <a:pt x="103" y="89"/>
                  </a:moveTo>
                  <a:cubicBezTo>
                    <a:pt x="103" y="100"/>
                    <a:pt x="103" y="100"/>
                    <a:pt x="103" y="100"/>
                  </a:cubicBezTo>
                  <a:cubicBezTo>
                    <a:pt x="107" y="101"/>
                    <a:pt x="111" y="102"/>
                    <a:pt x="115" y="101"/>
                  </a:cubicBezTo>
                  <a:cubicBezTo>
                    <a:pt x="121" y="101"/>
                    <a:pt x="127" y="98"/>
                    <a:pt x="133" y="93"/>
                  </a:cubicBezTo>
                  <a:cubicBezTo>
                    <a:pt x="144" y="85"/>
                    <a:pt x="153" y="69"/>
                    <a:pt x="158" y="47"/>
                  </a:cubicBezTo>
                  <a:cubicBezTo>
                    <a:pt x="158" y="46"/>
                    <a:pt x="157" y="45"/>
                    <a:pt x="155" y="46"/>
                  </a:cubicBezTo>
                  <a:cubicBezTo>
                    <a:pt x="153" y="47"/>
                    <a:pt x="151" y="49"/>
                    <a:pt x="150" y="50"/>
                  </a:cubicBezTo>
                  <a:cubicBezTo>
                    <a:pt x="146" y="70"/>
                    <a:pt x="138" y="84"/>
                    <a:pt x="129" y="90"/>
                  </a:cubicBezTo>
                  <a:cubicBezTo>
                    <a:pt x="126" y="93"/>
                    <a:pt x="122" y="95"/>
                    <a:pt x="119" y="95"/>
                  </a:cubicBezTo>
                  <a:cubicBezTo>
                    <a:pt x="114" y="96"/>
                    <a:pt x="110" y="95"/>
                    <a:pt x="107" y="92"/>
                  </a:cubicBezTo>
                  <a:cubicBezTo>
                    <a:pt x="106" y="92"/>
                    <a:pt x="104" y="91"/>
                    <a:pt x="103" y="89"/>
                  </a:cubicBezTo>
                  <a:close/>
                  <a:moveTo>
                    <a:pt x="103" y="113"/>
                  </a:moveTo>
                  <a:cubicBezTo>
                    <a:pt x="103" y="108"/>
                    <a:pt x="103" y="108"/>
                    <a:pt x="103" y="108"/>
                  </a:cubicBezTo>
                  <a:cubicBezTo>
                    <a:pt x="123" y="102"/>
                    <a:pt x="142" y="99"/>
                    <a:pt x="156" y="100"/>
                  </a:cubicBezTo>
                  <a:cubicBezTo>
                    <a:pt x="158" y="100"/>
                    <a:pt x="158" y="102"/>
                    <a:pt x="157" y="103"/>
                  </a:cubicBezTo>
                  <a:cubicBezTo>
                    <a:pt x="155" y="105"/>
                    <a:pt x="153" y="106"/>
                    <a:pt x="151" y="106"/>
                  </a:cubicBezTo>
                  <a:cubicBezTo>
                    <a:pt x="138" y="106"/>
                    <a:pt x="121" y="108"/>
                    <a:pt x="103" y="113"/>
                  </a:cubicBezTo>
                  <a:close/>
                  <a:moveTo>
                    <a:pt x="60" y="50"/>
                  </a:moveTo>
                  <a:cubicBezTo>
                    <a:pt x="62" y="50"/>
                    <a:pt x="63" y="50"/>
                    <a:pt x="64" y="50"/>
                  </a:cubicBezTo>
                  <a:cubicBezTo>
                    <a:pt x="67" y="50"/>
                    <a:pt x="70" y="52"/>
                    <a:pt x="71" y="55"/>
                  </a:cubicBezTo>
                  <a:cubicBezTo>
                    <a:pt x="73" y="59"/>
                    <a:pt x="73" y="65"/>
                    <a:pt x="69" y="73"/>
                  </a:cubicBezTo>
                  <a:cubicBezTo>
                    <a:pt x="67" y="76"/>
                    <a:pt x="64" y="79"/>
                    <a:pt x="62" y="82"/>
                  </a:cubicBezTo>
                  <a:cubicBezTo>
                    <a:pt x="63" y="83"/>
                    <a:pt x="64" y="84"/>
                    <a:pt x="65" y="85"/>
                  </a:cubicBezTo>
                  <a:cubicBezTo>
                    <a:pt x="69" y="89"/>
                    <a:pt x="73" y="91"/>
                    <a:pt x="78" y="91"/>
                  </a:cubicBezTo>
                  <a:cubicBezTo>
                    <a:pt x="82" y="92"/>
                    <a:pt x="87" y="91"/>
                    <a:pt x="91" y="88"/>
                  </a:cubicBezTo>
                  <a:cubicBezTo>
                    <a:pt x="90" y="85"/>
                    <a:pt x="88" y="82"/>
                    <a:pt x="87" y="78"/>
                  </a:cubicBezTo>
                  <a:cubicBezTo>
                    <a:pt x="82" y="57"/>
                    <a:pt x="85" y="44"/>
                    <a:pt x="91" y="37"/>
                  </a:cubicBezTo>
                  <a:cubicBezTo>
                    <a:pt x="95" y="32"/>
                    <a:pt x="99" y="30"/>
                    <a:pt x="103" y="29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1" y="35"/>
                    <a:pt x="99" y="35"/>
                    <a:pt x="97" y="37"/>
                  </a:cubicBezTo>
                  <a:cubicBezTo>
                    <a:pt x="93" y="43"/>
                    <a:pt x="90" y="54"/>
                    <a:pt x="95" y="74"/>
                  </a:cubicBezTo>
                  <a:cubicBezTo>
                    <a:pt x="96" y="77"/>
                    <a:pt x="97" y="80"/>
                    <a:pt x="98" y="83"/>
                  </a:cubicBezTo>
                  <a:cubicBezTo>
                    <a:pt x="100" y="81"/>
                    <a:pt x="102" y="79"/>
                    <a:pt x="103" y="77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2" y="85"/>
                    <a:pt x="102" y="86"/>
                    <a:pt x="101" y="87"/>
                  </a:cubicBezTo>
                  <a:cubicBezTo>
                    <a:pt x="102" y="88"/>
                    <a:pt x="102" y="89"/>
                    <a:pt x="103" y="89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2" y="99"/>
                    <a:pt x="101" y="99"/>
                    <a:pt x="100" y="98"/>
                  </a:cubicBezTo>
                  <a:cubicBezTo>
                    <a:pt x="97" y="96"/>
                    <a:pt x="95" y="94"/>
                    <a:pt x="94" y="92"/>
                  </a:cubicBezTo>
                  <a:cubicBezTo>
                    <a:pt x="93" y="92"/>
                    <a:pt x="93" y="92"/>
                    <a:pt x="92" y="93"/>
                  </a:cubicBezTo>
                  <a:cubicBezTo>
                    <a:pt x="86" y="96"/>
                    <a:pt x="79" y="98"/>
                    <a:pt x="73" y="97"/>
                  </a:cubicBezTo>
                  <a:cubicBezTo>
                    <a:pt x="68" y="97"/>
                    <a:pt x="64" y="95"/>
                    <a:pt x="60" y="93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1" y="76"/>
                    <a:pt x="61" y="75"/>
                    <a:pt x="62" y="74"/>
                  </a:cubicBezTo>
                  <a:cubicBezTo>
                    <a:pt x="65" y="68"/>
                    <a:pt x="65" y="63"/>
                    <a:pt x="63" y="60"/>
                  </a:cubicBezTo>
                  <a:cubicBezTo>
                    <a:pt x="63" y="58"/>
                    <a:pt x="61" y="57"/>
                    <a:pt x="60" y="56"/>
                  </a:cubicBezTo>
                  <a:cubicBezTo>
                    <a:pt x="60" y="50"/>
                    <a:pt x="60" y="50"/>
                    <a:pt x="60" y="50"/>
                  </a:cubicBezTo>
                  <a:close/>
                  <a:moveTo>
                    <a:pt x="103" y="108"/>
                  </a:moveTo>
                  <a:cubicBezTo>
                    <a:pt x="103" y="113"/>
                    <a:pt x="103" y="113"/>
                    <a:pt x="103" y="113"/>
                  </a:cubicBezTo>
                  <a:cubicBezTo>
                    <a:pt x="95" y="115"/>
                    <a:pt x="87" y="118"/>
                    <a:pt x="79" y="120"/>
                  </a:cubicBezTo>
                  <a:cubicBezTo>
                    <a:pt x="72" y="123"/>
                    <a:pt x="66" y="125"/>
                    <a:pt x="60" y="127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67" y="120"/>
                    <a:pt x="73" y="117"/>
                    <a:pt x="80" y="115"/>
                  </a:cubicBezTo>
                  <a:cubicBezTo>
                    <a:pt x="88" y="112"/>
                    <a:pt x="96" y="110"/>
                    <a:pt x="103" y="108"/>
                  </a:cubicBezTo>
                  <a:close/>
                  <a:moveTo>
                    <a:pt x="26" y="0"/>
                  </a:moveTo>
                  <a:cubicBezTo>
                    <a:pt x="28" y="0"/>
                    <a:pt x="31" y="0"/>
                    <a:pt x="33" y="2"/>
                  </a:cubicBezTo>
                  <a:cubicBezTo>
                    <a:pt x="36" y="4"/>
                    <a:pt x="39" y="8"/>
                    <a:pt x="40" y="15"/>
                  </a:cubicBezTo>
                  <a:cubicBezTo>
                    <a:pt x="43" y="28"/>
                    <a:pt x="40" y="48"/>
                    <a:pt x="26" y="74"/>
                  </a:cubicBezTo>
                  <a:cubicBezTo>
                    <a:pt x="27" y="76"/>
                    <a:pt x="28" y="78"/>
                    <a:pt x="29" y="80"/>
                  </a:cubicBezTo>
                  <a:cubicBezTo>
                    <a:pt x="33" y="85"/>
                    <a:pt x="36" y="87"/>
                    <a:pt x="40" y="88"/>
                  </a:cubicBezTo>
                  <a:cubicBezTo>
                    <a:pt x="43" y="89"/>
                    <a:pt x="46" y="89"/>
                    <a:pt x="49" y="87"/>
                  </a:cubicBezTo>
                  <a:cubicBezTo>
                    <a:pt x="50" y="87"/>
                    <a:pt x="52" y="86"/>
                    <a:pt x="53" y="85"/>
                  </a:cubicBezTo>
                  <a:cubicBezTo>
                    <a:pt x="51" y="82"/>
                    <a:pt x="49" y="78"/>
                    <a:pt x="49" y="74"/>
                  </a:cubicBezTo>
                  <a:cubicBezTo>
                    <a:pt x="46" y="64"/>
                    <a:pt x="49" y="58"/>
                    <a:pt x="52" y="54"/>
                  </a:cubicBezTo>
                  <a:cubicBezTo>
                    <a:pt x="55" y="52"/>
                    <a:pt x="57" y="51"/>
                    <a:pt x="60" y="5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56"/>
                    <a:pt x="59" y="56"/>
                    <a:pt x="59" y="56"/>
                  </a:cubicBezTo>
                  <a:cubicBezTo>
                    <a:pt x="58" y="56"/>
                    <a:pt x="57" y="56"/>
                    <a:pt x="57" y="56"/>
                  </a:cubicBezTo>
                  <a:cubicBezTo>
                    <a:pt x="56" y="58"/>
                    <a:pt x="55" y="62"/>
                    <a:pt x="56" y="69"/>
                  </a:cubicBezTo>
                  <a:cubicBezTo>
                    <a:pt x="57" y="73"/>
                    <a:pt x="58" y="75"/>
                    <a:pt x="59" y="78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59" y="92"/>
                    <a:pt x="58" y="91"/>
                    <a:pt x="58" y="91"/>
                  </a:cubicBezTo>
                  <a:cubicBezTo>
                    <a:pt x="57" y="90"/>
                    <a:pt x="56" y="89"/>
                    <a:pt x="55" y="88"/>
                  </a:cubicBezTo>
                  <a:cubicBezTo>
                    <a:pt x="53" y="90"/>
                    <a:pt x="51" y="91"/>
                    <a:pt x="49" y="92"/>
                  </a:cubicBezTo>
                  <a:cubicBezTo>
                    <a:pt x="44" y="95"/>
                    <a:pt x="39" y="96"/>
                    <a:pt x="34" y="94"/>
                  </a:cubicBezTo>
                  <a:cubicBezTo>
                    <a:pt x="31" y="94"/>
                    <a:pt x="28" y="92"/>
                    <a:pt x="26" y="90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33" y="44"/>
                    <a:pt x="34" y="29"/>
                    <a:pt x="32" y="19"/>
                  </a:cubicBezTo>
                  <a:cubicBezTo>
                    <a:pt x="31" y="13"/>
                    <a:pt x="29" y="9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60" y="123"/>
                  </a:moveTo>
                  <a:cubicBezTo>
                    <a:pt x="60" y="127"/>
                    <a:pt x="60" y="127"/>
                    <a:pt x="60" y="127"/>
                  </a:cubicBezTo>
                  <a:cubicBezTo>
                    <a:pt x="47" y="133"/>
                    <a:pt x="35" y="138"/>
                    <a:pt x="26" y="144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35" y="133"/>
                    <a:pt x="47" y="128"/>
                    <a:pt x="60" y="123"/>
                  </a:cubicBezTo>
                  <a:close/>
                  <a:moveTo>
                    <a:pt x="11" y="97"/>
                  </a:moveTo>
                  <a:cubicBezTo>
                    <a:pt x="10" y="99"/>
                    <a:pt x="7" y="100"/>
                    <a:pt x="5" y="100"/>
                  </a:cubicBezTo>
                  <a:cubicBezTo>
                    <a:pt x="4" y="100"/>
                    <a:pt x="3" y="99"/>
                    <a:pt x="5" y="97"/>
                  </a:cubicBezTo>
                  <a:cubicBezTo>
                    <a:pt x="10" y="90"/>
                    <a:pt x="14" y="84"/>
                    <a:pt x="18" y="77"/>
                  </a:cubicBezTo>
                  <a:cubicBezTo>
                    <a:pt x="14" y="69"/>
                    <a:pt x="11" y="56"/>
                    <a:pt x="10" y="40"/>
                  </a:cubicBezTo>
                  <a:cubicBezTo>
                    <a:pt x="9" y="22"/>
                    <a:pt x="12" y="11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0" y="3"/>
                    <a:pt x="23" y="1"/>
                    <a:pt x="26" y="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19" y="10"/>
                    <a:pt x="17" y="20"/>
                    <a:pt x="18" y="36"/>
                  </a:cubicBezTo>
                  <a:cubicBezTo>
                    <a:pt x="19" y="49"/>
                    <a:pt x="21" y="59"/>
                    <a:pt x="23" y="67"/>
                  </a:cubicBezTo>
                  <a:cubicBezTo>
                    <a:pt x="24" y="65"/>
                    <a:pt x="25" y="63"/>
                    <a:pt x="26" y="62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4" y="88"/>
                    <a:pt x="23" y="87"/>
                    <a:pt x="22" y="85"/>
                  </a:cubicBezTo>
                  <a:cubicBezTo>
                    <a:pt x="21" y="85"/>
                    <a:pt x="21" y="84"/>
                    <a:pt x="20" y="83"/>
                  </a:cubicBezTo>
                  <a:cubicBezTo>
                    <a:pt x="18" y="88"/>
                    <a:pt x="15" y="92"/>
                    <a:pt x="11" y="97"/>
                  </a:cubicBezTo>
                  <a:close/>
                  <a:moveTo>
                    <a:pt x="26" y="139"/>
                  </a:moveTo>
                  <a:cubicBezTo>
                    <a:pt x="26" y="144"/>
                    <a:pt x="26" y="144"/>
                    <a:pt x="26" y="144"/>
                  </a:cubicBezTo>
                  <a:cubicBezTo>
                    <a:pt x="17" y="148"/>
                    <a:pt x="11" y="152"/>
                    <a:pt x="7" y="156"/>
                  </a:cubicBezTo>
                  <a:cubicBezTo>
                    <a:pt x="5" y="157"/>
                    <a:pt x="3" y="158"/>
                    <a:pt x="2" y="158"/>
                  </a:cubicBezTo>
                  <a:cubicBezTo>
                    <a:pt x="0" y="157"/>
                    <a:pt x="1" y="155"/>
                    <a:pt x="3" y="154"/>
                  </a:cubicBezTo>
                  <a:cubicBezTo>
                    <a:pt x="8" y="149"/>
                    <a:pt x="16" y="144"/>
                    <a:pt x="26" y="139"/>
                  </a:cubicBezTo>
                  <a:close/>
                </a:path>
              </a:pathLst>
            </a:custGeom>
            <a:solidFill>
              <a:srgbClr val="5896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69" name="CustomShape 63">
              <a:extLst>
                <a:ext uri="{FF2B5EF4-FFF2-40B4-BE49-F238E27FC236}">
                  <a16:creationId xmlns:a16="http://schemas.microsoft.com/office/drawing/2014/main" id="{A307119F-C036-8E27-4262-74ED002887F9}"/>
                </a:ext>
              </a:extLst>
            </p:cNvPr>
            <p:cNvSpPr/>
            <p:nvPr/>
          </p:nvSpPr>
          <p:spPr>
            <a:xfrm>
              <a:off x="4063320" y="4098240"/>
              <a:ext cx="145800" cy="91800"/>
            </a:xfrm>
            <a:custGeom>
              <a:avLst/>
              <a:gdLst/>
              <a:ahLst/>
              <a:cxnLst/>
              <a:rect l="l" t="t" r="r" b="b"/>
              <a:pathLst>
                <a:path w="340" h="231">
                  <a:moveTo>
                    <a:pt x="96" y="0"/>
                  </a:moveTo>
                  <a:lnTo>
                    <a:pt x="340" y="101"/>
                  </a:lnTo>
                  <a:lnTo>
                    <a:pt x="286" y="231"/>
                  </a:lnTo>
                  <a:lnTo>
                    <a:pt x="0" y="23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3A638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0" name="CustomShape 64">
              <a:extLst>
                <a:ext uri="{FF2B5EF4-FFF2-40B4-BE49-F238E27FC236}">
                  <a16:creationId xmlns:a16="http://schemas.microsoft.com/office/drawing/2014/main" id="{3D41C26A-49AD-D3D6-04CB-F7D2E3D69429}"/>
                </a:ext>
              </a:extLst>
            </p:cNvPr>
            <p:cNvSpPr/>
            <p:nvPr/>
          </p:nvSpPr>
          <p:spPr>
            <a:xfrm>
              <a:off x="4378680" y="3929400"/>
              <a:ext cx="170280" cy="102960"/>
            </a:xfrm>
            <a:custGeom>
              <a:avLst/>
              <a:gdLst/>
              <a:ahLst/>
              <a:cxnLst/>
              <a:rect l="l" t="t" r="r" b="b"/>
              <a:pathLst>
                <a:path w="463" h="303">
                  <a:moveTo>
                    <a:pt x="61" y="116"/>
                  </a:moveTo>
                  <a:cubicBezTo>
                    <a:pt x="44" y="117"/>
                    <a:pt x="44" y="117"/>
                    <a:pt x="44" y="117"/>
                  </a:cubicBezTo>
                  <a:cubicBezTo>
                    <a:pt x="23" y="120"/>
                    <a:pt x="5" y="105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0" y="63"/>
                    <a:pt x="15" y="44"/>
                    <a:pt x="36" y="42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310" y="27"/>
                    <a:pt x="310" y="27"/>
                    <a:pt x="310" y="27"/>
                  </a:cubicBezTo>
                  <a:cubicBezTo>
                    <a:pt x="463" y="205"/>
                    <a:pt x="463" y="205"/>
                    <a:pt x="463" y="205"/>
                  </a:cubicBezTo>
                  <a:cubicBezTo>
                    <a:pt x="357" y="303"/>
                    <a:pt x="357" y="303"/>
                    <a:pt x="357" y="303"/>
                  </a:cubicBezTo>
                  <a:cubicBezTo>
                    <a:pt x="215" y="234"/>
                    <a:pt x="215" y="234"/>
                    <a:pt x="215" y="234"/>
                  </a:cubicBezTo>
                  <a:cubicBezTo>
                    <a:pt x="215" y="234"/>
                    <a:pt x="207" y="226"/>
                    <a:pt x="196" y="216"/>
                  </a:cubicBezTo>
                  <a:cubicBezTo>
                    <a:pt x="138" y="222"/>
                    <a:pt x="138" y="222"/>
                    <a:pt x="138" y="222"/>
                  </a:cubicBezTo>
                  <a:cubicBezTo>
                    <a:pt x="117" y="225"/>
                    <a:pt x="98" y="210"/>
                    <a:pt x="96" y="189"/>
                  </a:cubicBezTo>
                  <a:cubicBezTo>
                    <a:pt x="96" y="189"/>
                    <a:pt x="96" y="189"/>
                    <a:pt x="96" y="189"/>
                  </a:cubicBezTo>
                  <a:cubicBezTo>
                    <a:pt x="95" y="183"/>
                    <a:pt x="96" y="178"/>
                    <a:pt x="98" y="173"/>
                  </a:cubicBezTo>
                  <a:cubicBezTo>
                    <a:pt x="77" y="175"/>
                    <a:pt x="58" y="160"/>
                    <a:pt x="56" y="139"/>
                  </a:cubicBezTo>
                  <a:cubicBezTo>
                    <a:pt x="56" y="139"/>
                    <a:pt x="56" y="139"/>
                    <a:pt x="56" y="139"/>
                  </a:cubicBezTo>
                  <a:cubicBezTo>
                    <a:pt x="55" y="131"/>
                    <a:pt x="57" y="122"/>
                    <a:pt x="61" y="116"/>
                  </a:cubicBezTo>
                  <a:close/>
                </a:path>
              </a:pathLst>
            </a:custGeom>
            <a:solidFill>
              <a:srgbClr val="EAB78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1" name="CustomShape 65">
              <a:extLst>
                <a:ext uri="{FF2B5EF4-FFF2-40B4-BE49-F238E27FC236}">
                  <a16:creationId xmlns:a16="http://schemas.microsoft.com/office/drawing/2014/main" id="{7550DE2F-AABD-30A6-5AE9-1D493B8ED4DD}"/>
                </a:ext>
              </a:extLst>
            </p:cNvPr>
            <p:cNvSpPr/>
            <p:nvPr/>
          </p:nvSpPr>
          <p:spPr>
            <a:xfrm>
              <a:off x="4474080" y="3989520"/>
              <a:ext cx="186840" cy="200520"/>
            </a:xfrm>
            <a:custGeom>
              <a:avLst/>
              <a:gdLst/>
              <a:ahLst/>
              <a:cxnLst/>
              <a:rect l="l" t="t" r="r" b="b"/>
              <a:pathLst>
                <a:path w="436" h="503">
                  <a:moveTo>
                    <a:pt x="178" y="0"/>
                  </a:moveTo>
                  <a:lnTo>
                    <a:pt x="0" y="91"/>
                  </a:lnTo>
                  <a:lnTo>
                    <a:pt x="211" y="503"/>
                  </a:lnTo>
                  <a:lnTo>
                    <a:pt x="436" y="50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2" name="CustomShape 66">
              <a:extLst>
                <a:ext uri="{FF2B5EF4-FFF2-40B4-BE49-F238E27FC236}">
                  <a16:creationId xmlns:a16="http://schemas.microsoft.com/office/drawing/2014/main" id="{B2CB435E-7EC1-45BE-50BB-D67B1085B7D5}"/>
                </a:ext>
              </a:extLst>
            </p:cNvPr>
            <p:cNvSpPr/>
            <p:nvPr/>
          </p:nvSpPr>
          <p:spPr>
            <a:xfrm>
              <a:off x="4379400" y="3918240"/>
              <a:ext cx="198000" cy="170640"/>
            </a:xfrm>
            <a:custGeom>
              <a:avLst/>
              <a:gdLst/>
              <a:ahLst/>
              <a:cxnLst/>
              <a:rect l="l" t="t" r="r" b="b"/>
              <a:pathLst>
                <a:path w="538" h="499">
                  <a:moveTo>
                    <a:pt x="524" y="343"/>
                  </a:moveTo>
                  <a:cubicBezTo>
                    <a:pt x="524" y="422"/>
                    <a:pt x="524" y="422"/>
                    <a:pt x="524" y="422"/>
                  </a:cubicBezTo>
                  <a:cubicBezTo>
                    <a:pt x="524" y="499"/>
                    <a:pt x="299" y="398"/>
                    <a:pt x="239" y="348"/>
                  </a:cubicBezTo>
                  <a:cubicBezTo>
                    <a:pt x="239" y="348"/>
                    <a:pt x="239" y="348"/>
                    <a:pt x="239" y="348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14" y="103"/>
                    <a:pt x="94" y="83"/>
                    <a:pt x="135" y="130"/>
                  </a:cubicBezTo>
                  <a:cubicBezTo>
                    <a:pt x="215" y="221"/>
                    <a:pt x="215" y="221"/>
                    <a:pt x="215" y="221"/>
                  </a:cubicBezTo>
                  <a:cubicBezTo>
                    <a:pt x="246" y="257"/>
                    <a:pt x="303" y="254"/>
                    <a:pt x="328" y="219"/>
                  </a:cubicBezTo>
                  <a:cubicBezTo>
                    <a:pt x="380" y="152"/>
                    <a:pt x="302" y="90"/>
                    <a:pt x="246" y="8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17" y="69"/>
                    <a:pt x="0" y="8"/>
                    <a:pt x="54" y="7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79" y="0"/>
                    <a:pt x="289" y="6"/>
                    <a:pt x="301" y="11"/>
                  </a:cubicBezTo>
                  <a:cubicBezTo>
                    <a:pt x="436" y="66"/>
                    <a:pt x="436" y="66"/>
                    <a:pt x="436" y="66"/>
                  </a:cubicBezTo>
                  <a:cubicBezTo>
                    <a:pt x="468" y="79"/>
                    <a:pt x="478" y="96"/>
                    <a:pt x="493" y="123"/>
                  </a:cubicBezTo>
                  <a:cubicBezTo>
                    <a:pt x="538" y="352"/>
                    <a:pt x="538" y="352"/>
                    <a:pt x="538" y="352"/>
                  </a:cubicBezTo>
                  <a:lnTo>
                    <a:pt x="524" y="343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3" name="CustomShape 67">
              <a:extLst>
                <a:ext uri="{FF2B5EF4-FFF2-40B4-BE49-F238E27FC236}">
                  <a16:creationId xmlns:a16="http://schemas.microsoft.com/office/drawing/2014/main" id="{CE4E24DF-7405-47B5-7A71-E038E8436693}"/>
                </a:ext>
              </a:extLst>
            </p:cNvPr>
            <p:cNvSpPr/>
            <p:nvPr/>
          </p:nvSpPr>
          <p:spPr>
            <a:xfrm>
              <a:off x="4388400" y="3920040"/>
              <a:ext cx="26280" cy="11520"/>
            </a:xfrm>
            <a:custGeom>
              <a:avLst/>
              <a:gdLst/>
              <a:ahLst/>
              <a:cxnLst/>
              <a:rect l="l" t="t" r="r" b="b"/>
              <a:pathLst>
                <a:path w="72" h="36">
                  <a:moveTo>
                    <a:pt x="60" y="31"/>
                  </a:moveTo>
                  <a:cubicBezTo>
                    <a:pt x="26" y="36"/>
                    <a:pt x="7" y="26"/>
                    <a:pt x="0" y="15"/>
                  </a:cubicBezTo>
                  <a:cubicBezTo>
                    <a:pt x="4" y="8"/>
                    <a:pt x="14" y="2"/>
                    <a:pt x="30" y="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16"/>
                    <a:pt x="70" y="30"/>
                    <a:pt x="60" y="31"/>
                  </a:cubicBezTo>
                  <a:close/>
                </a:path>
              </a:pathLst>
            </a:custGeom>
            <a:solidFill>
              <a:srgbClr val="FFE8D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4" name="CustomShape 68">
              <a:extLst>
                <a:ext uri="{FF2B5EF4-FFF2-40B4-BE49-F238E27FC236}">
                  <a16:creationId xmlns:a16="http://schemas.microsoft.com/office/drawing/2014/main" id="{E9244514-3555-8C9F-0127-376B9957D4CA}"/>
                </a:ext>
              </a:extLst>
            </p:cNvPr>
            <p:cNvSpPr/>
            <p:nvPr/>
          </p:nvSpPr>
          <p:spPr>
            <a:xfrm>
              <a:off x="4494600" y="4035600"/>
              <a:ext cx="121320" cy="99720"/>
            </a:xfrm>
            <a:custGeom>
              <a:avLst/>
              <a:gdLst/>
              <a:ahLst/>
              <a:cxnLst/>
              <a:rect l="l" t="t" r="r" b="b"/>
              <a:pathLst>
                <a:path w="283" h="251">
                  <a:moveTo>
                    <a:pt x="73" y="251"/>
                  </a:moveTo>
                  <a:lnTo>
                    <a:pt x="283" y="143"/>
                  </a:lnTo>
                  <a:lnTo>
                    <a:pt x="209" y="0"/>
                  </a:lnTo>
                  <a:lnTo>
                    <a:pt x="0" y="108"/>
                  </a:lnTo>
                  <a:lnTo>
                    <a:pt x="73" y="251"/>
                  </a:lnTo>
                  <a:close/>
                </a:path>
              </a:pathLst>
            </a:custGeom>
            <a:solidFill>
              <a:srgbClr val="ADD95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5" name="CustomShape 69">
              <a:extLst>
                <a:ext uri="{FF2B5EF4-FFF2-40B4-BE49-F238E27FC236}">
                  <a16:creationId xmlns:a16="http://schemas.microsoft.com/office/drawing/2014/main" id="{AC7D7AB2-A0E1-0243-FFBE-B721995C4A22}"/>
                </a:ext>
              </a:extLst>
            </p:cNvPr>
            <p:cNvSpPr/>
            <p:nvPr/>
          </p:nvSpPr>
          <p:spPr>
            <a:xfrm>
              <a:off x="4503600" y="4059720"/>
              <a:ext cx="172440" cy="130680"/>
            </a:xfrm>
            <a:custGeom>
              <a:avLst/>
              <a:gdLst/>
              <a:ahLst/>
              <a:cxnLst/>
              <a:rect l="l" t="t" r="r" b="b"/>
              <a:pathLst>
                <a:path w="402" h="328">
                  <a:moveTo>
                    <a:pt x="0" y="121"/>
                  </a:moveTo>
                  <a:lnTo>
                    <a:pt x="235" y="0"/>
                  </a:lnTo>
                  <a:lnTo>
                    <a:pt x="402" y="328"/>
                  </a:lnTo>
                  <a:lnTo>
                    <a:pt x="107" y="328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3A638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6" name="CustomShape 70">
              <a:extLst>
                <a:ext uri="{FF2B5EF4-FFF2-40B4-BE49-F238E27FC236}">
                  <a16:creationId xmlns:a16="http://schemas.microsoft.com/office/drawing/2014/main" id="{B3723F62-9563-4F20-1169-96C24F08FB12}"/>
                </a:ext>
              </a:extLst>
            </p:cNvPr>
            <p:cNvSpPr/>
            <p:nvPr/>
          </p:nvSpPr>
          <p:spPr>
            <a:xfrm>
              <a:off x="4505760" y="4084200"/>
              <a:ext cx="9360" cy="9000"/>
            </a:xfrm>
            <a:custGeom>
              <a:avLst/>
              <a:gdLst/>
              <a:ahLst/>
              <a:cxnLst/>
              <a:rect l="l" t="t" r="r" b="b"/>
              <a:pathLst>
                <a:path w="27" h="27">
                  <a:moveTo>
                    <a:pt x="8" y="3"/>
                  </a:moveTo>
                  <a:cubicBezTo>
                    <a:pt x="14" y="0"/>
                    <a:pt x="21" y="2"/>
                    <a:pt x="24" y="8"/>
                  </a:cubicBezTo>
                  <a:cubicBezTo>
                    <a:pt x="27" y="14"/>
                    <a:pt x="25" y="21"/>
                    <a:pt x="19" y="24"/>
                  </a:cubicBezTo>
                  <a:cubicBezTo>
                    <a:pt x="13" y="27"/>
                    <a:pt x="6" y="25"/>
                    <a:pt x="3" y="19"/>
                  </a:cubicBezTo>
                  <a:cubicBezTo>
                    <a:pt x="0" y="13"/>
                    <a:pt x="2" y="6"/>
                    <a:pt x="8" y="3"/>
                  </a:cubicBezTo>
                  <a:close/>
                </a:path>
              </a:pathLst>
            </a:custGeom>
            <a:solidFill>
              <a:srgbClr val="3A638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7" name="CustomShape 71">
              <a:extLst>
                <a:ext uri="{FF2B5EF4-FFF2-40B4-BE49-F238E27FC236}">
                  <a16:creationId xmlns:a16="http://schemas.microsoft.com/office/drawing/2014/main" id="{A2450941-E0EE-14DE-FF34-BC3406060C67}"/>
                </a:ext>
              </a:extLst>
            </p:cNvPr>
            <p:cNvSpPr/>
            <p:nvPr/>
          </p:nvSpPr>
          <p:spPr>
            <a:xfrm>
              <a:off x="4556880" y="3979080"/>
              <a:ext cx="22320" cy="15120"/>
            </a:xfrm>
            <a:custGeom>
              <a:avLst/>
              <a:gdLst/>
              <a:ahLst/>
              <a:cxnLst/>
              <a:rect l="l" t="t" r="r" b="b"/>
              <a:pathLst>
                <a:path w="62" h="45"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5" y="6"/>
                    <a:pt x="15" y="0"/>
                    <a:pt x="24" y="2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6" y="10"/>
                    <a:pt x="62" y="20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7" y="39"/>
                    <a:pt x="47" y="45"/>
                    <a:pt x="38" y="42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6" y="35"/>
                    <a:pt x="0" y="25"/>
                    <a:pt x="3" y="15"/>
                  </a:cubicBezTo>
                  <a:close/>
                </a:path>
              </a:pathLst>
            </a:custGeom>
            <a:solidFill>
              <a:srgbClr val="FFE3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8" name="CustomShape 72">
              <a:extLst>
                <a:ext uri="{FF2B5EF4-FFF2-40B4-BE49-F238E27FC236}">
                  <a16:creationId xmlns:a16="http://schemas.microsoft.com/office/drawing/2014/main" id="{EEA688AB-A3B7-787F-5545-67294EAD1FA8}"/>
                </a:ext>
              </a:extLst>
            </p:cNvPr>
            <p:cNvSpPr/>
            <p:nvPr/>
          </p:nvSpPr>
          <p:spPr>
            <a:xfrm>
              <a:off x="4377240" y="3938040"/>
              <a:ext cx="180720" cy="51120"/>
            </a:xfrm>
            <a:custGeom>
              <a:avLst/>
              <a:gdLst/>
              <a:ahLst/>
              <a:cxnLst/>
              <a:rect l="l" t="t" r="r" b="b"/>
              <a:pathLst>
                <a:path w="422" h="129">
                  <a:moveTo>
                    <a:pt x="0" y="29"/>
                  </a:moveTo>
                  <a:lnTo>
                    <a:pt x="8" y="0"/>
                  </a:lnTo>
                  <a:lnTo>
                    <a:pt x="422" y="100"/>
                  </a:lnTo>
                  <a:lnTo>
                    <a:pt x="415" y="1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9523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79" name="CustomShape 73">
              <a:extLst>
                <a:ext uri="{FF2B5EF4-FFF2-40B4-BE49-F238E27FC236}">
                  <a16:creationId xmlns:a16="http://schemas.microsoft.com/office/drawing/2014/main" id="{4CFFE083-B8AB-588E-9264-EB0BE33DD19D}"/>
                </a:ext>
              </a:extLst>
            </p:cNvPr>
            <p:cNvSpPr/>
            <p:nvPr/>
          </p:nvSpPr>
          <p:spPr>
            <a:xfrm>
              <a:off x="4378320" y="3940560"/>
              <a:ext cx="179640" cy="46440"/>
            </a:xfrm>
            <a:custGeom>
              <a:avLst/>
              <a:gdLst/>
              <a:ahLst/>
              <a:cxnLst/>
              <a:rect l="l" t="t" r="r" b="b"/>
              <a:pathLst>
                <a:path w="419" h="117">
                  <a:moveTo>
                    <a:pt x="0" y="17"/>
                  </a:moveTo>
                  <a:lnTo>
                    <a:pt x="4" y="0"/>
                  </a:lnTo>
                  <a:lnTo>
                    <a:pt x="419" y="100"/>
                  </a:lnTo>
                  <a:lnTo>
                    <a:pt x="415" y="1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0" name="CustomShape 74">
              <a:extLst>
                <a:ext uri="{FF2B5EF4-FFF2-40B4-BE49-F238E27FC236}">
                  <a16:creationId xmlns:a16="http://schemas.microsoft.com/office/drawing/2014/main" id="{A566D6A0-1C9E-5531-27DD-310F419BD90C}"/>
                </a:ext>
              </a:extLst>
            </p:cNvPr>
            <p:cNvSpPr/>
            <p:nvPr/>
          </p:nvSpPr>
          <p:spPr>
            <a:xfrm>
              <a:off x="4379040" y="3942720"/>
              <a:ext cx="177840" cy="42480"/>
            </a:xfrm>
            <a:custGeom>
              <a:avLst/>
              <a:gdLst/>
              <a:ahLst/>
              <a:cxnLst/>
              <a:rect l="l" t="t" r="r" b="b"/>
              <a:pathLst>
                <a:path w="415" h="107">
                  <a:moveTo>
                    <a:pt x="1" y="0"/>
                  </a:moveTo>
                  <a:lnTo>
                    <a:pt x="0" y="6"/>
                  </a:lnTo>
                  <a:lnTo>
                    <a:pt x="414" y="107"/>
                  </a:lnTo>
                  <a:lnTo>
                    <a:pt x="415" y="1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523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1" name="CustomShape 75">
              <a:extLst>
                <a:ext uri="{FF2B5EF4-FFF2-40B4-BE49-F238E27FC236}">
                  <a16:creationId xmlns:a16="http://schemas.microsoft.com/office/drawing/2014/main" id="{6A15E2BC-573F-53E8-5011-DBDB43EAD68E}"/>
                </a:ext>
              </a:extLst>
            </p:cNvPr>
            <p:cNvSpPr/>
            <p:nvPr/>
          </p:nvSpPr>
          <p:spPr>
            <a:xfrm>
              <a:off x="4362480" y="3938040"/>
              <a:ext cx="18000" cy="11160"/>
            </a:xfrm>
            <a:custGeom>
              <a:avLst/>
              <a:gdLst/>
              <a:ahLst/>
              <a:cxnLst/>
              <a:rect l="l" t="t" r="r" b="b"/>
              <a:pathLst>
                <a:path w="43" h="29">
                  <a:moveTo>
                    <a:pt x="35" y="29"/>
                  </a:moveTo>
                  <a:lnTo>
                    <a:pt x="43" y="0"/>
                  </a:lnTo>
                  <a:lnTo>
                    <a:pt x="0" y="5"/>
                  </a:lnTo>
                  <a:lnTo>
                    <a:pt x="35" y="29"/>
                  </a:lnTo>
                  <a:close/>
                </a:path>
              </a:pathLst>
            </a:custGeom>
            <a:solidFill>
              <a:srgbClr val="FFE3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2" name="CustomShape 76">
              <a:extLst>
                <a:ext uri="{FF2B5EF4-FFF2-40B4-BE49-F238E27FC236}">
                  <a16:creationId xmlns:a16="http://schemas.microsoft.com/office/drawing/2014/main" id="{4A2A080C-D673-CF3E-044C-B7CD2FF22673}"/>
                </a:ext>
              </a:extLst>
            </p:cNvPr>
            <p:cNvSpPr/>
            <p:nvPr/>
          </p:nvSpPr>
          <p:spPr>
            <a:xfrm>
              <a:off x="4362480" y="3939480"/>
              <a:ext cx="9000" cy="5760"/>
            </a:xfrm>
            <a:custGeom>
              <a:avLst/>
              <a:gdLst/>
              <a:ahLst/>
              <a:cxnLst/>
              <a:rect l="l" t="t" r="r" b="b"/>
              <a:pathLst>
                <a:path w="22" h="15">
                  <a:moveTo>
                    <a:pt x="22" y="0"/>
                  </a:moveTo>
                  <a:lnTo>
                    <a:pt x="0" y="2"/>
                  </a:lnTo>
                  <a:lnTo>
                    <a:pt x="19" y="1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896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3" name="CustomShape 77">
              <a:extLst>
                <a:ext uri="{FF2B5EF4-FFF2-40B4-BE49-F238E27FC236}">
                  <a16:creationId xmlns:a16="http://schemas.microsoft.com/office/drawing/2014/main" id="{D9E99ABB-BDAD-24C6-5288-0D3A68CA907A}"/>
                </a:ext>
              </a:extLst>
            </p:cNvPr>
            <p:cNvSpPr/>
            <p:nvPr/>
          </p:nvSpPr>
          <p:spPr>
            <a:xfrm>
              <a:off x="4555440" y="3978000"/>
              <a:ext cx="13320" cy="13680"/>
            </a:xfrm>
            <a:custGeom>
              <a:avLst/>
              <a:gdLst/>
              <a:ahLst/>
              <a:cxnLst/>
              <a:rect l="l" t="t" r="r" b="b"/>
              <a:pathLst>
                <a:path w="32" h="35">
                  <a:moveTo>
                    <a:pt x="25" y="35"/>
                  </a:moveTo>
                  <a:lnTo>
                    <a:pt x="32" y="6"/>
                  </a:lnTo>
                  <a:lnTo>
                    <a:pt x="7" y="0"/>
                  </a:lnTo>
                  <a:lnTo>
                    <a:pt x="0" y="29"/>
                  </a:lnTo>
                  <a:lnTo>
                    <a:pt x="25" y="35"/>
                  </a:lnTo>
                  <a:close/>
                </a:path>
              </a:pathLst>
            </a:custGeom>
            <a:solidFill>
              <a:srgbClr val="6A87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4" name="CustomShape 78">
              <a:extLst>
                <a:ext uri="{FF2B5EF4-FFF2-40B4-BE49-F238E27FC236}">
                  <a16:creationId xmlns:a16="http://schemas.microsoft.com/office/drawing/2014/main" id="{2043E14E-2AB4-F5FC-3124-496C804246FF}"/>
                </a:ext>
              </a:extLst>
            </p:cNvPr>
            <p:cNvSpPr/>
            <p:nvPr/>
          </p:nvSpPr>
          <p:spPr>
            <a:xfrm>
              <a:off x="4384800" y="3946680"/>
              <a:ext cx="76680" cy="66960"/>
            </a:xfrm>
            <a:custGeom>
              <a:avLst/>
              <a:gdLst/>
              <a:ahLst/>
              <a:cxnLst/>
              <a:rect l="l" t="t" r="r" b="b"/>
              <a:pathLst>
                <a:path w="208" h="197">
                  <a:moveTo>
                    <a:pt x="163" y="197"/>
                  </a:moveTo>
                  <a:cubicBezTo>
                    <a:pt x="36" y="59"/>
                    <a:pt x="36" y="59"/>
                    <a:pt x="36" y="59"/>
                  </a:cubicBezTo>
                  <a:cubicBezTo>
                    <a:pt x="0" y="20"/>
                    <a:pt x="80" y="0"/>
                    <a:pt x="121" y="47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3" y="140"/>
                    <a:pt x="205" y="143"/>
                    <a:pt x="208" y="145"/>
                  </a:cubicBezTo>
                  <a:lnTo>
                    <a:pt x="163" y="197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5" name="CustomShape 79">
              <a:extLst>
                <a:ext uri="{FF2B5EF4-FFF2-40B4-BE49-F238E27FC236}">
                  <a16:creationId xmlns:a16="http://schemas.microsoft.com/office/drawing/2014/main" id="{1513C8D5-2398-804F-130F-F8441F350960}"/>
                </a:ext>
              </a:extLst>
            </p:cNvPr>
            <p:cNvSpPr/>
            <p:nvPr/>
          </p:nvSpPr>
          <p:spPr>
            <a:xfrm>
              <a:off x="4395960" y="3956040"/>
              <a:ext cx="24120" cy="23040"/>
            </a:xfrm>
            <a:custGeom>
              <a:avLst/>
              <a:gdLst/>
              <a:ahLst/>
              <a:cxnLst/>
              <a:rect l="l" t="t" r="r" b="b"/>
              <a:pathLst>
                <a:path w="66" h="68">
                  <a:moveTo>
                    <a:pt x="59" y="35"/>
                  </a:moveTo>
                  <a:cubicBezTo>
                    <a:pt x="31" y="0"/>
                    <a:pt x="4" y="6"/>
                    <a:pt x="0" y="17"/>
                  </a:cubicBezTo>
                  <a:cubicBezTo>
                    <a:pt x="0" y="22"/>
                    <a:pt x="3" y="28"/>
                    <a:pt x="9" y="34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4" y="58"/>
                    <a:pt x="66" y="44"/>
                    <a:pt x="59" y="35"/>
                  </a:cubicBezTo>
                  <a:close/>
                </a:path>
              </a:pathLst>
            </a:custGeom>
            <a:solidFill>
              <a:srgbClr val="FFE8D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6" name="CustomShape 80">
              <a:extLst>
                <a:ext uri="{FF2B5EF4-FFF2-40B4-BE49-F238E27FC236}">
                  <a16:creationId xmlns:a16="http://schemas.microsoft.com/office/drawing/2014/main" id="{F111F22C-747F-3BE1-0277-118C5AF6CAAA}"/>
                </a:ext>
              </a:extLst>
            </p:cNvPr>
            <p:cNvSpPr/>
            <p:nvPr/>
          </p:nvSpPr>
          <p:spPr>
            <a:xfrm>
              <a:off x="4087800" y="3548160"/>
              <a:ext cx="309240" cy="117720"/>
            </a:xfrm>
            <a:custGeom>
              <a:avLst/>
              <a:gdLst/>
              <a:ahLst/>
              <a:cxnLst/>
              <a:rect l="l" t="t" r="r" b="b"/>
              <a:pathLst>
                <a:path w="721" h="296">
                  <a:moveTo>
                    <a:pt x="0" y="181"/>
                  </a:moveTo>
                  <a:lnTo>
                    <a:pt x="691" y="0"/>
                  </a:lnTo>
                  <a:lnTo>
                    <a:pt x="721" y="114"/>
                  </a:lnTo>
                  <a:lnTo>
                    <a:pt x="30" y="296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ADD95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7" name="CustomShape 81">
              <a:extLst>
                <a:ext uri="{FF2B5EF4-FFF2-40B4-BE49-F238E27FC236}">
                  <a16:creationId xmlns:a16="http://schemas.microsoft.com/office/drawing/2014/main" id="{E760310A-F740-6CB2-5EFC-9300E6D5713D}"/>
                </a:ext>
              </a:extLst>
            </p:cNvPr>
            <p:cNvSpPr/>
            <p:nvPr/>
          </p:nvSpPr>
          <p:spPr>
            <a:xfrm>
              <a:off x="4095360" y="3549960"/>
              <a:ext cx="286560" cy="95760"/>
            </a:xfrm>
            <a:custGeom>
              <a:avLst/>
              <a:gdLst/>
              <a:ahLst/>
              <a:cxnLst/>
              <a:rect l="l" t="t" r="r" b="b"/>
              <a:pathLst>
                <a:path w="668" h="241">
                  <a:moveTo>
                    <a:pt x="80" y="151"/>
                  </a:moveTo>
                  <a:lnTo>
                    <a:pt x="74" y="152"/>
                  </a:lnTo>
                  <a:lnTo>
                    <a:pt x="67" y="154"/>
                  </a:lnTo>
                  <a:lnTo>
                    <a:pt x="60" y="156"/>
                  </a:lnTo>
                  <a:lnTo>
                    <a:pt x="55" y="157"/>
                  </a:lnTo>
                  <a:lnTo>
                    <a:pt x="48" y="159"/>
                  </a:lnTo>
                  <a:lnTo>
                    <a:pt x="43" y="161"/>
                  </a:lnTo>
                  <a:lnTo>
                    <a:pt x="36" y="163"/>
                  </a:lnTo>
                  <a:lnTo>
                    <a:pt x="31" y="163"/>
                  </a:lnTo>
                  <a:lnTo>
                    <a:pt x="24" y="165"/>
                  </a:lnTo>
                  <a:lnTo>
                    <a:pt x="19" y="167"/>
                  </a:lnTo>
                  <a:lnTo>
                    <a:pt x="11" y="169"/>
                  </a:lnTo>
                  <a:lnTo>
                    <a:pt x="7" y="170"/>
                  </a:lnTo>
                  <a:lnTo>
                    <a:pt x="0" y="172"/>
                  </a:lnTo>
                  <a:lnTo>
                    <a:pt x="2" y="181"/>
                  </a:lnTo>
                  <a:lnTo>
                    <a:pt x="18" y="241"/>
                  </a:lnTo>
                  <a:lnTo>
                    <a:pt x="25" y="239"/>
                  </a:lnTo>
                  <a:lnTo>
                    <a:pt x="9" y="180"/>
                  </a:lnTo>
                  <a:lnTo>
                    <a:pt x="14" y="179"/>
                  </a:lnTo>
                  <a:lnTo>
                    <a:pt x="22" y="210"/>
                  </a:lnTo>
                  <a:lnTo>
                    <a:pt x="29" y="207"/>
                  </a:lnTo>
                  <a:lnTo>
                    <a:pt x="21" y="177"/>
                  </a:lnTo>
                  <a:lnTo>
                    <a:pt x="26" y="175"/>
                  </a:lnTo>
                  <a:lnTo>
                    <a:pt x="34" y="206"/>
                  </a:lnTo>
                  <a:lnTo>
                    <a:pt x="41" y="205"/>
                  </a:lnTo>
                  <a:lnTo>
                    <a:pt x="33" y="174"/>
                  </a:lnTo>
                  <a:lnTo>
                    <a:pt x="38" y="172"/>
                  </a:lnTo>
                  <a:lnTo>
                    <a:pt x="46" y="203"/>
                  </a:lnTo>
                  <a:lnTo>
                    <a:pt x="53" y="201"/>
                  </a:lnTo>
                  <a:lnTo>
                    <a:pt x="45" y="170"/>
                  </a:lnTo>
                  <a:lnTo>
                    <a:pt x="50" y="169"/>
                  </a:lnTo>
                  <a:lnTo>
                    <a:pt x="58" y="199"/>
                  </a:lnTo>
                  <a:lnTo>
                    <a:pt x="65" y="198"/>
                  </a:lnTo>
                  <a:lnTo>
                    <a:pt x="57" y="167"/>
                  </a:lnTo>
                  <a:lnTo>
                    <a:pt x="62" y="166"/>
                  </a:lnTo>
                  <a:lnTo>
                    <a:pt x="70" y="197"/>
                  </a:lnTo>
                  <a:lnTo>
                    <a:pt x="78" y="195"/>
                  </a:lnTo>
                  <a:lnTo>
                    <a:pt x="69" y="164"/>
                  </a:lnTo>
                  <a:lnTo>
                    <a:pt x="76" y="163"/>
                  </a:lnTo>
                  <a:lnTo>
                    <a:pt x="92" y="222"/>
                  </a:lnTo>
                  <a:lnTo>
                    <a:pt x="98" y="220"/>
                  </a:lnTo>
                  <a:lnTo>
                    <a:pt x="83" y="161"/>
                  </a:lnTo>
                  <a:lnTo>
                    <a:pt x="87" y="159"/>
                  </a:lnTo>
                  <a:lnTo>
                    <a:pt x="96" y="190"/>
                  </a:lnTo>
                  <a:lnTo>
                    <a:pt x="103" y="188"/>
                  </a:lnTo>
                  <a:lnTo>
                    <a:pt x="95" y="157"/>
                  </a:lnTo>
                  <a:lnTo>
                    <a:pt x="100" y="156"/>
                  </a:lnTo>
                  <a:lnTo>
                    <a:pt x="108" y="187"/>
                  </a:lnTo>
                  <a:lnTo>
                    <a:pt x="115" y="185"/>
                  </a:lnTo>
                  <a:lnTo>
                    <a:pt x="107" y="154"/>
                  </a:lnTo>
                  <a:lnTo>
                    <a:pt x="112" y="153"/>
                  </a:lnTo>
                  <a:lnTo>
                    <a:pt x="120" y="184"/>
                  </a:lnTo>
                  <a:lnTo>
                    <a:pt x="127" y="181"/>
                  </a:lnTo>
                  <a:lnTo>
                    <a:pt x="119" y="151"/>
                  </a:lnTo>
                  <a:lnTo>
                    <a:pt x="124" y="150"/>
                  </a:lnTo>
                  <a:lnTo>
                    <a:pt x="132" y="181"/>
                  </a:lnTo>
                  <a:lnTo>
                    <a:pt x="139" y="179"/>
                  </a:lnTo>
                  <a:lnTo>
                    <a:pt x="131" y="148"/>
                  </a:lnTo>
                  <a:lnTo>
                    <a:pt x="136" y="146"/>
                  </a:lnTo>
                  <a:lnTo>
                    <a:pt x="144" y="177"/>
                  </a:lnTo>
                  <a:lnTo>
                    <a:pt x="152" y="175"/>
                  </a:lnTo>
                  <a:lnTo>
                    <a:pt x="143" y="145"/>
                  </a:lnTo>
                  <a:lnTo>
                    <a:pt x="150" y="143"/>
                  </a:lnTo>
                  <a:lnTo>
                    <a:pt x="165" y="202"/>
                  </a:lnTo>
                  <a:lnTo>
                    <a:pt x="172" y="200"/>
                  </a:lnTo>
                  <a:lnTo>
                    <a:pt x="157" y="141"/>
                  </a:lnTo>
                  <a:lnTo>
                    <a:pt x="161" y="140"/>
                  </a:lnTo>
                  <a:lnTo>
                    <a:pt x="170" y="170"/>
                  </a:lnTo>
                  <a:lnTo>
                    <a:pt x="176" y="169"/>
                  </a:lnTo>
                  <a:lnTo>
                    <a:pt x="169" y="138"/>
                  </a:lnTo>
                  <a:lnTo>
                    <a:pt x="174" y="137"/>
                  </a:lnTo>
                  <a:lnTo>
                    <a:pt x="182" y="168"/>
                  </a:lnTo>
                  <a:lnTo>
                    <a:pt x="188" y="166"/>
                  </a:lnTo>
                  <a:lnTo>
                    <a:pt x="181" y="135"/>
                  </a:lnTo>
                  <a:lnTo>
                    <a:pt x="186" y="133"/>
                  </a:lnTo>
                  <a:lnTo>
                    <a:pt x="194" y="164"/>
                  </a:lnTo>
                  <a:lnTo>
                    <a:pt x="200" y="163"/>
                  </a:lnTo>
                  <a:lnTo>
                    <a:pt x="193" y="132"/>
                  </a:lnTo>
                  <a:lnTo>
                    <a:pt x="198" y="130"/>
                  </a:lnTo>
                  <a:lnTo>
                    <a:pt x="206" y="161"/>
                  </a:lnTo>
                  <a:lnTo>
                    <a:pt x="212" y="159"/>
                  </a:lnTo>
                  <a:lnTo>
                    <a:pt x="205" y="128"/>
                  </a:lnTo>
                  <a:lnTo>
                    <a:pt x="210" y="127"/>
                  </a:lnTo>
                  <a:lnTo>
                    <a:pt x="218" y="158"/>
                  </a:lnTo>
                  <a:lnTo>
                    <a:pt x="225" y="156"/>
                  </a:lnTo>
                  <a:lnTo>
                    <a:pt x="217" y="126"/>
                  </a:lnTo>
                  <a:lnTo>
                    <a:pt x="224" y="124"/>
                  </a:lnTo>
                  <a:lnTo>
                    <a:pt x="239" y="183"/>
                  </a:lnTo>
                  <a:lnTo>
                    <a:pt x="246" y="181"/>
                  </a:lnTo>
                  <a:lnTo>
                    <a:pt x="230" y="121"/>
                  </a:lnTo>
                  <a:lnTo>
                    <a:pt x="236" y="121"/>
                  </a:lnTo>
                  <a:lnTo>
                    <a:pt x="243" y="151"/>
                  </a:lnTo>
                  <a:lnTo>
                    <a:pt x="250" y="150"/>
                  </a:lnTo>
                  <a:lnTo>
                    <a:pt x="242" y="119"/>
                  </a:lnTo>
                  <a:lnTo>
                    <a:pt x="248" y="117"/>
                  </a:lnTo>
                  <a:lnTo>
                    <a:pt x="255" y="148"/>
                  </a:lnTo>
                  <a:lnTo>
                    <a:pt x="262" y="146"/>
                  </a:lnTo>
                  <a:lnTo>
                    <a:pt x="254" y="115"/>
                  </a:lnTo>
                  <a:lnTo>
                    <a:pt x="260" y="115"/>
                  </a:lnTo>
                  <a:lnTo>
                    <a:pt x="267" y="145"/>
                  </a:lnTo>
                  <a:lnTo>
                    <a:pt x="274" y="143"/>
                  </a:lnTo>
                  <a:lnTo>
                    <a:pt x="266" y="112"/>
                  </a:lnTo>
                  <a:lnTo>
                    <a:pt x="272" y="111"/>
                  </a:lnTo>
                  <a:lnTo>
                    <a:pt x="279" y="142"/>
                  </a:lnTo>
                  <a:lnTo>
                    <a:pt x="286" y="140"/>
                  </a:lnTo>
                  <a:lnTo>
                    <a:pt x="278" y="109"/>
                  </a:lnTo>
                  <a:lnTo>
                    <a:pt x="284" y="108"/>
                  </a:lnTo>
                  <a:lnTo>
                    <a:pt x="291" y="139"/>
                  </a:lnTo>
                  <a:lnTo>
                    <a:pt x="299" y="137"/>
                  </a:lnTo>
                  <a:lnTo>
                    <a:pt x="290" y="106"/>
                  </a:lnTo>
                  <a:lnTo>
                    <a:pt x="297" y="104"/>
                  </a:lnTo>
                  <a:lnTo>
                    <a:pt x="313" y="163"/>
                  </a:lnTo>
                  <a:lnTo>
                    <a:pt x="320" y="162"/>
                  </a:lnTo>
                  <a:lnTo>
                    <a:pt x="304" y="103"/>
                  </a:lnTo>
                  <a:lnTo>
                    <a:pt x="309" y="101"/>
                  </a:lnTo>
                  <a:lnTo>
                    <a:pt x="317" y="132"/>
                  </a:lnTo>
                  <a:lnTo>
                    <a:pt x="324" y="130"/>
                  </a:lnTo>
                  <a:lnTo>
                    <a:pt x="316" y="99"/>
                  </a:lnTo>
                  <a:lnTo>
                    <a:pt x="321" y="98"/>
                  </a:lnTo>
                  <a:lnTo>
                    <a:pt x="329" y="129"/>
                  </a:lnTo>
                  <a:lnTo>
                    <a:pt x="336" y="127"/>
                  </a:lnTo>
                  <a:lnTo>
                    <a:pt x="328" y="97"/>
                  </a:lnTo>
                  <a:lnTo>
                    <a:pt x="333" y="95"/>
                  </a:lnTo>
                  <a:lnTo>
                    <a:pt x="341" y="126"/>
                  </a:lnTo>
                  <a:lnTo>
                    <a:pt x="348" y="124"/>
                  </a:lnTo>
                  <a:lnTo>
                    <a:pt x="340" y="93"/>
                  </a:lnTo>
                  <a:lnTo>
                    <a:pt x="345" y="91"/>
                  </a:lnTo>
                  <a:lnTo>
                    <a:pt x="353" y="122"/>
                  </a:lnTo>
                  <a:lnTo>
                    <a:pt x="360" y="121"/>
                  </a:lnTo>
                  <a:lnTo>
                    <a:pt x="352" y="90"/>
                  </a:lnTo>
                  <a:lnTo>
                    <a:pt x="357" y="89"/>
                  </a:lnTo>
                  <a:lnTo>
                    <a:pt x="366" y="119"/>
                  </a:lnTo>
                  <a:lnTo>
                    <a:pt x="373" y="117"/>
                  </a:lnTo>
                  <a:lnTo>
                    <a:pt x="364" y="86"/>
                  </a:lnTo>
                  <a:lnTo>
                    <a:pt x="371" y="85"/>
                  </a:lnTo>
                  <a:lnTo>
                    <a:pt x="386" y="145"/>
                  </a:lnTo>
                  <a:lnTo>
                    <a:pt x="393" y="143"/>
                  </a:lnTo>
                  <a:lnTo>
                    <a:pt x="378" y="83"/>
                  </a:lnTo>
                  <a:lnTo>
                    <a:pt x="383" y="82"/>
                  </a:lnTo>
                  <a:lnTo>
                    <a:pt x="391" y="113"/>
                  </a:lnTo>
                  <a:lnTo>
                    <a:pt x="398" y="111"/>
                  </a:lnTo>
                  <a:lnTo>
                    <a:pt x="390" y="80"/>
                  </a:lnTo>
                  <a:lnTo>
                    <a:pt x="395" y="79"/>
                  </a:lnTo>
                  <a:lnTo>
                    <a:pt x="403" y="109"/>
                  </a:lnTo>
                  <a:lnTo>
                    <a:pt x="410" y="108"/>
                  </a:lnTo>
                  <a:lnTo>
                    <a:pt x="402" y="77"/>
                  </a:lnTo>
                  <a:lnTo>
                    <a:pt x="407" y="75"/>
                  </a:lnTo>
                  <a:lnTo>
                    <a:pt x="415" y="106"/>
                  </a:lnTo>
                  <a:lnTo>
                    <a:pt x="422" y="104"/>
                  </a:lnTo>
                  <a:lnTo>
                    <a:pt x="414" y="73"/>
                  </a:lnTo>
                  <a:lnTo>
                    <a:pt x="419" y="73"/>
                  </a:lnTo>
                  <a:lnTo>
                    <a:pt x="427" y="103"/>
                  </a:lnTo>
                  <a:lnTo>
                    <a:pt x="434" y="101"/>
                  </a:lnTo>
                  <a:lnTo>
                    <a:pt x="426" y="71"/>
                  </a:lnTo>
                  <a:lnTo>
                    <a:pt x="431" y="69"/>
                  </a:lnTo>
                  <a:lnTo>
                    <a:pt x="440" y="100"/>
                  </a:lnTo>
                  <a:lnTo>
                    <a:pt x="446" y="98"/>
                  </a:lnTo>
                  <a:lnTo>
                    <a:pt x="438" y="67"/>
                  </a:lnTo>
                  <a:lnTo>
                    <a:pt x="445" y="66"/>
                  </a:lnTo>
                  <a:lnTo>
                    <a:pt x="460" y="125"/>
                  </a:lnTo>
                  <a:lnTo>
                    <a:pt x="467" y="123"/>
                  </a:lnTo>
                  <a:lnTo>
                    <a:pt x="452" y="64"/>
                  </a:lnTo>
                  <a:lnTo>
                    <a:pt x="457" y="62"/>
                  </a:lnTo>
                  <a:lnTo>
                    <a:pt x="464" y="93"/>
                  </a:lnTo>
                  <a:lnTo>
                    <a:pt x="471" y="91"/>
                  </a:lnTo>
                  <a:lnTo>
                    <a:pt x="464" y="61"/>
                  </a:lnTo>
                  <a:lnTo>
                    <a:pt x="469" y="60"/>
                  </a:lnTo>
                  <a:lnTo>
                    <a:pt x="476" y="90"/>
                  </a:lnTo>
                  <a:lnTo>
                    <a:pt x="483" y="88"/>
                  </a:lnTo>
                  <a:lnTo>
                    <a:pt x="476" y="57"/>
                  </a:lnTo>
                  <a:lnTo>
                    <a:pt x="481" y="56"/>
                  </a:lnTo>
                  <a:lnTo>
                    <a:pt x="488" y="87"/>
                  </a:lnTo>
                  <a:lnTo>
                    <a:pt x="495" y="85"/>
                  </a:lnTo>
                  <a:lnTo>
                    <a:pt x="488" y="55"/>
                  </a:lnTo>
                  <a:lnTo>
                    <a:pt x="493" y="53"/>
                  </a:lnTo>
                  <a:lnTo>
                    <a:pt x="500" y="84"/>
                  </a:lnTo>
                  <a:lnTo>
                    <a:pt x="508" y="82"/>
                  </a:lnTo>
                  <a:lnTo>
                    <a:pt x="500" y="51"/>
                  </a:lnTo>
                  <a:lnTo>
                    <a:pt x="505" y="49"/>
                  </a:lnTo>
                  <a:lnTo>
                    <a:pt x="513" y="80"/>
                  </a:lnTo>
                  <a:lnTo>
                    <a:pt x="520" y="79"/>
                  </a:lnTo>
                  <a:lnTo>
                    <a:pt x="512" y="48"/>
                  </a:lnTo>
                  <a:lnTo>
                    <a:pt x="518" y="46"/>
                  </a:lnTo>
                  <a:lnTo>
                    <a:pt x="534" y="106"/>
                  </a:lnTo>
                  <a:lnTo>
                    <a:pt x="541" y="104"/>
                  </a:lnTo>
                  <a:lnTo>
                    <a:pt x="525" y="44"/>
                  </a:lnTo>
                  <a:lnTo>
                    <a:pt x="530" y="43"/>
                  </a:lnTo>
                  <a:lnTo>
                    <a:pt x="538" y="74"/>
                  </a:lnTo>
                  <a:lnTo>
                    <a:pt x="545" y="72"/>
                  </a:lnTo>
                  <a:lnTo>
                    <a:pt x="537" y="42"/>
                  </a:lnTo>
                  <a:lnTo>
                    <a:pt x="542" y="40"/>
                  </a:lnTo>
                  <a:lnTo>
                    <a:pt x="550" y="71"/>
                  </a:lnTo>
                  <a:lnTo>
                    <a:pt x="557" y="69"/>
                  </a:lnTo>
                  <a:lnTo>
                    <a:pt x="549" y="38"/>
                  </a:lnTo>
                  <a:lnTo>
                    <a:pt x="554" y="37"/>
                  </a:lnTo>
                  <a:lnTo>
                    <a:pt x="562" y="67"/>
                  </a:lnTo>
                  <a:lnTo>
                    <a:pt x="569" y="66"/>
                  </a:lnTo>
                  <a:lnTo>
                    <a:pt x="561" y="35"/>
                  </a:lnTo>
                  <a:lnTo>
                    <a:pt x="566" y="34"/>
                  </a:lnTo>
                  <a:lnTo>
                    <a:pt x="574" y="64"/>
                  </a:lnTo>
                  <a:lnTo>
                    <a:pt x="582" y="62"/>
                  </a:lnTo>
                  <a:lnTo>
                    <a:pt x="573" y="31"/>
                  </a:lnTo>
                  <a:lnTo>
                    <a:pt x="578" y="31"/>
                  </a:lnTo>
                  <a:lnTo>
                    <a:pt x="587" y="61"/>
                  </a:lnTo>
                  <a:lnTo>
                    <a:pt x="594" y="60"/>
                  </a:lnTo>
                  <a:lnTo>
                    <a:pt x="585" y="29"/>
                  </a:lnTo>
                  <a:lnTo>
                    <a:pt x="592" y="27"/>
                  </a:lnTo>
                  <a:lnTo>
                    <a:pt x="608" y="86"/>
                  </a:lnTo>
                  <a:lnTo>
                    <a:pt x="614" y="85"/>
                  </a:lnTo>
                  <a:lnTo>
                    <a:pt x="599" y="25"/>
                  </a:lnTo>
                  <a:lnTo>
                    <a:pt x="604" y="24"/>
                  </a:lnTo>
                  <a:lnTo>
                    <a:pt x="612" y="55"/>
                  </a:lnTo>
                  <a:lnTo>
                    <a:pt x="619" y="53"/>
                  </a:lnTo>
                  <a:lnTo>
                    <a:pt x="611" y="22"/>
                  </a:lnTo>
                  <a:lnTo>
                    <a:pt x="616" y="20"/>
                  </a:lnTo>
                  <a:lnTo>
                    <a:pt x="624" y="51"/>
                  </a:lnTo>
                  <a:lnTo>
                    <a:pt x="631" y="49"/>
                  </a:lnTo>
                  <a:lnTo>
                    <a:pt x="623" y="19"/>
                  </a:lnTo>
                  <a:lnTo>
                    <a:pt x="628" y="18"/>
                  </a:lnTo>
                  <a:lnTo>
                    <a:pt x="636" y="49"/>
                  </a:lnTo>
                  <a:lnTo>
                    <a:pt x="643" y="46"/>
                  </a:lnTo>
                  <a:lnTo>
                    <a:pt x="635" y="16"/>
                  </a:lnTo>
                  <a:lnTo>
                    <a:pt x="640" y="14"/>
                  </a:lnTo>
                  <a:lnTo>
                    <a:pt x="648" y="45"/>
                  </a:lnTo>
                  <a:lnTo>
                    <a:pt x="656" y="43"/>
                  </a:lnTo>
                  <a:lnTo>
                    <a:pt x="647" y="13"/>
                  </a:lnTo>
                  <a:lnTo>
                    <a:pt x="652" y="11"/>
                  </a:lnTo>
                  <a:lnTo>
                    <a:pt x="661" y="42"/>
                  </a:lnTo>
                  <a:lnTo>
                    <a:pt x="668" y="40"/>
                  </a:lnTo>
                  <a:lnTo>
                    <a:pt x="659" y="9"/>
                  </a:lnTo>
                  <a:lnTo>
                    <a:pt x="656" y="0"/>
                  </a:lnTo>
                  <a:lnTo>
                    <a:pt x="650" y="1"/>
                  </a:lnTo>
                  <a:lnTo>
                    <a:pt x="644" y="2"/>
                  </a:lnTo>
                  <a:lnTo>
                    <a:pt x="638" y="4"/>
                  </a:lnTo>
                  <a:lnTo>
                    <a:pt x="632" y="6"/>
                  </a:lnTo>
                  <a:lnTo>
                    <a:pt x="626" y="7"/>
                  </a:lnTo>
                  <a:lnTo>
                    <a:pt x="620" y="9"/>
                  </a:lnTo>
                  <a:lnTo>
                    <a:pt x="614" y="11"/>
                  </a:lnTo>
                  <a:lnTo>
                    <a:pt x="608" y="12"/>
                  </a:lnTo>
                  <a:lnTo>
                    <a:pt x="602" y="14"/>
                  </a:lnTo>
                  <a:lnTo>
                    <a:pt x="596" y="15"/>
                  </a:lnTo>
                  <a:lnTo>
                    <a:pt x="590" y="17"/>
                  </a:lnTo>
                  <a:lnTo>
                    <a:pt x="583" y="19"/>
                  </a:lnTo>
                  <a:lnTo>
                    <a:pt x="576" y="20"/>
                  </a:lnTo>
                  <a:lnTo>
                    <a:pt x="571" y="22"/>
                  </a:lnTo>
                  <a:lnTo>
                    <a:pt x="564" y="24"/>
                  </a:lnTo>
                  <a:lnTo>
                    <a:pt x="559" y="25"/>
                  </a:lnTo>
                  <a:lnTo>
                    <a:pt x="552" y="27"/>
                  </a:lnTo>
                  <a:lnTo>
                    <a:pt x="547" y="28"/>
                  </a:lnTo>
                  <a:lnTo>
                    <a:pt x="540" y="30"/>
                  </a:lnTo>
                  <a:lnTo>
                    <a:pt x="535" y="31"/>
                  </a:lnTo>
                  <a:lnTo>
                    <a:pt x="528" y="33"/>
                  </a:lnTo>
                  <a:lnTo>
                    <a:pt x="523" y="35"/>
                  </a:lnTo>
                  <a:lnTo>
                    <a:pt x="516" y="37"/>
                  </a:lnTo>
                  <a:lnTo>
                    <a:pt x="509" y="38"/>
                  </a:lnTo>
                  <a:lnTo>
                    <a:pt x="502" y="40"/>
                  </a:lnTo>
                  <a:lnTo>
                    <a:pt x="497" y="41"/>
                  </a:lnTo>
                  <a:lnTo>
                    <a:pt x="490" y="43"/>
                  </a:lnTo>
                  <a:lnTo>
                    <a:pt x="485" y="44"/>
                  </a:lnTo>
                  <a:lnTo>
                    <a:pt x="478" y="46"/>
                  </a:lnTo>
                  <a:lnTo>
                    <a:pt x="473" y="48"/>
                  </a:lnTo>
                  <a:lnTo>
                    <a:pt x="466" y="49"/>
                  </a:lnTo>
                  <a:lnTo>
                    <a:pt x="461" y="51"/>
                  </a:lnTo>
                  <a:lnTo>
                    <a:pt x="454" y="53"/>
                  </a:lnTo>
                  <a:lnTo>
                    <a:pt x="449" y="54"/>
                  </a:lnTo>
                  <a:lnTo>
                    <a:pt x="442" y="55"/>
                  </a:lnTo>
                  <a:lnTo>
                    <a:pt x="435" y="57"/>
                  </a:lnTo>
                  <a:lnTo>
                    <a:pt x="428" y="59"/>
                  </a:lnTo>
                  <a:lnTo>
                    <a:pt x="423" y="61"/>
                  </a:lnTo>
                  <a:lnTo>
                    <a:pt x="416" y="62"/>
                  </a:lnTo>
                  <a:lnTo>
                    <a:pt x="411" y="64"/>
                  </a:lnTo>
                  <a:lnTo>
                    <a:pt x="404" y="66"/>
                  </a:lnTo>
                  <a:lnTo>
                    <a:pt x="399" y="67"/>
                  </a:lnTo>
                  <a:lnTo>
                    <a:pt x="392" y="69"/>
                  </a:lnTo>
                  <a:lnTo>
                    <a:pt x="387" y="70"/>
                  </a:lnTo>
                  <a:lnTo>
                    <a:pt x="380" y="72"/>
                  </a:lnTo>
                  <a:lnTo>
                    <a:pt x="375" y="73"/>
                  </a:lnTo>
                  <a:lnTo>
                    <a:pt x="368" y="75"/>
                  </a:lnTo>
                  <a:lnTo>
                    <a:pt x="362" y="77"/>
                  </a:lnTo>
                  <a:lnTo>
                    <a:pt x="355" y="79"/>
                  </a:lnTo>
                  <a:lnTo>
                    <a:pt x="350" y="80"/>
                  </a:lnTo>
                  <a:lnTo>
                    <a:pt x="343" y="82"/>
                  </a:lnTo>
                  <a:lnTo>
                    <a:pt x="338" y="83"/>
                  </a:lnTo>
                  <a:lnTo>
                    <a:pt x="331" y="85"/>
                  </a:lnTo>
                  <a:lnTo>
                    <a:pt x="326" y="86"/>
                  </a:lnTo>
                  <a:lnTo>
                    <a:pt x="319" y="88"/>
                  </a:lnTo>
                  <a:lnTo>
                    <a:pt x="314" y="90"/>
                  </a:lnTo>
                  <a:lnTo>
                    <a:pt x="306" y="91"/>
                  </a:lnTo>
                  <a:lnTo>
                    <a:pt x="302" y="92"/>
                  </a:lnTo>
                  <a:lnTo>
                    <a:pt x="295" y="94"/>
                  </a:lnTo>
                  <a:lnTo>
                    <a:pt x="288" y="96"/>
                  </a:lnTo>
                  <a:lnTo>
                    <a:pt x="281" y="98"/>
                  </a:lnTo>
                  <a:lnTo>
                    <a:pt x="276" y="99"/>
                  </a:lnTo>
                  <a:lnTo>
                    <a:pt x="269" y="101"/>
                  </a:lnTo>
                  <a:lnTo>
                    <a:pt x="264" y="103"/>
                  </a:lnTo>
                  <a:lnTo>
                    <a:pt x="257" y="104"/>
                  </a:lnTo>
                  <a:lnTo>
                    <a:pt x="252" y="106"/>
                  </a:lnTo>
                  <a:lnTo>
                    <a:pt x="245" y="108"/>
                  </a:lnTo>
                  <a:lnTo>
                    <a:pt x="240" y="109"/>
                  </a:lnTo>
                  <a:lnTo>
                    <a:pt x="232" y="110"/>
                  </a:lnTo>
                  <a:lnTo>
                    <a:pt x="228" y="112"/>
                  </a:lnTo>
                  <a:lnTo>
                    <a:pt x="221" y="114"/>
                  </a:lnTo>
                  <a:lnTo>
                    <a:pt x="214" y="115"/>
                  </a:lnTo>
                  <a:lnTo>
                    <a:pt x="207" y="117"/>
                  </a:lnTo>
                  <a:lnTo>
                    <a:pt x="202" y="119"/>
                  </a:lnTo>
                  <a:lnTo>
                    <a:pt x="195" y="121"/>
                  </a:lnTo>
                  <a:lnTo>
                    <a:pt x="190" y="121"/>
                  </a:lnTo>
                  <a:lnTo>
                    <a:pt x="183" y="124"/>
                  </a:lnTo>
                  <a:lnTo>
                    <a:pt x="178" y="125"/>
                  </a:lnTo>
                  <a:lnTo>
                    <a:pt x="171" y="127"/>
                  </a:lnTo>
                  <a:lnTo>
                    <a:pt x="166" y="128"/>
                  </a:lnTo>
                  <a:lnTo>
                    <a:pt x="158" y="130"/>
                  </a:lnTo>
                  <a:lnTo>
                    <a:pt x="154" y="131"/>
                  </a:lnTo>
                  <a:lnTo>
                    <a:pt x="147" y="133"/>
                  </a:lnTo>
                  <a:lnTo>
                    <a:pt x="140" y="135"/>
                  </a:lnTo>
                  <a:lnTo>
                    <a:pt x="134" y="137"/>
                  </a:lnTo>
                  <a:lnTo>
                    <a:pt x="128" y="138"/>
                  </a:lnTo>
                  <a:lnTo>
                    <a:pt x="122" y="139"/>
                  </a:lnTo>
                  <a:lnTo>
                    <a:pt x="116" y="141"/>
                  </a:lnTo>
                  <a:lnTo>
                    <a:pt x="110" y="143"/>
                  </a:lnTo>
                  <a:lnTo>
                    <a:pt x="104" y="145"/>
                  </a:lnTo>
                  <a:lnTo>
                    <a:pt x="98" y="146"/>
                  </a:lnTo>
                  <a:lnTo>
                    <a:pt x="92" y="147"/>
                  </a:lnTo>
                  <a:lnTo>
                    <a:pt x="85" y="150"/>
                  </a:lnTo>
                  <a:lnTo>
                    <a:pt x="80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8" name="CustomShape 82">
              <a:extLst>
                <a:ext uri="{FF2B5EF4-FFF2-40B4-BE49-F238E27FC236}">
                  <a16:creationId xmlns:a16="http://schemas.microsoft.com/office/drawing/2014/main" id="{AAAD229E-ADE4-AAB5-5A7E-2BCD7291AEC9}"/>
                </a:ext>
              </a:extLst>
            </p:cNvPr>
            <p:cNvSpPr/>
            <p:nvPr/>
          </p:nvSpPr>
          <p:spPr>
            <a:xfrm>
              <a:off x="4792535" y="3571560"/>
              <a:ext cx="178560" cy="166680"/>
            </a:xfrm>
            <a:custGeom>
              <a:avLst/>
              <a:gdLst/>
              <a:ahLst/>
              <a:cxnLst/>
              <a:rect l="l" t="t" r="r" b="b"/>
              <a:pathLst>
                <a:path w="487" h="487">
                  <a:moveTo>
                    <a:pt x="473" y="269"/>
                  </a:moveTo>
                  <a:cubicBezTo>
                    <a:pt x="458" y="396"/>
                    <a:pt x="344" y="487"/>
                    <a:pt x="218" y="472"/>
                  </a:cubicBezTo>
                  <a:cubicBezTo>
                    <a:pt x="91" y="458"/>
                    <a:pt x="0" y="344"/>
                    <a:pt x="15" y="217"/>
                  </a:cubicBezTo>
                  <a:cubicBezTo>
                    <a:pt x="29" y="91"/>
                    <a:pt x="143" y="0"/>
                    <a:pt x="270" y="14"/>
                  </a:cubicBezTo>
                  <a:cubicBezTo>
                    <a:pt x="396" y="28"/>
                    <a:pt x="487" y="143"/>
                    <a:pt x="473" y="269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89" name="CustomShape 83">
              <a:extLst>
                <a:ext uri="{FF2B5EF4-FFF2-40B4-BE49-F238E27FC236}">
                  <a16:creationId xmlns:a16="http://schemas.microsoft.com/office/drawing/2014/main" id="{FFA4C80A-C338-AE6B-85E3-04438AC2EFA0}"/>
                </a:ext>
              </a:extLst>
            </p:cNvPr>
            <p:cNvSpPr/>
            <p:nvPr/>
          </p:nvSpPr>
          <p:spPr>
            <a:xfrm>
              <a:off x="4658040" y="3667320"/>
              <a:ext cx="34560" cy="29160"/>
            </a:xfrm>
            <a:custGeom>
              <a:avLst/>
              <a:gdLst/>
              <a:ahLst/>
              <a:cxnLst/>
              <a:rect l="l" t="t" r="r" b="b"/>
              <a:pathLst>
                <a:path w="94" h="87">
                  <a:moveTo>
                    <a:pt x="85" y="35"/>
                  </a:moveTo>
                  <a:cubicBezTo>
                    <a:pt x="33" y="80"/>
                    <a:pt x="33" y="80"/>
                    <a:pt x="33" y="80"/>
                  </a:cubicBezTo>
                  <a:cubicBezTo>
                    <a:pt x="25" y="87"/>
                    <a:pt x="13" y="86"/>
                    <a:pt x="6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0" y="70"/>
                    <a:pt x="0" y="58"/>
                    <a:pt x="8" y="52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9" y="0"/>
                    <a:pt x="80" y="0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94" y="16"/>
                    <a:pt x="93" y="28"/>
                    <a:pt x="85" y="35"/>
                  </a:cubicBezTo>
                  <a:close/>
                </a:path>
              </a:pathLst>
            </a:custGeom>
            <a:solidFill>
              <a:srgbClr val="FFE3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0" name="CustomShape 84">
              <a:extLst>
                <a:ext uri="{FF2B5EF4-FFF2-40B4-BE49-F238E27FC236}">
                  <a16:creationId xmlns:a16="http://schemas.microsoft.com/office/drawing/2014/main" id="{5BDCA109-7C64-92B5-5AAE-9BB7DA3ED039}"/>
                </a:ext>
              </a:extLst>
            </p:cNvPr>
            <p:cNvSpPr/>
            <p:nvPr/>
          </p:nvSpPr>
          <p:spPr>
            <a:xfrm>
              <a:off x="4664520" y="3593520"/>
              <a:ext cx="111600" cy="104400"/>
            </a:xfrm>
            <a:custGeom>
              <a:avLst/>
              <a:gdLst/>
              <a:ahLst/>
              <a:cxnLst/>
              <a:rect l="l" t="t" r="r" b="b"/>
              <a:pathLst>
                <a:path w="305" h="305">
                  <a:moveTo>
                    <a:pt x="296" y="169"/>
                  </a:moveTo>
                  <a:cubicBezTo>
                    <a:pt x="287" y="248"/>
                    <a:pt x="215" y="305"/>
                    <a:pt x="136" y="296"/>
                  </a:cubicBezTo>
                  <a:cubicBezTo>
                    <a:pt x="57" y="287"/>
                    <a:pt x="0" y="215"/>
                    <a:pt x="9" y="136"/>
                  </a:cubicBezTo>
                  <a:cubicBezTo>
                    <a:pt x="18" y="57"/>
                    <a:pt x="90" y="0"/>
                    <a:pt x="169" y="9"/>
                  </a:cubicBezTo>
                  <a:cubicBezTo>
                    <a:pt x="248" y="18"/>
                    <a:pt x="305" y="89"/>
                    <a:pt x="296" y="169"/>
                  </a:cubicBezTo>
                  <a:close/>
                </a:path>
              </a:pathLst>
            </a:custGeom>
            <a:solidFill>
              <a:srgbClr val="FFE3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1" name="CustomShape 85">
              <a:extLst>
                <a:ext uri="{FF2B5EF4-FFF2-40B4-BE49-F238E27FC236}">
                  <a16:creationId xmlns:a16="http://schemas.microsoft.com/office/drawing/2014/main" id="{2552A343-6DD6-57ED-89A2-A4CA818A0D79}"/>
                </a:ext>
              </a:extLst>
            </p:cNvPr>
            <p:cNvSpPr/>
            <p:nvPr/>
          </p:nvSpPr>
          <p:spPr>
            <a:xfrm>
              <a:off x="4674960" y="3603240"/>
              <a:ext cx="91080" cy="84960"/>
            </a:xfrm>
            <a:custGeom>
              <a:avLst/>
              <a:gdLst/>
              <a:ahLst/>
              <a:cxnLst/>
              <a:rect l="l" t="t" r="r" b="b"/>
              <a:pathLst>
                <a:path w="249" h="249">
                  <a:moveTo>
                    <a:pt x="242" y="138"/>
                  </a:moveTo>
                  <a:cubicBezTo>
                    <a:pt x="234" y="202"/>
                    <a:pt x="176" y="249"/>
                    <a:pt x="111" y="241"/>
                  </a:cubicBezTo>
                  <a:cubicBezTo>
                    <a:pt x="47" y="234"/>
                    <a:pt x="0" y="176"/>
                    <a:pt x="8" y="111"/>
                  </a:cubicBezTo>
                  <a:cubicBezTo>
                    <a:pt x="15" y="46"/>
                    <a:pt x="73" y="0"/>
                    <a:pt x="138" y="7"/>
                  </a:cubicBezTo>
                  <a:cubicBezTo>
                    <a:pt x="202" y="15"/>
                    <a:pt x="249" y="73"/>
                    <a:pt x="242" y="138"/>
                  </a:cubicBezTo>
                  <a:close/>
                </a:path>
              </a:pathLst>
            </a:custGeom>
            <a:solidFill>
              <a:srgbClr val="83B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2" name="CustomShape 86">
              <a:extLst>
                <a:ext uri="{FF2B5EF4-FFF2-40B4-BE49-F238E27FC236}">
                  <a16:creationId xmlns:a16="http://schemas.microsoft.com/office/drawing/2014/main" id="{B783CDF0-1EC2-1BDF-1EBC-F3E618A7EFBE}"/>
                </a:ext>
              </a:extLst>
            </p:cNvPr>
            <p:cNvSpPr/>
            <p:nvPr/>
          </p:nvSpPr>
          <p:spPr>
            <a:xfrm>
              <a:off x="4681800" y="3609720"/>
              <a:ext cx="77400" cy="72360"/>
            </a:xfrm>
            <a:custGeom>
              <a:avLst/>
              <a:gdLst/>
              <a:ahLst/>
              <a:cxnLst/>
              <a:rect l="l" t="t" r="r" b="b"/>
              <a:pathLst>
                <a:path w="211" h="212">
                  <a:moveTo>
                    <a:pt x="205" y="118"/>
                  </a:moveTo>
                  <a:cubicBezTo>
                    <a:pt x="199" y="173"/>
                    <a:pt x="149" y="212"/>
                    <a:pt x="94" y="206"/>
                  </a:cubicBezTo>
                  <a:cubicBezTo>
                    <a:pt x="39" y="200"/>
                    <a:pt x="0" y="150"/>
                    <a:pt x="6" y="95"/>
                  </a:cubicBezTo>
                  <a:cubicBezTo>
                    <a:pt x="12" y="40"/>
                    <a:pt x="62" y="0"/>
                    <a:pt x="117" y="7"/>
                  </a:cubicBezTo>
                  <a:cubicBezTo>
                    <a:pt x="172" y="13"/>
                    <a:pt x="211" y="63"/>
                    <a:pt x="205" y="118"/>
                  </a:cubicBezTo>
                  <a:close/>
                </a:path>
              </a:pathLst>
            </a:custGeom>
            <a:solidFill>
              <a:srgbClr val="3A638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3" name="CustomShape 87">
              <a:extLst>
                <a:ext uri="{FF2B5EF4-FFF2-40B4-BE49-F238E27FC236}">
                  <a16:creationId xmlns:a16="http://schemas.microsoft.com/office/drawing/2014/main" id="{F5358A8F-5ADC-966D-C95D-540B609B30A0}"/>
                </a:ext>
              </a:extLst>
            </p:cNvPr>
            <p:cNvSpPr/>
            <p:nvPr/>
          </p:nvSpPr>
          <p:spPr>
            <a:xfrm>
              <a:off x="4603680" y="3780360"/>
              <a:ext cx="140760" cy="127800"/>
            </a:xfrm>
            <a:custGeom>
              <a:avLst/>
              <a:gdLst/>
              <a:ahLst/>
              <a:cxnLst/>
              <a:rect l="l" t="t" r="r" b="b"/>
              <a:pathLst>
                <a:path w="384" h="375">
                  <a:moveTo>
                    <a:pt x="264" y="360"/>
                  </a:moveTo>
                  <a:cubicBezTo>
                    <a:pt x="241" y="370"/>
                    <a:pt x="216" y="375"/>
                    <a:pt x="192" y="374"/>
                  </a:cubicBezTo>
                  <a:cubicBezTo>
                    <a:pt x="192" y="204"/>
                    <a:pt x="192" y="204"/>
                    <a:pt x="192" y="204"/>
                  </a:cubicBezTo>
                  <a:cubicBezTo>
                    <a:pt x="194" y="204"/>
                    <a:pt x="196" y="204"/>
                    <a:pt x="198" y="203"/>
                  </a:cubicBezTo>
                  <a:cubicBezTo>
                    <a:pt x="203" y="201"/>
                    <a:pt x="206" y="197"/>
                    <a:pt x="207" y="193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49" y="300"/>
                    <a:pt x="314" y="339"/>
                    <a:pt x="264" y="360"/>
                  </a:cubicBezTo>
                  <a:close/>
                  <a:moveTo>
                    <a:pt x="192" y="171"/>
                  </a:moveTo>
                  <a:cubicBezTo>
                    <a:pt x="198" y="171"/>
                    <a:pt x="205" y="174"/>
                    <a:pt x="207" y="181"/>
                  </a:cubicBezTo>
                  <a:cubicBezTo>
                    <a:pt x="209" y="185"/>
                    <a:pt x="209" y="189"/>
                    <a:pt x="207" y="193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83" y="210"/>
                    <a:pt x="384" y="161"/>
                    <a:pt x="364" y="115"/>
                  </a:cubicBezTo>
                  <a:cubicBezTo>
                    <a:pt x="334" y="43"/>
                    <a:pt x="265" y="0"/>
                    <a:pt x="192" y="0"/>
                  </a:cubicBezTo>
                  <a:lnTo>
                    <a:pt x="192" y="171"/>
                  </a:lnTo>
                  <a:close/>
                  <a:moveTo>
                    <a:pt x="192" y="374"/>
                  </a:moveTo>
                  <a:cubicBezTo>
                    <a:pt x="119" y="374"/>
                    <a:pt x="49" y="331"/>
                    <a:pt x="19" y="260"/>
                  </a:cubicBezTo>
                  <a:cubicBezTo>
                    <a:pt x="0" y="214"/>
                    <a:pt x="1" y="165"/>
                    <a:pt x="17" y="121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5" y="185"/>
                    <a:pt x="175" y="190"/>
                    <a:pt x="176" y="194"/>
                  </a:cubicBezTo>
                  <a:cubicBezTo>
                    <a:pt x="179" y="200"/>
                    <a:pt x="185" y="204"/>
                    <a:pt x="192" y="204"/>
                  </a:cubicBezTo>
                  <a:cubicBezTo>
                    <a:pt x="192" y="374"/>
                    <a:pt x="192" y="374"/>
                    <a:pt x="192" y="374"/>
                  </a:cubicBezTo>
                  <a:close/>
                  <a:moveTo>
                    <a:pt x="192" y="0"/>
                  </a:moveTo>
                  <a:cubicBezTo>
                    <a:pt x="168" y="0"/>
                    <a:pt x="143" y="5"/>
                    <a:pt x="119" y="15"/>
                  </a:cubicBezTo>
                  <a:cubicBezTo>
                    <a:pt x="70" y="35"/>
                    <a:pt x="34" y="75"/>
                    <a:pt x="17" y="121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8" y="177"/>
                    <a:pt x="181" y="174"/>
                    <a:pt x="185" y="172"/>
                  </a:cubicBezTo>
                  <a:cubicBezTo>
                    <a:pt x="187" y="171"/>
                    <a:pt x="190" y="171"/>
                    <a:pt x="192" y="17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4" name="CustomShape 88">
              <a:extLst>
                <a:ext uri="{FF2B5EF4-FFF2-40B4-BE49-F238E27FC236}">
                  <a16:creationId xmlns:a16="http://schemas.microsoft.com/office/drawing/2014/main" id="{B2191508-CCFF-F250-8F9F-C9276774581A}"/>
                </a:ext>
              </a:extLst>
            </p:cNvPr>
            <p:cNvSpPr/>
            <p:nvPr/>
          </p:nvSpPr>
          <p:spPr>
            <a:xfrm>
              <a:off x="4626360" y="3787560"/>
              <a:ext cx="95040" cy="113040"/>
            </a:xfrm>
            <a:custGeom>
              <a:avLst/>
              <a:gdLst/>
              <a:ahLst/>
              <a:cxnLst/>
              <a:rect l="l" t="t" r="r" b="b"/>
              <a:pathLst>
                <a:path w="259" h="332">
                  <a:moveTo>
                    <a:pt x="213" y="310"/>
                  </a:moveTo>
                  <a:cubicBezTo>
                    <a:pt x="213" y="278"/>
                    <a:pt x="213" y="278"/>
                    <a:pt x="213" y="278"/>
                  </a:cubicBezTo>
                  <a:cubicBezTo>
                    <a:pt x="241" y="289"/>
                    <a:pt x="241" y="289"/>
                    <a:pt x="241" y="289"/>
                  </a:cubicBezTo>
                  <a:cubicBezTo>
                    <a:pt x="232" y="297"/>
                    <a:pt x="223" y="304"/>
                    <a:pt x="213" y="310"/>
                  </a:cubicBezTo>
                  <a:close/>
                  <a:moveTo>
                    <a:pt x="213" y="278"/>
                  </a:moveTo>
                  <a:cubicBezTo>
                    <a:pt x="241" y="289"/>
                    <a:pt x="241" y="289"/>
                    <a:pt x="241" y="289"/>
                  </a:cubicBezTo>
                  <a:cubicBezTo>
                    <a:pt x="241" y="289"/>
                    <a:pt x="241" y="289"/>
                    <a:pt x="241" y="289"/>
                  </a:cubicBezTo>
                  <a:cubicBezTo>
                    <a:pt x="248" y="283"/>
                    <a:pt x="254" y="276"/>
                    <a:pt x="259" y="269"/>
                  </a:cubicBezTo>
                  <a:cubicBezTo>
                    <a:pt x="213" y="232"/>
                    <a:pt x="213" y="232"/>
                    <a:pt x="213" y="232"/>
                  </a:cubicBezTo>
                  <a:lnTo>
                    <a:pt x="213" y="278"/>
                  </a:lnTo>
                  <a:close/>
                  <a:moveTo>
                    <a:pt x="167" y="285"/>
                  </a:moveTo>
                  <a:cubicBezTo>
                    <a:pt x="179" y="324"/>
                    <a:pt x="179" y="324"/>
                    <a:pt x="179" y="324"/>
                  </a:cubicBezTo>
                  <a:cubicBezTo>
                    <a:pt x="175" y="326"/>
                    <a:pt x="171" y="327"/>
                    <a:pt x="167" y="328"/>
                  </a:cubicBezTo>
                  <a:cubicBezTo>
                    <a:pt x="167" y="285"/>
                    <a:pt x="167" y="285"/>
                    <a:pt x="167" y="285"/>
                  </a:cubicBezTo>
                  <a:close/>
                  <a:moveTo>
                    <a:pt x="213" y="232"/>
                  </a:moveTo>
                  <a:cubicBezTo>
                    <a:pt x="171" y="199"/>
                    <a:pt x="171" y="199"/>
                    <a:pt x="171" y="199"/>
                  </a:cubicBezTo>
                  <a:cubicBezTo>
                    <a:pt x="170" y="201"/>
                    <a:pt x="168" y="202"/>
                    <a:pt x="167" y="204"/>
                  </a:cubicBezTo>
                  <a:cubicBezTo>
                    <a:pt x="167" y="236"/>
                    <a:pt x="167" y="236"/>
                    <a:pt x="167" y="236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1" y="311"/>
                    <a:pt x="209" y="311"/>
                    <a:pt x="208" y="312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13" y="232"/>
                    <a:pt x="213" y="232"/>
                    <a:pt x="213" y="232"/>
                  </a:cubicBezTo>
                  <a:close/>
                  <a:moveTo>
                    <a:pt x="167" y="180"/>
                  </a:moveTo>
                  <a:cubicBezTo>
                    <a:pt x="167" y="153"/>
                    <a:pt x="167" y="153"/>
                    <a:pt x="167" y="153"/>
                  </a:cubicBezTo>
                  <a:cubicBezTo>
                    <a:pt x="170" y="162"/>
                    <a:pt x="170" y="171"/>
                    <a:pt x="167" y="180"/>
                  </a:cubicBezTo>
                  <a:close/>
                  <a:moveTo>
                    <a:pt x="161" y="265"/>
                  </a:moveTo>
                  <a:cubicBezTo>
                    <a:pt x="167" y="285"/>
                    <a:pt x="167" y="285"/>
                    <a:pt x="167" y="285"/>
                  </a:cubicBezTo>
                  <a:cubicBezTo>
                    <a:pt x="167" y="328"/>
                    <a:pt x="167" y="328"/>
                    <a:pt x="167" y="328"/>
                  </a:cubicBezTo>
                  <a:cubicBezTo>
                    <a:pt x="165" y="328"/>
                    <a:pt x="163" y="329"/>
                    <a:pt x="161" y="329"/>
                  </a:cubicBezTo>
                  <a:cubicBezTo>
                    <a:pt x="161" y="265"/>
                    <a:pt x="161" y="265"/>
                    <a:pt x="161" y="265"/>
                  </a:cubicBezTo>
                  <a:close/>
                  <a:moveTo>
                    <a:pt x="167" y="153"/>
                  </a:moveTo>
                  <a:cubicBezTo>
                    <a:pt x="167" y="180"/>
                    <a:pt x="167" y="180"/>
                    <a:pt x="167" y="180"/>
                  </a:cubicBezTo>
                  <a:cubicBezTo>
                    <a:pt x="167" y="180"/>
                    <a:pt x="167" y="180"/>
                    <a:pt x="167" y="180"/>
                  </a:cubicBezTo>
                  <a:cubicBezTo>
                    <a:pt x="161" y="178"/>
                    <a:pt x="161" y="178"/>
                    <a:pt x="161" y="178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3" y="144"/>
                    <a:pt x="165" y="147"/>
                    <a:pt x="166" y="151"/>
                  </a:cubicBezTo>
                  <a:cubicBezTo>
                    <a:pt x="167" y="152"/>
                    <a:pt x="167" y="152"/>
                    <a:pt x="167" y="153"/>
                  </a:cubicBezTo>
                  <a:close/>
                  <a:moveTo>
                    <a:pt x="167" y="204"/>
                  </a:moveTo>
                  <a:cubicBezTo>
                    <a:pt x="167" y="236"/>
                    <a:pt x="167" y="236"/>
                    <a:pt x="167" y="236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61" y="209"/>
                    <a:pt x="161" y="209"/>
                    <a:pt x="161" y="209"/>
                  </a:cubicBezTo>
                  <a:cubicBezTo>
                    <a:pt x="163" y="207"/>
                    <a:pt x="165" y="205"/>
                    <a:pt x="167" y="204"/>
                  </a:cubicBezTo>
                  <a:close/>
                  <a:moveTo>
                    <a:pt x="161" y="191"/>
                  </a:moveTo>
                  <a:cubicBezTo>
                    <a:pt x="163" y="188"/>
                    <a:pt x="165" y="184"/>
                    <a:pt x="167" y="180"/>
                  </a:cubicBezTo>
                  <a:cubicBezTo>
                    <a:pt x="161" y="178"/>
                    <a:pt x="161" y="178"/>
                    <a:pt x="161" y="178"/>
                  </a:cubicBezTo>
                  <a:lnTo>
                    <a:pt x="161" y="191"/>
                  </a:lnTo>
                  <a:close/>
                  <a:moveTo>
                    <a:pt x="157" y="257"/>
                  </a:moveTo>
                  <a:cubicBezTo>
                    <a:pt x="158" y="257"/>
                    <a:pt x="158" y="257"/>
                    <a:pt x="158" y="257"/>
                  </a:cubicBezTo>
                  <a:cubicBezTo>
                    <a:pt x="161" y="265"/>
                    <a:pt x="161" y="265"/>
                    <a:pt x="161" y="265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159" y="329"/>
                    <a:pt x="158" y="329"/>
                    <a:pt x="157" y="330"/>
                  </a:cubicBezTo>
                  <a:cubicBezTo>
                    <a:pt x="157" y="257"/>
                    <a:pt x="157" y="257"/>
                    <a:pt x="157" y="257"/>
                  </a:cubicBezTo>
                  <a:close/>
                  <a:moveTo>
                    <a:pt x="161" y="142"/>
                  </a:moveTo>
                  <a:cubicBezTo>
                    <a:pt x="161" y="178"/>
                    <a:pt x="161" y="178"/>
                    <a:pt x="161" y="178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7" y="168"/>
                    <a:pt x="157" y="165"/>
                    <a:pt x="157" y="161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8" y="138"/>
                    <a:pt x="159" y="140"/>
                    <a:pt x="161" y="142"/>
                  </a:cubicBezTo>
                  <a:close/>
                  <a:moveTo>
                    <a:pt x="161" y="17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95"/>
                    <a:pt x="157" y="195"/>
                    <a:pt x="157" y="195"/>
                  </a:cubicBezTo>
                  <a:cubicBezTo>
                    <a:pt x="158" y="194"/>
                    <a:pt x="160" y="193"/>
                    <a:pt x="161" y="191"/>
                  </a:cubicBezTo>
                  <a:cubicBezTo>
                    <a:pt x="161" y="178"/>
                    <a:pt x="161" y="178"/>
                    <a:pt x="161" y="178"/>
                  </a:cubicBezTo>
                  <a:close/>
                  <a:moveTo>
                    <a:pt x="161" y="209"/>
                  </a:moveTo>
                  <a:cubicBezTo>
                    <a:pt x="161" y="224"/>
                    <a:pt x="161" y="224"/>
                    <a:pt x="161" y="224"/>
                  </a:cubicBezTo>
                  <a:cubicBezTo>
                    <a:pt x="157" y="216"/>
                    <a:pt x="157" y="216"/>
                    <a:pt x="157" y="216"/>
                  </a:cubicBezTo>
                  <a:cubicBezTo>
                    <a:pt x="157" y="212"/>
                    <a:pt x="157" y="212"/>
                    <a:pt x="157" y="212"/>
                  </a:cubicBezTo>
                  <a:cubicBezTo>
                    <a:pt x="158" y="211"/>
                    <a:pt x="159" y="210"/>
                    <a:pt x="161" y="209"/>
                  </a:cubicBezTo>
                  <a:close/>
                  <a:moveTo>
                    <a:pt x="157" y="257"/>
                  </a:moveTo>
                  <a:cubicBezTo>
                    <a:pt x="158" y="257"/>
                    <a:pt x="158" y="257"/>
                    <a:pt x="158" y="257"/>
                  </a:cubicBezTo>
                  <a:cubicBezTo>
                    <a:pt x="158" y="257"/>
                    <a:pt x="158" y="257"/>
                    <a:pt x="158" y="257"/>
                  </a:cubicBezTo>
                  <a:cubicBezTo>
                    <a:pt x="157" y="251"/>
                    <a:pt x="157" y="251"/>
                    <a:pt x="157" y="251"/>
                  </a:cubicBezTo>
                  <a:lnTo>
                    <a:pt x="157" y="257"/>
                  </a:lnTo>
                  <a:close/>
                  <a:moveTo>
                    <a:pt x="140" y="251"/>
                  </a:moveTo>
                  <a:cubicBezTo>
                    <a:pt x="157" y="257"/>
                    <a:pt x="157" y="257"/>
                    <a:pt x="157" y="257"/>
                  </a:cubicBezTo>
                  <a:cubicBezTo>
                    <a:pt x="157" y="330"/>
                    <a:pt x="157" y="330"/>
                    <a:pt x="157" y="330"/>
                  </a:cubicBezTo>
                  <a:cubicBezTo>
                    <a:pt x="151" y="331"/>
                    <a:pt x="146" y="331"/>
                    <a:pt x="140" y="332"/>
                  </a:cubicBezTo>
                  <a:cubicBezTo>
                    <a:pt x="140" y="251"/>
                    <a:pt x="140" y="251"/>
                    <a:pt x="140" y="251"/>
                  </a:cubicBezTo>
                  <a:close/>
                  <a:moveTo>
                    <a:pt x="157" y="137"/>
                  </a:moveTo>
                  <a:cubicBezTo>
                    <a:pt x="157" y="161"/>
                    <a:pt x="157" y="161"/>
                    <a:pt x="157" y="161"/>
                  </a:cubicBezTo>
                  <a:cubicBezTo>
                    <a:pt x="156" y="159"/>
                    <a:pt x="156" y="157"/>
                    <a:pt x="155" y="156"/>
                  </a:cubicBezTo>
                  <a:cubicBezTo>
                    <a:pt x="152" y="149"/>
                    <a:pt x="147" y="144"/>
                    <a:pt x="140" y="141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6" y="130"/>
                    <a:pt x="152" y="133"/>
                    <a:pt x="157" y="137"/>
                  </a:cubicBezTo>
                  <a:close/>
                  <a:moveTo>
                    <a:pt x="157" y="171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5" y="176"/>
                    <a:pt x="155" y="176"/>
                    <a:pt x="155" y="176"/>
                  </a:cubicBezTo>
                  <a:cubicBezTo>
                    <a:pt x="153" y="183"/>
                    <a:pt x="148" y="188"/>
                    <a:pt x="140" y="19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205"/>
                    <a:pt x="140" y="205"/>
                    <a:pt x="140" y="205"/>
                  </a:cubicBezTo>
                  <a:cubicBezTo>
                    <a:pt x="142" y="204"/>
                    <a:pt x="144" y="203"/>
                    <a:pt x="145" y="203"/>
                  </a:cubicBezTo>
                  <a:cubicBezTo>
                    <a:pt x="145" y="203"/>
                    <a:pt x="145" y="203"/>
                    <a:pt x="145" y="203"/>
                  </a:cubicBezTo>
                  <a:cubicBezTo>
                    <a:pt x="149" y="201"/>
                    <a:pt x="153" y="198"/>
                    <a:pt x="157" y="195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5" y="176"/>
                    <a:pt x="155" y="176"/>
                    <a:pt x="155" y="176"/>
                  </a:cubicBezTo>
                  <a:cubicBezTo>
                    <a:pt x="156" y="174"/>
                    <a:pt x="156" y="173"/>
                    <a:pt x="157" y="171"/>
                  </a:cubicBezTo>
                  <a:close/>
                  <a:moveTo>
                    <a:pt x="157" y="212"/>
                  </a:moveTo>
                  <a:cubicBezTo>
                    <a:pt x="157" y="216"/>
                    <a:pt x="157" y="216"/>
                    <a:pt x="157" y="216"/>
                  </a:cubicBezTo>
                  <a:cubicBezTo>
                    <a:pt x="155" y="213"/>
                    <a:pt x="155" y="213"/>
                    <a:pt x="155" y="213"/>
                  </a:cubicBezTo>
                  <a:cubicBezTo>
                    <a:pt x="155" y="212"/>
                    <a:pt x="156" y="212"/>
                    <a:pt x="157" y="212"/>
                  </a:cubicBezTo>
                  <a:close/>
                  <a:moveTo>
                    <a:pt x="157" y="251"/>
                  </a:moveTo>
                  <a:cubicBezTo>
                    <a:pt x="146" y="217"/>
                    <a:pt x="146" y="217"/>
                    <a:pt x="146" y="217"/>
                  </a:cubicBezTo>
                  <a:cubicBezTo>
                    <a:pt x="144" y="217"/>
                    <a:pt x="142" y="218"/>
                    <a:pt x="140" y="218"/>
                  </a:cubicBezTo>
                  <a:cubicBezTo>
                    <a:pt x="140" y="251"/>
                    <a:pt x="140" y="251"/>
                    <a:pt x="140" y="251"/>
                  </a:cubicBezTo>
                  <a:cubicBezTo>
                    <a:pt x="157" y="257"/>
                    <a:pt x="157" y="257"/>
                    <a:pt x="157" y="257"/>
                  </a:cubicBezTo>
                  <a:cubicBezTo>
                    <a:pt x="157" y="251"/>
                    <a:pt x="157" y="251"/>
                    <a:pt x="157" y="251"/>
                  </a:cubicBezTo>
                  <a:close/>
                  <a:moveTo>
                    <a:pt x="140" y="68"/>
                  </a:moveTo>
                  <a:cubicBezTo>
                    <a:pt x="140" y="1"/>
                    <a:pt x="140" y="1"/>
                    <a:pt x="140" y="1"/>
                  </a:cubicBezTo>
                  <a:cubicBezTo>
                    <a:pt x="142" y="1"/>
                    <a:pt x="145" y="1"/>
                    <a:pt x="147" y="2"/>
                  </a:cubicBezTo>
                  <a:lnTo>
                    <a:pt x="140" y="68"/>
                  </a:lnTo>
                  <a:close/>
                  <a:moveTo>
                    <a:pt x="122" y="244"/>
                  </a:moveTo>
                  <a:cubicBezTo>
                    <a:pt x="140" y="251"/>
                    <a:pt x="140" y="251"/>
                    <a:pt x="140" y="251"/>
                  </a:cubicBezTo>
                  <a:cubicBezTo>
                    <a:pt x="140" y="332"/>
                    <a:pt x="140" y="332"/>
                    <a:pt x="140" y="332"/>
                  </a:cubicBezTo>
                  <a:cubicBezTo>
                    <a:pt x="131" y="332"/>
                    <a:pt x="122" y="332"/>
                    <a:pt x="113" y="331"/>
                  </a:cubicBezTo>
                  <a:cubicBezTo>
                    <a:pt x="122" y="244"/>
                    <a:pt x="122" y="244"/>
                    <a:pt x="122" y="244"/>
                  </a:cubicBezTo>
                  <a:close/>
                  <a:moveTo>
                    <a:pt x="140" y="1"/>
                  </a:moveTo>
                  <a:cubicBezTo>
                    <a:pt x="140" y="68"/>
                    <a:pt x="140" y="68"/>
                    <a:pt x="140" y="68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15" y="1"/>
                    <a:pt x="128" y="0"/>
                    <a:pt x="140" y="1"/>
                  </a:cubicBezTo>
                  <a:close/>
                  <a:moveTo>
                    <a:pt x="140" y="128"/>
                  </a:moveTo>
                  <a:cubicBezTo>
                    <a:pt x="140" y="141"/>
                    <a:pt x="140" y="141"/>
                    <a:pt x="140" y="141"/>
                  </a:cubicBezTo>
                  <a:cubicBezTo>
                    <a:pt x="134" y="138"/>
                    <a:pt x="126" y="138"/>
                    <a:pt x="119" y="141"/>
                  </a:cubicBezTo>
                  <a:cubicBezTo>
                    <a:pt x="112" y="144"/>
                    <a:pt x="107" y="150"/>
                    <a:pt x="104" y="157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6" y="134"/>
                    <a:pt x="110" y="132"/>
                    <a:pt x="115" y="130"/>
                  </a:cubicBezTo>
                  <a:cubicBezTo>
                    <a:pt x="123" y="126"/>
                    <a:pt x="132" y="126"/>
                    <a:pt x="140" y="128"/>
                  </a:cubicBezTo>
                  <a:close/>
                  <a:moveTo>
                    <a:pt x="140" y="191"/>
                  </a:moveTo>
                  <a:cubicBezTo>
                    <a:pt x="140" y="205"/>
                    <a:pt x="140" y="205"/>
                    <a:pt x="140" y="205"/>
                  </a:cubicBezTo>
                  <a:cubicBezTo>
                    <a:pt x="127" y="208"/>
                    <a:pt x="113" y="204"/>
                    <a:pt x="103" y="195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3" y="173"/>
                    <a:pt x="104" y="175"/>
                    <a:pt x="105" y="177"/>
                  </a:cubicBezTo>
                  <a:cubicBezTo>
                    <a:pt x="111" y="191"/>
                    <a:pt x="126" y="197"/>
                    <a:pt x="140" y="191"/>
                  </a:cubicBezTo>
                  <a:close/>
                  <a:moveTo>
                    <a:pt x="140" y="218"/>
                  </a:moveTo>
                  <a:cubicBezTo>
                    <a:pt x="135" y="219"/>
                    <a:pt x="130" y="219"/>
                    <a:pt x="124" y="219"/>
                  </a:cubicBezTo>
                  <a:cubicBezTo>
                    <a:pt x="122" y="244"/>
                    <a:pt x="122" y="244"/>
                    <a:pt x="122" y="244"/>
                  </a:cubicBezTo>
                  <a:cubicBezTo>
                    <a:pt x="140" y="251"/>
                    <a:pt x="140" y="251"/>
                    <a:pt x="140" y="251"/>
                  </a:cubicBezTo>
                  <a:cubicBezTo>
                    <a:pt x="140" y="218"/>
                    <a:pt x="140" y="218"/>
                    <a:pt x="140" y="218"/>
                  </a:cubicBezTo>
                  <a:close/>
                  <a:moveTo>
                    <a:pt x="103" y="161"/>
                  </a:moveTo>
                  <a:cubicBezTo>
                    <a:pt x="103" y="160"/>
                    <a:pt x="104" y="158"/>
                    <a:pt x="104" y="157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61"/>
                    <a:pt x="103" y="161"/>
                    <a:pt x="103" y="161"/>
                  </a:cubicBezTo>
                  <a:close/>
                  <a:moveTo>
                    <a:pt x="103" y="121"/>
                  </a:moveTo>
                  <a:cubicBezTo>
                    <a:pt x="103" y="116"/>
                    <a:pt x="103" y="116"/>
                    <a:pt x="103" y="116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4" y="120"/>
                    <a:pt x="104" y="121"/>
                    <a:pt x="103" y="121"/>
                  </a:cubicBezTo>
                  <a:close/>
                  <a:moveTo>
                    <a:pt x="103" y="81"/>
                  </a:moveTo>
                  <a:cubicBezTo>
                    <a:pt x="114" y="116"/>
                    <a:pt x="114" y="116"/>
                    <a:pt x="114" y="116"/>
                  </a:cubicBezTo>
                  <a:cubicBezTo>
                    <a:pt x="121" y="114"/>
                    <a:pt x="128" y="113"/>
                    <a:pt x="135" y="114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103" y="81"/>
                  </a:lnTo>
                  <a:close/>
                  <a:moveTo>
                    <a:pt x="103" y="3"/>
                  </a:moveTo>
                  <a:cubicBezTo>
                    <a:pt x="103" y="76"/>
                    <a:pt x="103" y="76"/>
                    <a:pt x="103" y="76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0" y="3"/>
                    <a:pt x="102" y="3"/>
                    <a:pt x="103" y="3"/>
                  </a:cubicBezTo>
                  <a:close/>
                  <a:moveTo>
                    <a:pt x="103" y="116"/>
                  </a:moveTo>
                  <a:cubicBezTo>
                    <a:pt x="103" y="121"/>
                    <a:pt x="103" y="121"/>
                    <a:pt x="103" y="121"/>
                  </a:cubicBezTo>
                  <a:cubicBezTo>
                    <a:pt x="102" y="122"/>
                    <a:pt x="100" y="123"/>
                    <a:pt x="99" y="124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103" y="116"/>
                    <a:pt x="103" y="116"/>
                    <a:pt x="103" y="116"/>
                  </a:cubicBezTo>
                  <a:close/>
                  <a:moveTo>
                    <a:pt x="103" y="137"/>
                  </a:moveTo>
                  <a:cubicBezTo>
                    <a:pt x="103" y="156"/>
                    <a:pt x="103" y="156"/>
                    <a:pt x="103" y="156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9" y="142"/>
                    <a:pt x="99" y="142"/>
                    <a:pt x="99" y="142"/>
                  </a:cubicBezTo>
                  <a:cubicBezTo>
                    <a:pt x="100" y="140"/>
                    <a:pt x="102" y="138"/>
                    <a:pt x="103" y="137"/>
                  </a:cubicBezTo>
                  <a:close/>
                  <a:moveTo>
                    <a:pt x="103" y="156"/>
                  </a:moveTo>
                  <a:cubicBezTo>
                    <a:pt x="99" y="155"/>
                    <a:pt x="99" y="155"/>
                    <a:pt x="99" y="155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100" y="193"/>
                    <a:pt x="102" y="194"/>
                    <a:pt x="103" y="195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2" y="168"/>
                    <a:pt x="102" y="164"/>
                    <a:pt x="103" y="161"/>
                  </a:cubicBezTo>
                  <a:lnTo>
                    <a:pt x="103" y="156"/>
                  </a:lnTo>
                  <a:close/>
                  <a:moveTo>
                    <a:pt x="99" y="4"/>
                  </a:moveTo>
                  <a:cubicBezTo>
                    <a:pt x="99" y="68"/>
                    <a:pt x="99" y="68"/>
                    <a:pt x="99" y="6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6" y="6"/>
                    <a:pt x="93" y="5"/>
                    <a:pt x="99" y="4"/>
                  </a:cubicBezTo>
                  <a:close/>
                  <a:moveTo>
                    <a:pt x="99" y="108"/>
                  </a:moveTo>
                  <a:cubicBezTo>
                    <a:pt x="76" y="65"/>
                    <a:pt x="76" y="65"/>
                    <a:pt x="76" y="6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92" y="130"/>
                    <a:pt x="95" y="126"/>
                    <a:pt x="99" y="124"/>
                  </a:cubicBezTo>
                  <a:cubicBezTo>
                    <a:pt x="99" y="108"/>
                    <a:pt x="99" y="108"/>
                    <a:pt x="99" y="108"/>
                  </a:cubicBezTo>
                  <a:close/>
                  <a:moveTo>
                    <a:pt x="99" y="142"/>
                  </a:moveTo>
                  <a:cubicBezTo>
                    <a:pt x="99" y="155"/>
                    <a:pt x="99" y="155"/>
                    <a:pt x="99" y="155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89" y="161"/>
                    <a:pt x="89" y="172"/>
                    <a:pt x="93" y="182"/>
                  </a:cubicBezTo>
                  <a:cubicBezTo>
                    <a:pt x="95" y="185"/>
                    <a:pt x="97" y="188"/>
                    <a:pt x="99" y="191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4" y="148"/>
                    <a:pt x="96" y="145"/>
                    <a:pt x="99" y="142"/>
                  </a:cubicBezTo>
                  <a:close/>
                  <a:moveTo>
                    <a:pt x="47" y="55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9" y="22"/>
                    <a:pt x="50" y="21"/>
                    <a:pt x="52" y="2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lnTo>
                    <a:pt x="47" y="55"/>
                  </a:lnTo>
                  <a:close/>
                  <a:moveTo>
                    <a:pt x="47" y="23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2" y="50"/>
                    <a:pt x="6" y="56"/>
                    <a:pt x="0" y="63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7" y="36"/>
                    <a:pt x="37" y="29"/>
                    <a:pt x="47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5" name="CustomShape 89">
              <a:extLst>
                <a:ext uri="{FF2B5EF4-FFF2-40B4-BE49-F238E27FC236}">
                  <a16:creationId xmlns:a16="http://schemas.microsoft.com/office/drawing/2014/main" id="{A0938BA8-5F2A-146B-711A-7359A63A626D}"/>
                </a:ext>
              </a:extLst>
            </p:cNvPr>
            <p:cNvSpPr/>
            <p:nvPr/>
          </p:nvSpPr>
          <p:spPr>
            <a:xfrm>
              <a:off x="4559760" y="3863160"/>
              <a:ext cx="140760" cy="127800"/>
            </a:xfrm>
            <a:custGeom>
              <a:avLst/>
              <a:gdLst/>
              <a:ahLst/>
              <a:cxnLst/>
              <a:rect l="l" t="t" r="r" b="b"/>
              <a:pathLst>
                <a:path w="384" h="374">
                  <a:moveTo>
                    <a:pt x="265" y="360"/>
                  </a:moveTo>
                  <a:cubicBezTo>
                    <a:pt x="241" y="370"/>
                    <a:pt x="216" y="374"/>
                    <a:pt x="192" y="374"/>
                  </a:cubicBezTo>
                  <a:cubicBezTo>
                    <a:pt x="192" y="204"/>
                    <a:pt x="192" y="204"/>
                    <a:pt x="192" y="204"/>
                  </a:cubicBezTo>
                  <a:cubicBezTo>
                    <a:pt x="194" y="204"/>
                    <a:pt x="196" y="204"/>
                    <a:pt x="199" y="203"/>
                  </a:cubicBezTo>
                  <a:cubicBezTo>
                    <a:pt x="203" y="201"/>
                    <a:pt x="206" y="197"/>
                    <a:pt x="208" y="193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50" y="300"/>
                    <a:pt x="314" y="339"/>
                    <a:pt x="265" y="360"/>
                  </a:cubicBezTo>
                  <a:close/>
                  <a:moveTo>
                    <a:pt x="192" y="171"/>
                  </a:moveTo>
                  <a:cubicBezTo>
                    <a:pt x="199" y="171"/>
                    <a:pt x="205" y="174"/>
                    <a:pt x="207" y="181"/>
                  </a:cubicBezTo>
                  <a:cubicBezTo>
                    <a:pt x="209" y="185"/>
                    <a:pt x="209" y="189"/>
                    <a:pt x="208" y="193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83" y="210"/>
                    <a:pt x="384" y="161"/>
                    <a:pt x="365" y="115"/>
                  </a:cubicBezTo>
                  <a:cubicBezTo>
                    <a:pt x="334" y="43"/>
                    <a:pt x="265" y="0"/>
                    <a:pt x="192" y="0"/>
                  </a:cubicBezTo>
                  <a:lnTo>
                    <a:pt x="192" y="171"/>
                  </a:lnTo>
                  <a:close/>
                  <a:moveTo>
                    <a:pt x="192" y="374"/>
                  </a:moveTo>
                  <a:cubicBezTo>
                    <a:pt x="119" y="374"/>
                    <a:pt x="50" y="331"/>
                    <a:pt x="20" y="260"/>
                  </a:cubicBezTo>
                  <a:cubicBezTo>
                    <a:pt x="0" y="214"/>
                    <a:pt x="1" y="165"/>
                    <a:pt x="17" y="121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5" y="185"/>
                    <a:pt x="175" y="190"/>
                    <a:pt x="177" y="194"/>
                  </a:cubicBezTo>
                  <a:cubicBezTo>
                    <a:pt x="179" y="200"/>
                    <a:pt x="186" y="204"/>
                    <a:pt x="192" y="204"/>
                  </a:cubicBezTo>
                  <a:cubicBezTo>
                    <a:pt x="192" y="374"/>
                    <a:pt x="192" y="374"/>
                    <a:pt x="192" y="374"/>
                  </a:cubicBezTo>
                  <a:close/>
                  <a:moveTo>
                    <a:pt x="192" y="0"/>
                  </a:moveTo>
                  <a:cubicBezTo>
                    <a:pt x="168" y="0"/>
                    <a:pt x="143" y="5"/>
                    <a:pt x="120" y="15"/>
                  </a:cubicBezTo>
                  <a:cubicBezTo>
                    <a:pt x="70" y="35"/>
                    <a:pt x="34" y="75"/>
                    <a:pt x="17" y="121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8" y="177"/>
                    <a:pt x="181" y="174"/>
                    <a:pt x="186" y="172"/>
                  </a:cubicBezTo>
                  <a:cubicBezTo>
                    <a:pt x="188" y="171"/>
                    <a:pt x="190" y="171"/>
                    <a:pt x="192" y="17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96" name="CustomShape 90">
              <a:extLst>
                <a:ext uri="{FF2B5EF4-FFF2-40B4-BE49-F238E27FC236}">
                  <a16:creationId xmlns:a16="http://schemas.microsoft.com/office/drawing/2014/main" id="{F69BFAA4-0C82-46A4-8E3C-9727C7762038}"/>
                </a:ext>
              </a:extLst>
            </p:cNvPr>
            <p:cNvSpPr/>
            <p:nvPr/>
          </p:nvSpPr>
          <p:spPr>
            <a:xfrm>
              <a:off x="4582440" y="3870360"/>
              <a:ext cx="95400" cy="113400"/>
            </a:xfrm>
            <a:custGeom>
              <a:avLst/>
              <a:gdLst/>
              <a:ahLst/>
              <a:cxnLst/>
              <a:rect l="l" t="t" r="r" b="b"/>
              <a:pathLst>
                <a:path w="260" h="332">
                  <a:moveTo>
                    <a:pt x="213" y="310"/>
                  </a:moveTo>
                  <a:cubicBezTo>
                    <a:pt x="213" y="278"/>
                    <a:pt x="213" y="278"/>
                    <a:pt x="213" y="278"/>
                  </a:cubicBezTo>
                  <a:cubicBezTo>
                    <a:pt x="242" y="289"/>
                    <a:pt x="242" y="289"/>
                    <a:pt x="242" y="289"/>
                  </a:cubicBezTo>
                  <a:cubicBezTo>
                    <a:pt x="233" y="297"/>
                    <a:pt x="223" y="304"/>
                    <a:pt x="213" y="310"/>
                  </a:cubicBezTo>
                  <a:close/>
                  <a:moveTo>
                    <a:pt x="213" y="278"/>
                  </a:moveTo>
                  <a:cubicBezTo>
                    <a:pt x="242" y="289"/>
                    <a:pt x="242" y="289"/>
                    <a:pt x="242" y="289"/>
                  </a:cubicBezTo>
                  <a:cubicBezTo>
                    <a:pt x="242" y="289"/>
                    <a:pt x="242" y="289"/>
                    <a:pt x="242" y="289"/>
                  </a:cubicBezTo>
                  <a:cubicBezTo>
                    <a:pt x="248" y="283"/>
                    <a:pt x="254" y="276"/>
                    <a:pt x="260" y="269"/>
                  </a:cubicBezTo>
                  <a:cubicBezTo>
                    <a:pt x="213" y="232"/>
                    <a:pt x="213" y="232"/>
                    <a:pt x="213" y="232"/>
                  </a:cubicBezTo>
                  <a:lnTo>
                    <a:pt x="213" y="278"/>
                  </a:lnTo>
                  <a:close/>
                  <a:moveTo>
                    <a:pt x="167" y="285"/>
                  </a:moveTo>
                  <a:cubicBezTo>
                    <a:pt x="180" y="324"/>
                    <a:pt x="180" y="324"/>
                    <a:pt x="180" y="324"/>
                  </a:cubicBezTo>
                  <a:cubicBezTo>
                    <a:pt x="176" y="326"/>
                    <a:pt x="171" y="327"/>
                    <a:pt x="167" y="328"/>
                  </a:cubicBezTo>
                  <a:cubicBezTo>
                    <a:pt x="167" y="285"/>
                    <a:pt x="167" y="285"/>
                    <a:pt x="167" y="285"/>
                  </a:cubicBezTo>
                  <a:close/>
                  <a:moveTo>
                    <a:pt x="213" y="232"/>
                  </a:moveTo>
                  <a:cubicBezTo>
                    <a:pt x="171" y="199"/>
                    <a:pt x="171" y="199"/>
                    <a:pt x="171" y="199"/>
                  </a:cubicBezTo>
                  <a:cubicBezTo>
                    <a:pt x="170" y="201"/>
                    <a:pt x="169" y="202"/>
                    <a:pt x="167" y="204"/>
                  </a:cubicBezTo>
                  <a:cubicBezTo>
                    <a:pt x="167" y="236"/>
                    <a:pt x="167" y="236"/>
                    <a:pt x="167" y="236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1" y="311"/>
                    <a:pt x="210" y="311"/>
                    <a:pt x="208" y="312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13" y="232"/>
                    <a:pt x="213" y="232"/>
                    <a:pt x="213" y="232"/>
                  </a:cubicBezTo>
                  <a:close/>
                  <a:moveTo>
                    <a:pt x="167" y="180"/>
                  </a:moveTo>
                  <a:cubicBezTo>
                    <a:pt x="167" y="153"/>
                    <a:pt x="167" y="153"/>
                    <a:pt x="167" y="153"/>
                  </a:cubicBezTo>
                  <a:cubicBezTo>
                    <a:pt x="171" y="162"/>
                    <a:pt x="170" y="171"/>
                    <a:pt x="167" y="180"/>
                  </a:cubicBezTo>
                  <a:close/>
                  <a:moveTo>
                    <a:pt x="161" y="265"/>
                  </a:moveTo>
                  <a:cubicBezTo>
                    <a:pt x="167" y="285"/>
                    <a:pt x="167" y="285"/>
                    <a:pt x="167" y="285"/>
                  </a:cubicBezTo>
                  <a:cubicBezTo>
                    <a:pt x="167" y="328"/>
                    <a:pt x="167" y="328"/>
                    <a:pt x="167" y="328"/>
                  </a:cubicBezTo>
                  <a:cubicBezTo>
                    <a:pt x="165" y="328"/>
                    <a:pt x="163" y="329"/>
                    <a:pt x="161" y="329"/>
                  </a:cubicBezTo>
                  <a:cubicBezTo>
                    <a:pt x="161" y="265"/>
                    <a:pt x="161" y="265"/>
                    <a:pt x="161" y="265"/>
                  </a:cubicBezTo>
                  <a:close/>
                  <a:moveTo>
                    <a:pt x="167" y="153"/>
                  </a:moveTo>
                  <a:cubicBezTo>
                    <a:pt x="167" y="180"/>
                    <a:pt x="167" y="180"/>
                    <a:pt x="167" y="180"/>
                  </a:cubicBezTo>
                  <a:cubicBezTo>
                    <a:pt x="167" y="180"/>
                    <a:pt x="167" y="180"/>
                    <a:pt x="167" y="180"/>
                  </a:cubicBezTo>
                  <a:cubicBezTo>
                    <a:pt x="161" y="178"/>
                    <a:pt x="161" y="178"/>
                    <a:pt x="161" y="178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3" y="144"/>
                    <a:pt x="165" y="147"/>
                    <a:pt x="167" y="151"/>
                  </a:cubicBezTo>
                  <a:cubicBezTo>
                    <a:pt x="167" y="152"/>
                    <a:pt x="167" y="152"/>
                    <a:pt x="167" y="153"/>
                  </a:cubicBezTo>
                  <a:close/>
                  <a:moveTo>
                    <a:pt x="167" y="204"/>
                  </a:moveTo>
                  <a:cubicBezTo>
                    <a:pt x="167" y="236"/>
                    <a:pt x="167" y="236"/>
                    <a:pt x="167" y="236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61" y="209"/>
                    <a:pt x="161" y="209"/>
                    <a:pt x="161" y="209"/>
                  </a:cubicBezTo>
                  <a:cubicBezTo>
                    <a:pt x="163" y="207"/>
                    <a:pt x="165" y="205"/>
                    <a:pt x="167" y="204"/>
                  </a:cubicBezTo>
                  <a:close/>
                  <a:moveTo>
                    <a:pt x="161" y="191"/>
                  </a:moveTo>
                  <a:cubicBezTo>
                    <a:pt x="164" y="188"/>
                    <a:pt x="166" y="184"/>
                    <a:pt x="167" y="180"/>
                  </a:cubicBezTo>
                  <a:cubicBezTo>
                    <a:pt x="161" y="178"/>
                    <a:pt x="161" y="178"/>
                    <a:pt x="161" y="178"/>
                  </a:cubicBezTo>
                  <a:lnTo>
                    <a:pt x="161" y="191"/>
                  </a:lnTo>
                  <a:close/>
                  <a:moveTo>
                    <a:pt x="157" y="257"/>
                  </a:moveTo>
                  <a:cubicBezTo>
                    <a:pt x="159" y="257"/>
                    <a:pt x="159" y="257"/>
                    <a:pt x="159" y="257"/>
                  </a:cubicBezTo>
                  <a:cubicBezTo>
                    <a:pt x="161" y="265"/>
                    <a:pt x="161" y="265"/>
                    <a:pt x="161" y="265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160" y="329"/>
                    <a:pt x="158" y="329"/>
                    <a:pt x="157" y="330"/>
                  </a:cubicBezTo>
                  <a:cubicBezTo>
                    <a:pt x="157" y="257"/>
                    <a:pt x="157" y="257"/>
                    <a:pt x="157" y="257"/>
                  </a:cubicBezTo>
                  <a:close/>
                  <a:moveTo>
                    <a:pt x="161" y="142"/>
                  </a:moveTo>
                  <a:cubicBezTo>
                    <a:pt x="161" y="178"/>
                    <a:pt x="161" y="178"/>
                    <a:pt x="161" y="178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7" y="168"/>
                    <a:pt x="157" y="165"/>
                    <a:pt x="157" y="161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58" y="138"/>
                    <a:pt x="160" y="140"/>
                    <a:pt x="161" y="142"/>
                  </a:cubicBezTo>
                  <a:close/>
                  <a:moveTo>
                    <a:pt x="161" y="17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95"/>
                    <a:pt x="157" y="195"/>
                    <a:pt x="157" y="195"/>
                  </a:cubicBezTo>
                  <a:cubicBezTo>
                    <a:pt x="158" y="194"/>
                    <a:pt x="160" y="193"/>
                    <a:pt x="161" y="191"/>
                  </a:cubicBezTo>
                  <a:cubicBezTo>
                    <a:pt x="161" y="178"/>
                    <a:pt x="161" y="178"/>
                    <a:pt x="161" y="178"/>
                  </a:cubicBezTo>
                  <a:close/>
                  <a:moveTo>
                    <a:pt x="161" y="209"/>
                  </a:moveTo>
                  <a:cubicBezTo>
                    <a:pt x="161" y="224"/>
                    <a:pt x="161" y="224"/>
                    <a:pt x="161" y="224"/>
                  </a:cubicBezTo>
                  <a:cubicBezTo>
                    <a:pt x="157" y="216"/>
                    <a:pt x="157" y="216"/>
                    <a:pt x="157" y="216"/>
                  </a:cubicBezTo>
                  <a:cubicBezTo>
                    <a:pt x="157" y="212"/>
                    <a:pt x="157" y="212"/>
                    <a:pt x="157" y="212"/>
                  </a:cubicBezTo>
                  <a:cubicBezTo>
                    <a:pt x="158" y="211"/>
                    <a:pt x="160" y="210"/>
                    <a:pt x="161" y="209"/>
                  </a:cubicBezTo>
                  <a:close/>
                  <a:moveTo>
                    <a:pt x="157" y="257"/>
                  </a:moveTo>
                  <a:cubicBezTo>
                    <a:pt x="159" y="257"/>
                    <a:pt x="159" y="257"/>
                    <a:pt x="159" y="257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57" y="251"/>
                    <a:pt x="157" y="251"/>
                    <a:pt x="157" y="251"/>
                  </a:cubicBezTo>
                  <a:lnTo>
                    <a:pt x="157" y="257"/>
                  </a:lnTo>
                  <a:close/>
                  <a:moveTo>
                    <a:pt x="140" y="251"/>
                  </a:moveTo>
                  <a:cubicBezTo>
                    <a:pt x="157" y="257"/>
                    <a:pt x="157" y="257"/>
                    <a:pt x="157" y="257"/>
                  </a:cubicBezTo>
                  <a:cubicBezTo>
                    <a:pt x="157" y="330"/>
                    <a:pt x="157" y="330"/>
                    <a:pt x="157" y="330"/>
                  </a:cubicBezTo>
                  <a:cubicBezTo>
                    <a:pt x="151" y="331"/>
                    <a:pt x="146" y="331"/>
                    <a:pt x="140" y="332"/>
                  </a:cubicBezTo>
                  <a:cubicBezTo>
                    <a:pt x="140" y="251"/>
                    <a:pt x="140" y="251"/>
                    <a:pt x="140" y="251"/>
                  </a:cubicBezTo>
                  <a:close/>
                  <a:moveTo>
                    <a:pt x="157" y="137"/>
                  </a:moveTo>
                  <a:cubicBezTo>
                    <a:pt x="157" y="161"/>
                    <a:pt x="157" y="161"/>
                    <a:pt x="157" y="161"/>
                  </a:cubicBezTo>
                  <a:cubicBezTo>
                    <a:pt x="156" y="159"/>
                    <a:pt x="156" y="157"/>
                    <a:pt x="155" y="156"/>
                  </a:cubicBezTo>
                  <a:cubicBezTo>
                    <a:pt x="152" y="149"/>
                    <a:pt x="147" y="144"/>
                    <a:pt x="140" y="141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6" y="130"/>
                    <a:pt x="152" y="133"/>
                    <a:pt x="157" y="137"/>
                  </a:cubicBezTo>
                  <a:close/>
                  <a:moveTo>
                    <a:pt x="157" y="171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3" y="183"/>
                    <a:pt x="148" y="188"/>
                    <a:pt x="141" y="19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205"/>
                    <a:pt x="140" y="205"/>
                    <a:pt x="140" y="205"/>
                  </a:cubicBezTo>
                  <a:cubicBezTo>
                    <a:pt x="142" y="204"/>
                    <a:pt x="144" y="203"/>
                    <a:pt x="145" y="203"/>
                  </a:cubicBezTo>
                  <a:cubicBezTo>
                    <a:pt x="145" y="203"/>
                    <a:pt x="145" y="203"/>
                    <a:pt x="145" y="203"/>
                  </a:cubicBezTo>
                  <a:cubicBezTo>
                    <a:pt x="150" y="201"/>
                    <a:pt x="154" y="198"/>
                    <a:pt x="157" y="195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6" y="174"/>
                    <a:pt x="157" y="173"/>
                    <a:pt x="157" y="171"/>
                  </a:cubicBezTo>
                  <a:close/>
                  <a:moveTo>
                    <a:pt x="157" y="212"/>
                  </a:moveTo>
                  <a:cubicBezTo>
                    <a:pt x="157" y="216"/>
                    <a:pt x="157" y="216"/>
                    <a:pt x="157" y="216"/>
                  </a:cubicBezTo>
                  <a:cubicBezTo>
                    <a:pt x="155" y="213"/>
                    <a:pt x="155" y="213"/>
                    <a:pt x="155" y="213"/>
                  </a:cubicBezTo>
                  <a:cubicBezTo>
                    <a:pt x="156" y="212"/>
                    <a:pt x="156" y="212"/>
                    <a:pt x="157" y="212"/>
                  </a:cubicBezTo>
                  <a:close/>
                  <a:moveTo>
                    <a:pt x="157" y="251"/>
                  </a:moveTo>
                  <a:cubicBezTo>
                    <a:pt x="146" y="217"/>
                    <a:pt x="146" y="217"/>
                    <a:pt x="146" y="217"/>
                  </a:cubicBezTo>
                  <a:cubicBezTo>
                    <a:pt x="144" y="217"/>
                    <a:pt x="142" y="218"/>
                    <a:pt x="140" y="218"/>
                  </a:cubicBezTo>
                  <a:cubicBezTo>
                    <a:pt x="140" y="251"/>
                    <a:pt x="140" y="251"/>
                    <a:pt x="140" y="251"/>
                  </a:cubicBezTo>
                  <a:cubicBezTo>
                    <a:pt x="157" y="257"/>
                    <a:pt x="157" y="257"/>
                    <a:pt x="157" y="257"/>
                  </a:cubicBezTo>
                  <a:cubicBezTo>
                    <a:pt x="157" y="251"/>
                    <a:pt x="157" y="251"/>
                    <a:pt x="157" y="251"/>
                  </a:cubicBezTo>
                  <a:close/>
                  <a:moveTo>
                    <a:pt x="140" y="68"/>
                  </a:moveTo>
                  <a:cubicBezTo>
                    <a:pt x="140" y="1"/>
                    <a:pt x="140" y="1"/>
                    <a:pt x="140" y="1"/>
                  </a:cubicBezTo>
                  <a:cubicBezTo>
                    <a:pt x="143" y="1"/>
                    <a:pt x="145" y="1"/>
                    <a:pt x="147" y="2"/>
                  </a:cubicBezTo>
                  <a:lnTo>
                    <a:pt x="140" y="68"/>
                  </a:lnTo>
                  <a:close/>
                  <a:moveTo>
                    <a:pt x="122" y="244"/>
                  </a:moveTo>
                  <a:cubicBezTo>
                    <a:pt x="140" y="251"/>
                    <a:pt x="140" y="251"/>
                    <a:pt x="140" y="251"/>
                  </a:cubicBezTo>
                  <a:cubicBezTo>
                    <a:pt x="140" y="332"/>
                    <a:pt x="140" y="332"/>
                    <a:pt x="140" y="332"/>
                  </a:cubicBezTo>
                  <a:cubicBezTo>
                    <a:pt x="131" y="332"/>
                    <a:pt x="122" y="332"/>
                    <a:pt x="113" y="331"/>
                  </a:cubicBezTo>
                  <a:cubicBezTo>
                    <a:pt x="122" y="244"/>
                    <a:pt x="122" y="244"/>
                    <a:pt x="122" y="244"/>
                  </a:cubicBezTo>
                  <a:close/>
                  <a:moveTo>
                    <a:pt x="140" y="1"/>
                  </a:moveTo>
                  <a:cubicBezTo>
                    <a:pt x="140" y="68"/>
                    <a:pt x="140" y="68"/>
                    <a:pt x="140" y="68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16" y="1"/>
                    <a:pt x="128" y="0"/>
                    <a:pt x="140" y="1"/>
                  </a:cubicBezTo>
                  <a:close/>
                  <a:moveTo>
                    <a:pt x="140" y="128"/>
                  </a:moveTo>
                  <a:cubicBezTo>
                    <a:pt x="140" y="141"/>
                    <a:pt x="140" y="141"/>
                    <a:pt x="140" y="141"/>
                  </a:cubicBezTo>
                  <a:cubicBezTo>
                    <a:pt x="134" y="138"/>
                    <a:pt x="126" y="138"/>
                    <a:pt x="120" y="141"/>
                  </a:cubicBezTo>
                  <a:cubicBezTo>
                    <a:pt x="112" y="144"/>
                    <a:pt x="107" y="150"/>
                    <a:pt x="105" y="157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7" y="134"/>
                    <a:pt x="110" y="132"/>
                    <a:pt x="115" y="130"/>
                  </a:cubicBezTo>
                  <a:cubicBezTo>
                    <a:pt x="123" y="126"/>
                    <a:pt x="132" y="126"/>
                    <a:pt x="140" y="128"/>
                  </a:cubicBezTo>
                  <a:close/>
                  <a:moveTo>
                    <a:pt x="140" y="191"/>
                  </a:moveTo>
                  <a:cubicBezTo>
                    <a:pt x="140" y="205"/>
                    <a:pt x="140" y="205"/>
                    <a:pt x="140" y="205"/>
                  </a:cubicBezTo>
                  <a:cubicBezTo>
                    <a:pt x="127" y="208"/>
                    <a:pt x="113" y="204"/>
                    <a:pt x="103" y="195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4" y="173"/>
                    <a:pt x="104" y="175"/>
                    <a:pt x="105" y="177"/>
                  </a:cubicBezTo>
                  <a:cubicBezTo>
                    <a:pt x="111" y="191"/>
                    <a:pt x="127" y="197"/>
                    <a:pt x="140" y="191"/>
                  </a:cubicBezTo>
                  <a:close/>
                  <a:moveTo>
                    <a:pt x="140" y="218"/>
                  </a:moveTo>
                  <a:cubicBezTo>
                    <a:pt x="135" y="219"/>
                    <a:pt x="130" y="219"/>
                    <a:pt x="125" y="219"/>
                  </a:cubicBezTo>
                  <a:cubicBezTo>
                    <a:pt x="122" y="244"/>
                    <a:pt x="122" y="244"/>
                    <a:pt x="122" y="244"/>
                  </a:cubicBezTo>
                  <a:cubicBezTo>
                    <a:pt x="140" y="251"/>
                    <a:pt x="140" y="251"/>
                    <a:pt x="140" y="251"/>
                  </a:cubicBezTo>
                  <a:cubicBezTo>
                    <a:pt x="140" y="218"/>
                    <a:pt x="140" y="218"/>
                    <a:pt x="140" y="218"/>
                  </a:cubicBezTo>
                  <a:close/>
                  <a:moveTo>
                    <a:pt x="103" y="161"/>
                  </a:moveTo>
                  <a:cubicBezTo>
                    <a:pt x="104" y="160"/>
                    <a:pt x="104" y="158"/>
                    <a:pt x="105" y="157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61"/>
                    <a:pt x="103" y="161"/>
                    <a:pt x="103" y="161"/>
                  </a:cubicBezTo>
                  <a:close/>
                  <a:moveTo>
                    <a:pt x="103" y="121"/>
                  </a:moveTo>
                  <a:cubicBezTo>
                    <a:pt x="103" y="116"/>
                    <a:pt x="103" y="116"/>
                    <a:pt x="103" y="116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04" y="121"/>
                    <a:pt x="103" y="121"/>
                  </a:cubicBezTo>
                  <a:close/>
                  <a:moveTo>
                    <a:pt x="103" y="81"/>
                  </a:moveTo>
                  <a:cubicBezTo>
                    <a:pt x="114" y="116"/>
                    <a:pt x="114" y="116"/>
                    <a:pt x="114" y="116"/>
                  </a:cubicBezTo>
                  <a:cubicBezTo>
                    <a:pt x="121" y="114"/>
                    <a:pt x="129" y="113"/>
                    <a:pt x="136" y="114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103" y="81"/>
                  </a:lnTo>
                  <a:close/>
                  <a:moveTo>
                    <a:pt x="103" y="3"/>
                  </a:moveTo>
                  <a:cubicBezTo>
                    <a:pt x="103" y="76"/>
                    <a:pt x="103" y="76"/>
                    <a:pt x="103" y="76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1" y="3"/>
                    <a:pt x="102" y="3"/>
                    <a:pt x="103" y="3"/>
                  </a:cubicBezTo>
                  <a:close/>
                  <a:moveTo>
                    <a:pt x="103" y="116"/>
                  </a:moveTo>
                  <a:cubicBezTo>
                    <a:pt x="103" y="121"/>
                    <a:pt x="103" y="121"/>
                    <a:pt x="103" y="121"/>
                  </a:cubicBezTo>
                  <a:cubicBezTo>
                    <a:pt x="102" y="122"/>
                    <a:pt x="100" y="123"/>
                    <a:pt x="99" y="124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103" y="116"/>
                    <a:pt x="103" y="116"/>
                    <a:pt x="103" y="116"/>
                  </a:cubicBezTo>
                  <a:close/>
                  <a:moveTo>
                    <a:pt x="103" y="137"/>
                  </a:moveTo>
                  <a:cubicBezTo>
                    <a:pt x="103" y="156"/>
                    <a:pt x="103" y="156"/>
                    <a:pt x="103" y="156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9" y="142"/>
                    <a:pt x="99" y="142"/>
                    <a:pt x="99" y="142"/>
                  </a:cubicBezTo>
                  <a:cubicBezTo>
                    <a:pt x="100" y="140"/>
                    <a:pt x="102" y="138"/>
                    <a:pt x="103" y="137"/>
                  </a:cubicBezTo>
                  <a:close/>
                  <a:moveTo>
                    <a:pt x="103" y="156"/>
                  </a:moveTo>
                  <a:cubicBezTo>
                    <a:pt x="99" y="155"/>
                    <a:pt x="99" y="155"/>
                    <a:pt x="99" y="155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100" y="193"/>
                    <a:pt x="102" y="194"/>
                    <a:pt x="103" y="195"/>
                  </a:cubicBezTo>
                  <a:cubicBezTo>
                    <a:pt x="103" y="171"/>
                    <a:pt x="103" y="171"/>
                    <a:pt x="103" y="171"/>
                  </a:cubicBezTo>
                  <a:cubicBezTo>
                    <a:pt x="103" y="168"/>
                    <a:pt x="103" y="164"/>
                    <a:pt x="103" y="161"/>
                  </a:cubicBezTo>
                  <a:lnTo>
                    <a:pt x="103" y="156"/>
                  </a:lnTo>
                  <a:close/>
                  <a:moveTo>
                    <a:pt x="99" y="4"/>
                  </a:moveTo>
                  <a:cubicBezTo>
                    <a:pt x="99" y="68"/>
                    <a:pt x="99" y="68"/>
                    <a:pt x="99" y="6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7" y="6"/>
                    <a:pt x="93" y="5"/>
                    <a:pt x="99" y="4"/>
                  </a:cubicBezTo>
                  <a:close/>
                  <a:moveTo>
                    <a:pt x="99" y="108"/>
                  </a:moveTo>
                  <a:cubicBezTo>
                    <a:pt x="76" y="65"/>
                    <a:pt x="76" y="65"/>
                    <a:pt x="76" y="6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92" y="130"/>
                    <a:pt x="95" y="126"/>
                    <a:pt x="99" y="124"/>
                  </a:cubicBezTo>
                  <a:cubicBezTo>
                    <a:pt x="99" y="108"/>
                    <a:pt x="99" y="108"/>
                    <a:pt x="99" y="108"/>
                  </a:cubicBezTo>
                  <a:close/>
                  <a:moveTo>
                    <a:pt x="99" y="142"/>
                  </a:moveTo>
                  <a:cubicBezTo>
                    <a:pt x="99" y="155"/>
                    <a:pt x="99" y="155"/>
                    <a:pt x="99" y="155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0" y="161"/>
                    <a:pt x="90" y="172"/>
                    <a:pt x="94" y="182"/>
                  </a:cubicBezTo>
                  <a:cubicBezTo>
                    <a:pt x="95" y="185"/>
                    <a:pt x="97" y="188"/>
                    <a:pt x="99" y="191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4" y="148"/>
                    <a:pt x="97" y="145"/>
                    <a:pt x="99" y="142"/>
                  </a:cubicBezTo>
                  <a:close/>
                  <a:moveTo>
                    <a:pt x="47" y="55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9" y="22"/>
                    <a:pt x="50" y="21"/>
                    <a:pt x="52" y="2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lnTo>
                    <a:pt x="47" y="55"/>
                  </a:lnTo>
                  <a:close/>
                  <a:moveTo>
                    <a:pt x="47" y="23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2" y="50"/>
                    <a:pt x="6" y="56"/>
                    <a:pt x="0" y="63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7" y="36"/>
                    <a:pt x="37" y="29"/>
                    <a:pt x="47" y="23"/>
                  </a:cubicBezTo>
                  <a:close/>
                </a:path>
              </a:pathLst>
            </a:custGeom>
            <a:solidFill>
              <a:srgbClr val="FAB4A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807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ce77f6a-f1fb-45c7-a4e1-13af6ce189a7">
      <UserInfo>
        <DisplayName>Regina Lemos de Andrade</DisplayName>
        <AccountId>35</AccountId>
        <AccountType/>
      </UserInfo>
      <UserInfo>
        <DisplayName>Tâmara da Conceição Carvalho de Castro</DisplayName>
        <AccountId>10</AccountId>
        <AccountType/>
      </UserInfo>
      <UserInfo>
        <DisplayName>Hugo Carvalho Marques</DisplayName>
        <AccountId>81</AccountId>
        <AccountType/>
      </UserInfo>
    </SharedWithUsers>
    <lcf76f155ced4ddcb4097134ff3c332f xmlns="feb27506-d0cb-4764-903f-1304ed79efc7">
      <Terms xmlns="http://schemas.microsoft.com/office/infopath/2007/PartnerControls"/>
    </lcf76f155ced4ddcb4097134ff3c332f>
    <TaxCatchAll xmlns="8ce77f6a-f1fb-45c7-a4e1-13af6ce189a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D1D902F9AFB0458A156704A0C1878F" ma:contentTypeVersion="16" ma:contentTypeDescription="Crie um novo documento." ma:contentTypeScope="" ma:versionID="88dc2f3481d3fd322b102c4f3dc39b97">
  <xsd:schema xmlns:xsd="http://www.w3.org/2001/XMLSchema" xmlns:xs="http://www.w3.org/2001/XMLSchema" xmlns:p="http://schemas.microsoft.com/office/2006/metadata/properties" xmlns:ns2="feb27506-d0cb-4764-903f-1304ed79efc7" xmlns:ns3="8ce77f6a-f1fb-45c7-a4e1-13af6ce189a7" targetNamespace="http://schemas.microsoft.com/office/2006/metadata/properties" ma:root="true" ma:fieldsID="0d0f8b3ffaa465c1f8e77d248542f66e" ns2:_="" ns3:_="">
    <xsd:import namespace="feb27506-d0cb-4764-903f-1304ed79efc7"/>
    <xsd:import namespace="8ce77f6a-f1fb-45c7-a4e1-13af6ce189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27506-d0cb-4764-903f-1304ed79e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bf897d17-34fd-4a01-8f80-908009a6c4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77f6a-f1fb-45c7-a4e1-13af6ce189a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9be47e-ac85-41a8-875a-2d7139291a68}" ma:internalName="TaxCatchAll" ma:showField="CatchAllData" ma:web="8ce77f6a-f1fb-45c7-a4e1-13af6ce189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7A1CC1-D2E3-41FC-81BC-BD904E371B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559F1-E78C-4B0A-88CE-B68C956A5050}">
  <ds:schemaRefs>
    <ds:schemaRef ds:uri="8ce77f6a-f1fb-45c7-a4e1-13af6ce189a7"/>
    <ds:schemaRef ds:uri="feb27506-d0cb-4764-903f-1304ed79ef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0D7700-95D3-45B9-AF81-F310DC4D5F16}">
  <ds:schemaRefs>
    <ds:schemaRef ds:uri="8ce77f6a-f1fb-45c7-a4e1-13af6ce189a7"/>
    <ds:schemaRef ds:uri="feb27506-d0cb-4764-903f-1304ed79ef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4978</TotalTime>
  <Words>1636</Words>
  <Application>Microsoft Office PowerPoint</Application>
  <PresentationFormat>Ecrã Panorâmico</PresentationFormat>
  <Paragraphs>315</Paragraphs>
  <Slides>52</Slides>
  <Notes>1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19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52</vt:i4>
      </vt:variant>
      <vt:variant>
        <vt:lpstr>Apresentações personalizadas</vt:lpstr>
      </vt:variant>
      <vt:variant>
        <vt:i4>1</vt:i4>
      </vt:variant>
    </vt:vector>
  </HeadingPairs>
  <TitlesOfParts>
    <vt:vector size="74" baseType="lpstr">
      <vt:lpstr>Adobe Gothic Std B</vt:lpstr>
      <vt:lpstr>Adobe Heiti Std R</vt:lpstr>
      <vt:lpstr>Amasis MT Pro Medium</vt:lpstr>
      <vt:lpstr>Arial</vt:lpstr>
      <vt:lpstr>Arial Black</vt:lpstr>
      <vt:lpstr>Calibri</vt:lpstr>
      <vt:lpstr>Calibri Light</vt:lpstr>
      <vt:lpstr>Cambria</vt:lpstr>
      <vt:lpstr>Eras Medium ITC</vt:lpstr>
      <vt:lpstr>Lucida Sans Unicode</vt:lpstr>
      <vt:lpstr>Montserrat</vt:lpstr>
      <vt:lpstr>Montserrat Classic</vt:lpstr>
      <vt:lpstr>Montserrat Classic Bold</vt:lpstr>
      <vt:lpstr>Myriad Pro</vt:lpstr>
      <vt:lpstr>Segoe UI</vt:lpstr>
      <vt:lpstr>Tahoma</vt:lpstr>
      <vt:lpstr>Tekton Pro Ext</vt:lpstr>
      <vt:lpstr>Verdana</vt:lpstr>
      <vt:lpstr>Wingdings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é?</vt:lpstr>
      <vt:lpstr>Apresentação do PowerPoint</vt:lpstr>
      <vt:lpstr>Apresentação do PowerPoint</vt:lpstr>
      <vt:lpstr>Área de atuação direta</vt:lpstr>
      <vt:lpstr>Eixos de atuação</vt:lpstr>
      <vt:lpstr>Melhoria da Gestão</vt:lpstr>
      <vt:lpstr>Capacitação</vt:lpstr>
      <vt:lpstr>Apresentação do PowerPoint</vt:lpstr>
      <vt:lpstr>Comunicação e Transparência</vt:lpstr>
      <vt:lpstr>Comunicação e Transparência</vt:lpstr>
      <vt:lpstr>Apresentação do PowerPoint</vt:lpstr>
      <vt:lpstr>Apresentação do PowerPoint</vt:lpstr>
      <vt:lpstr>Quem é a Rede?</vt:lpstr>
      <vt:lpstr>Apresentação do PowerPoint</vt:lpstr>
      <vt:lpstr>Como aderir? (Elo municipal)</vt:lpstr>
      <vt:lpstr>Coordenadores da Rede de Parcerias</vt:lpstr>
      <vt:lpstr>Apresentação do PowerPoint</vt:lpstr>
      <vt:lpstr>Apresentação do PowerPoint</vt:lpstr>
      <vt:lpstr>O que é o</vt:lpstr>
      <vt:lpstr>Microempreendedores individuais no Brasil e o acesso às contratações públicas</vt:lpstr>
      <vt:lpstr>: solução inovadora para transformar essa realidade</vt:lpstr>
      <vt:lpstr>Oportunidade para contratar serviços de manutenção e pequenos reparos</vt:lpstr>
      <vt:lpstr>Apresentação do PowerPoint</vt:lpstr>
      <vt:lpstr>Segurança Jurídica</vt:lpstr>
      <vt:lpstr>Como a plataforma funciona GOVERNO</vt:lpstr>
      <vt:lpstr>Conheça o ÓRGÃO COMPRADOR</vt:lpstr>
      <vt:lpstr>Como a plataforma está estruturada FORNECEDOR - MEI</vt:lpstr>
      <vt:lpstr>Conheça o FORNECEDOR - MEI</vt:lpstr>
      <vt:lpstr>Adesão de órgãos públicos ÓRGÃOS ADERENTES AO SIASG</vt:lpstr>
      <vt:lpstr>Adesão de órgãos públicos ÓRGÃOS QUE NÃO ADERIRAM AO SIASG</vt:lpstr>
      <vt:lpstr>Onde estão as Oportunidades?</vt:lpstr>
      <vt:lpstr>em 150 dias:</vt:lpstr>
      <vt:lpstr>A plataforma</vt:lpstr>
      <vt:lpstr>Benefícios para os municípios</vt:lpstr>
      <vt:lpstr>Junte-se ao e faça parte dessa transformação!</vt:lpstr>
      <vt:lpstr>Junte-se ao e faça parte dessa transformação!</vt:lpstr>
      <vt:lpstr>ATENDIMENTO AOS USUÁRIOS</vt:lpstr>
      <vt:lpstr>Apresentação do PowerPoint</vt:lpstr>
      <vt:lpstr>Apresentação personalizada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cp:lastModifiedBy>Flávia da Fonseca Medeiros</cp:lastModifiedBy>
  <cp:revision>192</cp:revision>
  <dcterms:created xsi:type="dcterms:W3CDTF">2019-04-16T21:42:30Z</dcterms:created>
  <dcterms:modified xsi:type="dcterms:W3CDTF">2025-08-11T17:39:50Z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0x01010046D1D902F9AFB0458A156704A0C1878F</vt:lpwstr>
  </property>
  <property fmtid="{D5CDD505-2E9C-101B-9397-08002B2CF9AE}" pid="3" name="MediaServiceImageTags">
    <vt:lpwstr/>
  </property>
</Properties>
</file>